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5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28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29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5" r:id="rId1"/>
  </p:sldMasterIdLst>
  <p:notesMasterIdLst>
    <p:notesMasterId r:id="rId33"/>
  </p:notesMasterIdLst>
  <p:handoutMasterIdLst>
    <p:handoutMasterId r:id="rId34"/>
  </p:handoutMasterIdLst>
  <p:sldIdLst>
    <p:sldId id="16630" r:id="rId2"/>
    <p:sldId id="16632" r:id="rId3"/>
    <p:sldId id="16633" r:id="rId4"/>
    <p:sldId id="16637" r:id="rId5"/>
    <p:sldId id="16643" r:id="rId6"/>
    <p:sldId id="16644" r:id="rId7"/>
    <p:sldId id="16656" r:id="rId8"/>
    <p:sldId id="16652" r:id="rId9"/>
    <p:sldId id="16655" r:id="rId10"/>
    <p:sldId id="16634" r:id="rId11"/>
    <p:sldId id="16642" r:id="rId12"/>
    <p:sldId id="16646" r:id="rId13"/>
    <p:sldId id="16647" r:id="rId14"/>
    <p:sldId id="16648" r:id="rId15"/>
    <p:sldId id="16651" r:id="rId16"/>
    <p:sldId id="16657" r:id="rId17"/>
    <p:sldId id="16635" r:id="rId18"/>
    <p:sldId id="16639" r:id="rId19"/>
    <p:sldId id="16640" r:id="rId20"/>
    <p:sldId id="16645" r:id="rId21"/>
    <p:sldId id="16650" r:id="rId22"/>
    <p:sldId id="16662" r:id="rId23"/>
    <p:sldId id="16654" r:id="rId24"/>
    <p:sldId id="16636" r:id="rId25"/>
    <p:sldId id="16638" r:id="rId26"/>
    <p:sldId id="16641" r:id="rId27"/>
    <p:sldId id="16649" r:id="rId28"/>
    <p:sldId id="16658" r:id="rId29"/>
    <p:sldId id="16659" r:id="rId30"/>
    <p:sldId id="16660" r:id="rId31"/>
    <p:sldId id="16631" r:id="rId32"/>
  </p:sldIdLst>
  <p:sldSz cx="12858750" cy="7232650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FFFF"/>
    <a:srgbClr val="231815"/>
    <a:srgbClr val="E26B17"/>
    <a:srgbClr val="C58132"/>
    <a:srgbClr val="1E8EC9"/>
    <a:srgbClr val="D10267"/>
    <a:srgbClr val="99014A"/>
    <a:srgbClr val="CE2E2C"/>
    <a:srgbClr val="E26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27" autoAdjust="0"/>
    <p:restoredTop sz="95274" autoAdjust="0"/>
  </p:normalViewPr>
  <p:slideViewPr>
    <p:cSldViewPr>
      <p:cViewPr>
        <p:scale>
          <a:sx n="33" d="100"/>
          <a:sy n="33" d="100"/>
        </p:scale>
        <p:origin x="2334" y="106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29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281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484-4281-84B4-9FC2E57ECAAF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484-4281-84B4-9FC2E57ECAA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484-4281-84B4-9FC2E57ECAA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484-4281-84B4-9FC2E57ECAA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484-4281-84B4-9FC2E57ECA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E1A-4B5F-B753-0D0EB01345B5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E1A-4B5F-B753-0D0EB01345B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E1A-4B5F-B753-0D0EB01345B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E1A-4B5F-B753-0D0EB01345B5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E1A-4B5F-B753-0D0EB01345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DCB-4B29-BC78-B20199CB54DE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DCB-4B29-BC78-B20199CB54D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DCB-4B29-BC78-B20199CB54D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DCB-4B29-BC78-B20199CB54DE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DCB-4B29-BC78-B20199CB54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50F-4D6A-84CB-7CB853CE04C0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50F-4D6A-84CB-7CB853CE04C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50F-4D6A-84CB-7CB853CE04C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50F-4D6A-84CB-7CB853CE04C0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69</c:v>
                </c:pt>
                <c:pt idx="1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50F-4D6A-84CB-7CB853CE04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9E2DB-5211-475A-A572-BC0F4C1EBAD1}" type="datetimeFigureOut">
              <a:rPr lang="zh-CN" altLang="en-US" smtClean="0"/>
              <a:t>2017/9/17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CCE634-C312-44D9-B6A2-480DEE8B09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663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215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248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338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39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9277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0932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732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4308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4302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74384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429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3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0402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6089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C38DD1-33AA-4996-977A-42B26A155BBE}" type="slidenum">
              <a:rPr lang="id-ID" smtClean="0"/>
              <a:t>22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442275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5249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362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78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8223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9927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1497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96481-8356-41E7-AE6C-C2212CEAD78E}" type="slidenum">
              <a:rPr lang="id-ID" smtClean="0"/>
              <a:t>29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70097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1879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6796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678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512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385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7263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791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763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954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52400" y="170288"/>
            <a:ext cx="12553950" cy="689207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024036"/>
            <a:ext cx="12858751" cy="6208613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C227-3E6F-4078-BB08-2654D0AE0502}" type="datetimeFigureOut">
              <a:rPr lang="zh-CN" altLang="en-US" smtClean="0"/>
              <a:t>2017/9/17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664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38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7019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0014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672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148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5353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257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490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803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2181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C227-3E6F-4078-BB08-2654D0AE0502}" type="datetimeFigureOut">
              <a:rPr lang="zh-CN" altLang="en-US" smtClean="0"/>
              <a:t>2017/9/17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462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0575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703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00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7290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4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38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47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657026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08964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37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03924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687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915" indent="0">
              <a:buNone/>
              <a:defRPr sz="1687"/>
            </a:lvl2pPr>
            <a:lvl3pPr marL="1285829" indent="0">
              <a:buNone/>
              <a:defRPr sz="1406"/>
            </a:lvl3pPr>
            <a:lvl4pPr marL="1928744" indent="0">
              <a:buNone/>
              <a:defRPr sz="1266"/>
            </a:lvl4pPr>
            <a:lvl5pPr marL="2571659" indent="0">
              <a:buNone/>
              <a:defRPr sz="1266"/>
            </a:lvl5pPr>
            <a:lvl6pPr marL="3214573" indent="0">
              <a:buNone/>
              <a:defRPr sz="1266"/>
            </a:lvl6pPr>
            <a:lvl7pPr marL="3857488" indent="0">
              <a:buNone/>
              <a:defRPr sz="1266"/>
            </a:lvl7pPr>
            <a:lvl8pPr marL="4500402" indent="0">
              <a:buNone/>
              <a:defRPr sz="1266"/>
            </a:lvl8pPr>
            <a:lvl9pPr marL="5143317" indent="0">
              <a:buNone/>
              <a:defRPr sz="1266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</p:spTree>
    <p:extLst>
      <p:ext uri="{BB962C8B-B14F-4D97-AF65-F5344CB8AC3E}">
        <p14:creationId xmlns:p14="http://schemas.microsoft.com/office/powerpoint/2010/main" val="53703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150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8542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6C227-3E6F-4078-BB08-2654D0AE0502}" type="datetimeFigureOut">
              <a:rPr lang="zh-CN" altLang="en-US" smtClean="0"/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427EB-AB73-4860-A1B1-B2B84940B1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2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9" r:id="rId2"/>
    <p:sldLayoutId id="2147483719" r:id="rId3"/>
    <p:sldLayoutId id="2147483720" r:id="rId4"/>
    <p:sldLayoutId id="2147483721" r:id="rId5"/>
    <p:sldLayoutId id="2147483723" r:id="rId6"/>
    <p:sldLayoutId id="2147483725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57" r:id="rId13"/>
    <p:sldLayoutId id="2147483761" r:id="rId14"/>
    <p:sldLayoutId id="2147483762" r:id="rId15"/>
    <p:sldLayoutId id="2147483763" r:id="rId16"/>
    <p:sldLayoutId id="2147483764" r:id="rId17"/>
    <p:sldLayoutId id="2147483765" r:id="rId18"/>
    <p:sldLayoutId id="2147483767" r:id="rId19"/>
    <p:sldLayoutId id="2147483797" r:id="rId20"/>
    <p:sldLayoutId id="2147483798" r:id="rId21"/>
    <p:sldLayoutId id="2147483799" r:id="rId22"/>
    <p:sldLayoutId id="2147483800" r:id="rId2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3.jp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tags" Target="../tags/tag28.xml"/><Relationship Id="rId18" Type="http://schemas.openxmlformats.org/officeDocument/2006/relationships/tags" Target="../tags/tag33.xml"/><Relationship Id="rId26" Type="http://schemas.openxmlformats.org/officeDocument/2006/relationships/tags" Target="../tags/tag41.xml"/><Relationship Id="rId3" Type="http://schemas.openxmlformats.org/officeDocument/2006/relationships/tags" Target="../tags/tag18.xml"/><Relationship Id="rId21" Type="http://schemas.openxmlformats.org/officeDocument/2006/relationships/tags" Target="../tags/tag36.xml"/><Relationship Id="rId34" Type="http://schemas.openxmlformats.org/officeDocument/2006/relationships/chart" Target="../charts/chart4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tags" Target="../tags/tag32.xml"/><Relationship Id="rId25" Type="http://schemas.openxmlformats.org/officeDocument/2006/relationships/tags" Target="../tags/tag40.xml"/><Relationship Id="rId33" Type="http://schemas.openxmlformats.org/officeDocument/2006/relationships/chart" Target="../charts/chart3.xml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20" Type="http://schemas.openxmlformats.org/officeDocument/2006/relationships/tags" Target="../tags/tag35.xml"/><Relationship Id="rId29" Type="http://schemas.openxmlformats.org/officeDocument/2006/relationships/slideLayout" Target="../slideLayouts/slideLayout23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24" Type="http://schemas.openxmlformats.org/officeDocument/2006/relationships/tags" Target="../tags/tag39.xml"/><Relationship Id="rId32" Type="http://schemas.openxmlformats.org/officeDocument/2006/relationships/chart" Target="../charts/chart2.xml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23" Type="http://schemas.openxmlformats.org/officeDocument/2006/relationships/tags" Target="../tags/tag38.xml"/><Relationship Id="rId28" Type="http://schemas.openxmlformats.org/officeDocument/2006/relationships/tags" Target="../tags/tag43.xml"/><Relationship Id="rId10" Type="http://schemas.openxmlformats.org/officeDocument/2006/relationships/tags" Target="../tags/tag25.xml"/><Relationship Id="rId19" Type="http://schemas.openxmlformats.org/officeDocument/2006/relationships/tags" Target="../tags/tag34.xml"/><Relationship Id="rId31" Type="http://schemas.openxmlformats.org/officeDocument/2006/relationships/chart" Target="../charts/chart1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Relationship Id="rId22" Type="http://schemas.openxmlformats.org/officeDocument/2006/relationships/tags" Target="../tags/tag37.xml"/><Relationship Id="rId27" Type="http://schemas.openxmlformats.org/officeDocument/2006/relationships/tags" Target="../tags/tag42.xml"/><Relationship Id="rId30" Type="http://schemas.openxmlformats.org/officeDocument/2006/relationships/notesSlide" Target="../notesSlides/notesSlide22.xml"/><Relationship Id="rId35" Type="http://schemas.openxmlformats.org/officeDocument/2006/relationships/image" Target="../media/image6.png"/><Relationship Id="rId8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46.xml"/><Relationship Id="rId7" Type="http://schemas.openxmlformats.org/officeDocument/2006/relationships/image" Target="../media/image7.jp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image" Target="../media/image14.jp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tags" Target="../tags/tag49.xml"/><Relationship Id="rId7" Type="http://schemas.openxmlformats.org/officeDocument/2006/relationships/image" Target="../media/image15.jpe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notesSlide" Target="../notesSlides/notesSlide26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jpeg"/><Relationship Id="rId4" Type="http://schemas.openxmlformats.org/officeDocument/2006/relationships/tags" Target="../tags/tag50.xml"/><Relationship Id="rId9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tags" Target="../tags/tag63.xml"/><Relationship Id="rId18" Type="http://schemas.openxmlformats.org/officeDocument/2006/relationships/tags" Target="../tags/tag68.xml"/><Relationship Id="rId26" Type="http://schemas.openxmlformats.org/officeDocument/2006/relationships/tags" Target="../tags/tag76.xml"/><Relationship Id="rId39" Type="http://schemas.openxmlformats.org/officeDocument/2006/relationships/tags" Target="../tags/tag89.xml"/><Relationship Id="rId21" Type="http://schemas.openxmlformats.org/officeDocument/2006/relationships/tags" Target="../tags/tag71.xml"/><Relationship Id="rId34" Type="http://schemas.openxmlformats.org/officeDocument/2006/relationships/tags" Target="../tags/tag84.xml"/><Relationship Id="rId42" Type="http://schemas.openxmlformats.org/officeDocument/2006/relationships/slideLayout" Target="../slideLayouts/slideLayout23.xml"/><Relationship Id="rId7" Type="http://schemas.openxmlformats.org/officeDocument/2006/relationships/tags" Target="../tags/tag57.xml"/><Relationship Id="rId2" Type="http://schemas.openxmlformats.org/officeDocument/2006/relationships/tags" Target="../tags/tag52.xml"/><Relationship Id="rId16" Type="http://schemas.openxmlformats.org/officeDocument/2006/relationships/tags" Target="../tags/tag66.xml"/><Relationship Id="rId20" Type="http://schemas.openxmlformats.org/officeDocument/2006/relationships/tags" Target="../tags/tag70.xml"/><Relationship Id="rId29" Type="http://schemas.openxmlformats.org/officeDocument/2006/relationships/tags" Target="../tags/tag79.xml"/><Relationship Id="rId41" Type="http://schemas.openxmlformats.org/officeDocument/2006/relationships/tags" Target="../tags/tag91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24" Type="http://schemas.openxmlformats.org/officeDocument/2006/relationships/tags" Target="../tags/tag74.xml"/><Relationship Id="rId32" Type="http://schemas.openxmlformats.org/officeDocument/2006/relationships/tags" Target="../tags/tag82.xml"/><Relationship Id="rId37" Type="http://schemas.openxmlformats.org/officeDocument/2006/relationships/tags" Target="../tags/tag87.xml"/><Relationship Id="rId40" Type="http://schemas.openxmlformats.org/officeDocument/2006/relationships/tags" Target="../tags/tag90.xml"/><Relationship Id="rId5" Type="http://schemas.openxmlformats.org/officeDocument/2006/relationships/tags" Target="../tags/tag55.xml"/><Relationship Id="rId15" Type="http://schemas.openxmlformats.org/officeDocument/2006/relationships/tags" Target="../tags/tag65.xml"/><Relationship Id="rId23" Type="http://schemas.openxmlformats.org/officeDocument/2006/relationships/tags" Target="../tags/tag73.xml"/><Relationship Id="rId28" Type="http://schemas.openxmlformats.org/officeDocument/2006/relationships/tags" Target="../tags/tag78.xml"/><Relationship Id="rId36" Type="http://schemas.openxmlformats.org/officeDocument/2006/relationships/tags" Target="../tags/tag86.xml"/><Relationship Id="rId10" Type="http://schemas.openxmlformats.org/officeDocument/2006/relationships/tags" Target="../tags/tag60.xml"/><Relationship Id="rId19" Type="http://schemas.openxmlformats.org/officeDocument/2006/relationships/tags" Target="../tags/tag69.xml"/><Relationship Id="rId31" Type="http://schemas.openxmlformats.org/officeDocument/2006/relationships/tags" Target="../tags/tag81.xml"/><Relationship Id="rId44" Type="http://schemas.openxmlformats.org/officeDocument/2006/relationships/image" Target="../media/image6.png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tags" Target="../tags/tag64.xml"/><Relationship Id="rId22" Type="http://schemas.openxmlformats.org/officeDocument/2006/relationships/tags" Target="../tags/tag72.xml"/><Relationship Id="rId27" Type="http://schemas.openxmlformats.org/officeDocument/2006/relationships/tags" Target="../tags/tag77.xml"/><Relationship Id="rId30" Type="http://schemas.openxmlformats.org/officeDocument/2006/relationships/tags" Target="../tags/tag80.xml"/><Relationship Id="rId35" Type="http://schemas.openxmlformats.org/officeDocument/2006/relationships/tags" Target="../tags/tag85.xml"/><Relationship Id="rId43" Type="http://schemas.openxmlformats.org/officeDocument/2006/relationships/notesSlide" Target="../notesSlides/notesSlide28.xml"/><Relationship Id="rId8" Type="http://schemas.openxmlformats.org/officeDocument/2006/relationships/tags" Target="../tags/tag58.xml"/><Relationship Id="rId3" Type="http://schemas.openxmlformats.org/officeDocument/2006/relationships/tags" Target="../tags/tag53.xml"/><Relationship Id="rId12" Type="http://schemas.openxmlformats.org/officeDocument/2006/relationships/tags" Target="../tags/tag62.xml"/><Relationship Id="rId17" Type="http://schemas.openxmlformats.org/officeDocument/2006/relationships/tags" Target="../tags/tag67.xml"/><Relationship Id="rId25" Type="http://schemas.openxmlformats.org/officeDocument/2006/relationships/tags" Target="../tags/tag75.xml"/><Relationship Id="rId33" Type="http://schemas.openxmlformats.org/officeDocument/2006/relationships/tags" Target="../tags/tag83.xml"/><Relationship Id="rId38" Type="http://schemas.openxmlformats.org/officeDocument/2006/relationships/tags" Target="../tags/tag88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tags" Target="../tags/tag104.xml"/><Relationship Id="rId18" Type="http://schemas.openxmlformats.org/officeDocument/2006/relationships/tags" Target="../tags/tag109.xml"/><Relationship Id="rId26" Type="http://schemas.openxmlformats.org/officeDocument/2006/relationships/tags" Target="../tags/tag117.xml"/><Relationship Id="rId39" Type="http://schemas.openxmlformats.org/officeDocument/2006/relationships/tags" Target="../tags/tag130.xml"/><Relationship Id="rId21" Type="http://schemas.openxmlformats.org/officeDocument/2006/relationships/tags" Target="../tags/tag112.xml"/><Relationship Id="rId34" Type="http://schemas.openxmlformats.org/officeDocument/2006/relationships/tags" Target="../tags/tag125.xml"/><Relationship Id="rId42" Type="http://schemas.openxmlformats.org/officeDocument/2006/relationships/tags" Target="../tags/tag133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6" Type="http://schemas.openxmlformats.org/officeDocument/2006/relationships/tags" Target="../tags/tag107.xml"/><Relationship Id="rId29" Type="http://schemas.openxmlformats.org/officeDocument/2006/relationships/tags" Target="../tags/tag120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24" Type="http://schemas.openxmlformats.org/officeDocument/2006/relationships/tags" Target="../tags/tag115.xml"/><Relationship Id="rId32" Type="http://schemas.openxmlformats.org/officeDocument/2006/relationships/tags" Target="../tags/tag123.xml"/><Relationship Id="rId37" Type="http://schemas.openxmlformats.org/officeDocument/2006/relationships/tags" Target="../tags/tag128.xml"/><Relationship Id="rId40" Type="http://schemas.openxmlformats.org/officeDocument/2006/relationships/tags" Target="../tags/tag131.xml"/><Relationship Id="rId45" Type="http://schemas.openxmlformats.org/officeDocument/2006/relationships/notesSlide" Target="../notesSlides/notesSlide29.xml"/><Relationship Id="rId5" Type="http://schemas.openxmlformats.org/officeDocument/2006/relationships/tags" Target="../tags/tag96.xml"/><Relationship Id="rId15" Type="http://schemas.openxmlformats.org/officeDocument/2006/relationships/tags" Target="../tags/tag106.xml"/><Relationship Id="rId23" Type="http://schemas.openxmlformats.org/officeDocument/2006/relationships/tags" Target="../tags/tag114.xml"/><Relationship Id="rId28" Type="http://schemas.openxmlformats.org/officeDocument/2006/relationships/tags" Target="../tags/tag119.xml"/><Relationship Id="rId36" Type="http://schemas.openxmlformats.org/officeDocument/2006/relationships/tags" Target="../tags/tag127.xml"/><Relationship Id="rId10" Type="http://schemas.openxmlformats.org/officeDocument/2006/relationships/tags" Target="../tags/tag101.xml"/><Relationship Id="rId19" Type="http://schemas.openxmlformats.org/officeDocument/2006/relationships/tags" Target="../tags/tag110.xml"/><Relationship Id="rId31" Type="http://schemas.openxmlformats.org/officeDocument/2006/relationships/tags" Target="../tags/tag122.xml"/><Relationship Id="rId44" Type="http://schemas.openxmlformats.org/officeDocument/2006/relationships/slideLayout" Target="../slideLayouts/slideLayout23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tags" Target="../tags/tag105.xml"/><Relationship Id="rId22" Type="http://schemas.openxmlformats.org/officeDocument/2006/relationships/tags" Target="../tags/tag113.xml"/><Relationship Id="rId27" Type="http://schemas.openxmlformats.org/officeDocument/2006/relationships/tags" Target="../tags/tag118.xml"/><Relationship Id="rId30" Type="http://schemas.openxmlformats.org/officeDocument/2006/relationships/tags" Target="../tags/tag121.xml"/><Relationship Id="rId35" Type="http://schemas.openxmlformats.org/officeDocument/2006/relationships/tags" Target="../tags/tag126.xml"/><Relationship Id="rId43" Type="http://schemas.openxmlformats.org/officeDocument/2006/relationships/tags" Target="../tags/tag134.xml"/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12" Type="http://schemas.openxmlformats.org/officeDocument/2006/relationships/tags" Target="../tags/tag103.xml"/><Relationship Id="rId17" Type="http://schemas.openxmlformats.org/officeDocument/2006/relationships/tags" Target="../tags/tag108.xml"/><Relationship Id="rId25" Type="http://schemas.openxmlformats.org/officeDocument/2006/relationships/tags" Target="../tags/tag116.xml"/><Relationship Id="rId33" Type="http://schemas.openxmlformats.org/officeDocument/2006/relationships/tags" Target="../tags/tag124.xml"/><Relationship Id="rId38" Type="http://schemas.openxmlformats.org/officeDocument/2006/relationships/tags" Target="../tags/tag129.xml"/><Relationship Id="rId46" Type="http://schemas.openxmlformats.org/officeDocument/2006/relationships/image" Target="../media/image6.png"/><Relationship Id="rId20" Type="http://schemas.openxmlformats.org/officeDocument/2006/relationships/tags" Target="../tags/tag111.xml"/><Relationship Id="rId41" Type="http://schemas.openxmlformats.org/officeDocument/2006/relationships/tags" Target="../tags/tag1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17" Type="http://schemas.openxmlformats.org/officeDocument/2006/relationships/tags" Target="../tags/tag251.xml"/><Relationship Id="rId21" Type="http://schemas.openxmlformats.org/officeDocument/2006/relationships/tags" Target="../tags/tag155.xml"/><Relationship Id="rId42" Type="http://schemas.openxmlformats.org/officeDocument/2006/relationships/tags" Target="../tags/tag176.xml"/><Relationship Id="rId47" Type="http://schemas.openxmlformats.org/officeDocument/2006/relationships/tags" Target="../tags/tag181.xml"/><Relationship Id="rId63" Type="http://schemas.openxmlformats.org/officeDocument/2006/relationships/tags" Target="../tags/tag197.xml"/><Relationship Id="rId68" Type="http://schemas.openxmlformats.org/officeDocument/2006/relationships/tags" Target="../tags/tag202.xml"/><Relationship Id="rId84" Type="http://schemas.openxmlformats.org/officeDocument/2006/relationships/tags" Target="../tags/tag218.xml"/><Relationship Id="rId89" Type="http://schemas.openxmlformats.org/officeDocument/2006/relationships/tags" Target="../tags/tag223.xml"/><Relationship Id="rId112" Type="http://schemas.openxmlformats.org/officeDocument/2006/relationships/tags" Target="../tags/tag246.xml"/><Relationship Id="rId16" Type="http://schemas.openxmlformats.org/officeDocument/2006/relationships/tags" Target="../tags/tag150.xml"/><Relationship Id="rId107" Type="http://schemas.openxmlformats.org/officeDocument/2006/relationships/tags" Target="../tags/tag241.xml"/><Relationship Id="rId11" Type="http://schemas.openxmlformats.org/officeDocument/2006/relationships/tags" Target="../tags/tag145.xml"/><Relationship Id="rId32" Type="http://schemas.openxmlformats.org/officeDocument/2006/relationships/tags" Target="../tags/tag166.xml"/><Relationship Id="rId37" Type="http://schemas.openxmlformats.org/officeDocument/2006/relationships/tags" Target="../tags/tag171.xml"/><Relationship Id="rId53" Type="http://schemas.openxmlformats.org/officeDocument/2006/relationships/tags" Target="../tags/tag187.xml"/><Relationship Id="rId58" Type="http://schemas.openxmlformats.org/officeDocument/2006/relationships/tags" Target="../tags/tag192.xml"/><Relationship Id="rId74" Type="http://schemas.openxmlformats.org/officeDocument/2006/relationships/tags" Target="../tags/tag208.xml"/><Relationship Id="rId79" Type="http://schemas.openxmlformats.org/officeDocument/2006/relationships/tags" Target="../tags/tag213.xml"/><Relationship Id="rId102" Type="http://schemas.openxmlformats.org/officeDocument/2006/relationships/tags" Target="../tags/tag236.xml"/><Relationship Id="rId123" Type="http://schemas.openxmlformats.org/officeDocument/2006/relationships/tags" Target="../tags/tag257.xml"/><Relationship Id="rId128" Type="http://schemas.openxmlformats.org/officeDocument/2006/relationships/notesSlide" Target="../notesSlides/notesSlide30.xml"/><Relationship Id="rId5" Type="http://schemas.openxmlformats.org/officeDocument/2006/relationships/tags" Target="../tags/tag139.xml"/><Relationship Id="rId90" Type="http://schemas.openxmlformats.org/officeDocument/2006/relationships/tags" Target="../tags/tag224.xml"/><Relationship Id="rId95" Type="http://schemas.openxmlformats.org/officeDocument/2006/relationships/tags" Target="../tags/tag229.xml"/><Relationship Id="rId22" Type="http://schemas.openxmlformats.org/officeDocument/2006/relationships/tags" Target="../tags/tag156.xml"/><Relationship Id="rId27" Type="http://schemas.openxmlformats.org/officeDocument/2006/relationships/tags" Target="../tags/tag161.xml"/><Relationship Id="rId43" Type="http://schemas.openxmlformats.org/officeDocument/2006/relationships/tags" Target="../tags/tag177.xml"/><Relationship Id="rId48" Type="http://schemas.openxmlformats.org/officeDocument/2006/relationships/tags" Target="../tags/tag182.xml"/><Relationship Id="rId64" Type="http://schemas.openxmlformats.org/officeDocument/2006/relationships/tags" Target="../tags/tag198.xml"/><Relationship Id="rId69" Type="http://schemas.openxmlformats.org/officeDocument/2006/relationships/tags" Target="../tags/tag203.xml"/><Relationship Id="rId113" Type="http://schemas.openxmlformats.org/officeDocument/2006/relationships/tags" Target="../tags/tag247.xml"/><Relationship Id="rId118" Type="http://schemas.openxmlformats.org/officeDocument/2006/relationships/tags" Target="../tags/tag252.xml"/><Relationship Id="rId80" Type="http://schemas.openxmlformats.org/officeDocument/2006/relationships/tags" Target="../tags/tag214.xml"/><Relationship Id="rId85" Type="http://schemas.openxmlformats.org/officeDocument/2006/relationships/tags" Target="../tags/tag219.xml"/><Relationship Id="rId12" Type="http://schemas.openxmlformats.org/officeDocument/2006/relationships/tags" Target="../tags/tag146.xml"/><Relationship Id="rId17" Type="http://schemas.openxmlformats.org/officeDocument/2006/relationships/tags" Target="../tags/tag151.xml"/><Relationship Id="rId33" Type="http://schemas.openxmlformats.org/officeDocument/2006/relationships/tags" Target="../tags/tag167.xml"/><Relationship Id="rId38" Type="http://schemas.openxmlformats.org/officeDocument/2006/relationships/tags" Target="../tags/tag172.xml"/><Relationship Id="rId59" Type="http://schemas.openxmlformats.org/officeDocument/2006/relationships/tags" Target="../tags/tag193.xml"/><Relationship Id="rId103" Type="http://schemas.openxmlformats.org/officeDocument/2006/relationships/tags" Target="../tags/tag237.xml"/><Relationship Id="rId108" Type="http://schemas.openxmlformats.org/officeDocument/2006/relationships/tags" Target="../tags/tag242.xml"/><Relationship Id="rId124" Type="http://schemas.openxmlformats.org/officeDocument/2006/relationships/tags" Target="../tags/tag258.xml"/><Relationship Id="rId129" Type="http://schemas.openxmlformats.org/officeDocument/2006/relationships/image" Target="../media/image6.png"/><Relationship Id="rId54" Type="http://schemas.openxmlformats.org/officeDocument/2006/relationships/tags" Target="../tags/tag188.xml"/><Relationship Id="rId70" Type="http://schemas.openxmlformats.org/officeDocument/2006/relationships/tags" Target="../tags/tag204.xml"/><Relationship Id="rId75" Type="http://schemas.openxmlformats.org/officeDocument/2006/relationships/tags" Target="../tags/tag209.xml"/><Relationship Id="rId91" Type="http://schemas.openxmlformats.org/officeDocument/2006/relationships/tags" Target="../tags/tag225.xml"/><Relationship Id="rId96" Type="http://schemas.openxmlformats.org/officeDocument/2006/relationships/tags" Target="../tags/tag230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23" Type="http://schemas.openxmlformats.org/officeDocument/2006/relationships/tags" Target="../tags/tag157.xml"/><Relationship Id="rId28" Type="http://schemas.openxmlformats.org/officeDocument/2006/relationships/tags" Target="../tags/tag162.xml"/><Relationship Id="rId49" Type="http://schemas.openxmlformats.org/officeDocument/2006/relationships/tags" Target="../tags/tag183.xml"/><Relationship Id="rId114" Type="http://schemas.openxmlformats.org/officeDocument/2006/relationships/tags" Target="../tags/tag248.xml"/><Relationship Id="rId119" Type="http://schemas.openxmlformats.org/officeDocument/2006/relationships/tags" Target="../tags/tag253.xml"/><Relationship Id="rId44" Type="http://schemas.openxmlformats.org/officeDocument/2006/relationships/tags" Target="../tags/tag178.xml"/><Relationship Id="rId60" Type="http://schemas.openxmlformats.org/officeDocument/2006/relationships/tags" Target="../tags/tag194.xml"/><Relationship Id="rId65" Type="http://schemas.openxmlformats.org/officeDocument/2006/relationships/tags" Target="../tags/tag199.xml"/><Relationship Id="rId81" Type="http://schemas.openxmlformats.org/officeDocument/2006/relationships/tags" Target="../tags/tag215.xml"/><Relationship Id="rId86" Type="http://schemas.openxmlformats.org/officeDocument/2006/relationships/tags" Target="../tags/tag220.xml"/><Relationship Id="rId13" Type="http://schemas.openxmlformats.org/officeDocument/2006/relationships/tags" Target="../tags/tag147.xml"/><Relationship Id="rId18" Type="http://schemas.openxmlformats.org/officeDocument/2006/relationships/tags" Target="../tags/tag152.xml"/><Relationship Id="rId39" Type="http://schemas.openxmlformats.org/officeDocument/2006/relationships/tags" Target="../tags/tag173.xml"/><Relationship Id="rId109" Type="http://schemas.openxmlformats.org/officeDocument/2006/relationships/tags" Target="../tags/tag243.xml"/><Relationship Id="rId34" Type="http://schemas.openxmlformats.org/officeDocument/2006/relationships/tags" Target="../tags/tag168.xml"/><Relationship Id="rId50" Type="http://schemas.openxmlformats.org/officeDocument/2006/relationships/tags" Target="../tags/tag184.xml"/><Relationship Id="rId55" Type="http://schemas.openxmlformats.org/officeDocument/2006/relationships/tags" Target="../tags/tag189.xml"/><Relationship Id="rId76" Type="http://schemas.openxmlformats.org/officeDocument/2006/relationships/tags" Target="../tags/tag210.xml"/><Relationship Id="rId97" Type="http://schemas.openxmlformats.org/officeDocument/2006/relationships/tags" Target="../tags/tag231.xml"/><Relationship Id="rId104" Type="http://schemas.openxmlformats.org/officeDocument/2006/relationships/tags" Target="../tags/tag238.xml"/><Relationship Id="rId120" Type="http://schemas.openxmlformats.org/officeDocument/2006/relationships/tags" Target="../tags/tag254.xml"/><Relationship Id="rId125" Type="http://schemas.openxmlformats.org/officeDocument/2006/relationships/tags" Target="../tags/tag259.xml"/><Relationship Id="rId7" Type="http://schemas.openxmlformats.org/officeDocument/2006/relationships/tags" Target="../tags/tag141.xml"/><Relationship Id="rId71" Type="http://schemas.openxmlformats.org/officeDocument/2006/relationships/tags" Target="../tags/tag205.xml"/><Relationship Id="rId92" Type="http://schemas.openxmlformats.org/officeDocument/2006/relationships/tags" Target="../tags/tag226.xml"/><Relationship Id="rId2" Type="http://schemas.openxmlformats.org/officeDocument/2006/relationships/tags" Target="../tags/tag136.xml"/><Relationship Id="rId29" Type="http://schemas.openxmlformats.org/officeDocument/2006/relationships/tags" Target="../tags/tag163.xml"/><Relationship Id="rId24" Type="http://schemas.openxmlformats.org/officeDocument/2006/relationships/tags" Target="../tags/tag158.xml"/><Relationship Id="rId40" Type="http://schemas.openxmlformats.org/officeDocument/2006/relationships/tags" Target="../tags/tag174.xml"/><Relationship Id="rId45" Type="http://schemas.openxmlformats.org/officeDocument/2006/relationships/tags" Target="../tags/tag179.xml"/><Relationship Id="rId66" Type="http://schemas.openxmlformats.org/officeDocument/2006/relationships/tags" Target="../tags/tag200.xml"/><Relationship Id="rId87" Type="http://schemas.openxmlformats.org/officeDocument/2006/relationships/tags" Target="../tags/tag221.xml"/><Relationship Id="rId110" Type="http://schemas.openxmlformats.org/officeDocument/2006/relationships/tags" Target="../tags/tag244.xml"/><Relationship Id="rId115" Type="http://schemas.openxmlformats.org/officeDocument/2006/relationships/tags" Target="../tags/tag249.xml"/><Relationship Id="rId61" Type="http://schemas.openxmlformats.org/officeDocument/2006/relationships/tags" Target="../tags/tag195.xml"/><Relationship Id="rId82" Type="http://schemas.openxmlformats.org/officeDocument/2006/relationships/tags" Target="../tags/tag216.xml"/><Relationship Id="rId19" Type="http://schemas.openxmlformats.org/officeDocument/2006/relationships/tags" Target="../tags/tag153.xml"/><Relationship Id="rId14" Type="http://schemas.openxmlformats.org/officeDocument/2006/relationships/tags" Target="../tags/tag148.xml"/><Relationship Id="rId30" Type="http://schemas.openxmlformats.org/officeDocument/2006/relationships/tags" Target="../tags/tag164.xml"/><Relationship Id="rId35" Type="http://schemas.openxmlformats.org/officeDocument/2006/relationships/tags" Target="../tags/tag169.xml"/><Relationship Id="rId56" Type="http://schemas.openxmlformats.org/officeDocument/2006/relationships/tags" Target="../tags/tag190.xml"/><Relationship Id="rId77" Type="http://schemas.openxmlformats.org/officeDocument/2006/relationships/tags" Target="../tags/tag211.xml"/><Relationship Id="rId100" Type="http://schemas.openxmlformats.org/officeDocument/2006/relationships/tags" Target="../tags/tag234.xml"/><Relationship Id="rId105" Type="http://schemas.openxmlformats.org/officeDocument/2006/relationships/tags" Target="../tags/tag239.xml"/><Relationship Id="rId126" Type="http://schemas.openxmlformats.org/officeDocument/2006/relationships/tags" Target="../tags/tag260.xml"/><Relationship Id="rId8" Type="http://schemas.openxmlformats.org/officeDocument/2006/relationships/tags" Target="../tags/tag142.xml"/><Relationship Id="rId51" Type="http://schemas.openxmlformats.org/officeDocument/2006/relationships/tags" Target="../tags/tag185.xml"/><Relationship Id="rId72" Type="http://schemas.openxmlformats.org/officeDocument/2006/relationships/tags" Target="../tags/tag206.xml"/><Relationship Id="rId93" Type="http://schemas.openxmlformats.org/officeDocument/2006/relationships/tags" Target="../tags/tag227.xml"/><Relationship Id="rId98" Type="http://schemas.openxmlformats.org/officeDocument/2006/relationships/tags" Target="../tags/tag232.xml"/><Relationship Id="rId121" Type="http://schemas.openxmlformats.org/officeDocument/2006/relationships/tags" Target="../tags/tag255.xml"/><Relationship Id="rId3" Type="http://schemas.openxmlformats.org/officeDocument/2006/relationships/tags" Target="../tags/tag137.xml"/><Relationship Id="rId25" Type="http://schemas.openxmlformats.org/officeDocument/2006/relationships/tags" Target="../tags/tag159.xml"/><Relationship Id="rId46" Type="http://schemas.openxmlformats.org/officeDocument/2006/relationships/tags" Target="../tags/tag180.xml"/><Relationship Id="rId67" Type="http://schemas.openxmlformats.org/officeDocument/2006/relationships/tags" Target="../tags/tag201.xml"/><Relationship Id="rId116" Type="http://schemas.openxmlformats.org/officeDocument/2006/relationships/tags" Target="../tags/tag250.xml"/><Relationship Id="rId20" Type="http://schemas.openxmlformats.org/officeDocument/2006/relationships/tags" Target="../tags/tag154.xml"/><Relationship Id="rId41" Type="http://schemas.openxmlformats.org/officeDocument/2006/relationships/tags" Target="../tags/tag175.xml"/><Relationship Id="rId62" Type="http://schemas.openxmlformats.org/officeDocument/2006/relationships/tags" Target="../tags/tag196.xml"/><Relationship Id="rId83" Type="http://schemas.openxmlformats.org/officeDocument/2006/relationships/tags" Target="../tags/tag217.xml"/><Relationship Id="rId88" Type="http://schemas.openxmlformats.org/officeDocument/2006/relationships/tags" Target="../tags/tag222.xml"/><Relationship Id="rId111" Type="http://schemas.openxmlformats.org/officeDocument/2006/relationships/tags" Target="../tags/tag245.xml"/><Relationship Id="rId15" Type="http://schemas.openxmlformats.org/officeDocument/2006/relationships/tags" Target="../tags/tag149.xml"/><Relationship Id="rId36" Type="http://schemas.openxmlformats.org/officeDocument/2006/relationships/tags" Target="../tags/tag170.xml"/><Relationship Id="rId57" Type="http://schemas.openxmlformats.org/officeDocument/2006/relationships/tags" Target="../tags/tag191.xml"/><Relationship Id="rId106" Type="http://schemas.openxmlformats.org/officeDocument/2006/relationships/tags" Target="../tags/tag240.xml"/><Relationship Id="rId127" Type="http://schemas.openxmlformats.org/officeDocument/2006/relationships/slideLayout" Target="../slideLayouts/slideLayout23.xml"/><Relationship Id="rId10" Type="http://schemas.openxmlformats.org/officeDocument/2006/relationships/tags" Target="../tags/tag144.xml"/><Relationship Id="rId31" Type="http://schemas.openxmlformats.org/officeDocument/2006/relationships/tags" Target="../tags/tag165.xml"/><Relationship Id="rId52" Type="http://schemas.openxmlformats.org/officeDocument/2006/relationships/tags" Target="../tags/tag186.xml"/><Relationship Id="rId73" Type="http://schemas.openxmlformats.org/officeDocument/2006/relationships/tags" Target="../tags/tag207.xml"/><Relationship Id="rId78" Type="http://schemas.openxmlformats.org/officeDocument/2006/relationships/tags" Target="../tags/tag212.xml"/><Relationship Id="rId94" Type="http://schemas.openxmlformats.org/officeDocument/2006/relationships/tags" Target="../tags/tag228.xml"/><Relationship Id="rId99" Type="http://schemas.openxmlformats.org/officeDocument/2006/relationships/tags" Target="../tags/tag233.xml"/><Relationship Id="rId101" Type="http://schemas.openxmlformats.org/officeDocument/2006/relationships/tags" Target="../tags/tag235.xml"/><Relationship Id="rId122" Type="http://schemas.openxmlformats.org/officeDocument/2006/relationships/tags" Target="../tags/tag256.xml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26" Type="http://schemas.openxmlformats.org/officeDocument/2006/relationships/tags" Target="../tags/tag16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2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6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310" b="-3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785221"/>
            <a:ext cx="12858397" cy="2088232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84"/>
          <p:cNvSpPr txBox="1"/>
          <p:nvPr/>
        </p:nvSpPr>
        <p:spPr>
          <a:xfrm>
            <a:off x="3823539" y="6175907"/>
            <a:ext cx="5211672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TEACHER TRAINING COURSES</a:t>
            </a:r>
            <a:endParaRPr lang="zh-CN" altLang="en-US" sz="2400" dirty="0">
              <a:solidFill>
                <a:schemeClr val="bg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10" name="TextBox 84"/>
          <p:cNvSpPr txBox="1"/>
          <p:nvPr/>
        </p:nvSpPr>
        <p:spPr>
          <a:xfrm>
            <a:off x="2609851" y="5032330"/>
            <a:ext cx="7639050" cy="123110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8000" smtClean="0">
                <a:solidFill>
                  <a:schemeClr val="bg1"/>
                </a:solidFill>
                <a:latin typeface="Impact" panose="020B0806030902050204" pitchFamily="34" charset="0"/>
                <a:ea typeface="方正尚酷简体" panose="03000509000000000000" pitchFamily="65" charset="-122"/>
              </a:rPr>
              <a:t>党政工作报告</a:t>
            </a:r>
            <a:endParaRPr lang="zh-CN" altLang="en-US" sz="8000" dirty="0">
              <a:solidFill>
                <a:schemeClr val="bg1"/>
              </a:solidFill>
              <a:latin typeface="Impact" panose="020B0806030902050204" pitchFamily="34" charset="0"/>
              <a:ea typeface="方正尚酷简体" panose="03000509000000000000" pitchFamily="65" charset="-122"/>
            </a:endParaRPr>
          </a:p>
        </p:txBody>
      </p:sp>
      <p:pic>
        <p:nvPicPr>
          <p:cNvPr id="4" name="党旗更鲜艳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4857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00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625"/>
                                </p:stCondLst>
                                <p:childTnLst>
                                  <p:par>
                                    <p:cTn id="2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2" grpId="0" animBg="1"/>
          <p:bldP spid="8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625"/>
                                </p:stCondLst>
                                <p:childTnLst>
                                  <p:par>
                                    <p:cTn id="24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7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2" grpId="0" animBg="1"/>
          <p:bldP spid="8" grpId="0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81" b="-58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0" y="539786"/>
            <a:ext cx="2000250" cy="2063500"/>
          </a:xfrm>
          <a:prstGeom prst="rect">
            <a:avLst/>
          </a:prstGeom>
        </p:spPr>
      </p:pic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709294" y="2966423"/>
            <a:ext cx="48245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solidFill>
                  <a:schemeClr val="accent2"/>
                </a:solidFill>
                <a:ea typeface="微软雅黑" panose="020B0503020204020204" pitchFamily="34" charset="-122"/>
              </a:rPr>
              <a:t>请</a:t>
            </a:r>
            <a:r>
              <a:rPr lang="zh-CN" altLang="en-US" sz="4400" b="1" dirty="0">
                <a:solidFill>
                  <a:schemeClr val="accent2"/>
                </a:solidFill>
                <a:ea typeface="微软雅黑" panose="020B0503020204020204" pitchFamily="34" charset="-122"/>
              </a:rPr>
              <a:t>替换文字内容</a:t>
            </a:r>
            <a:endParaRPr lang="en-US" altLang="zh-CN" sz="4400" b="1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/>
        </p:nvSpPr>
        <p:spPr bwMode="auto">
          <a:xfrm>
            <a:off x="5761191" y="3914059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40943" y="2591770"/>
            <a:ext cx="2889133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smtClean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17506" b="1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8"/>
          <p:cNvSpPr txBox="1">
            <a:spLocks noChangeArrowheads="1"/>
          </p:cNvSpPr>
          <p:nvPr/>
        </p:nvSpPr>
        <p:spPr bwMode="auto">
          <a:xfrm>
            <a:off x="7990041" y="3924037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"/>
          <p:cNvSpPr txBox="1">
            <a:spLocks noChangeArrowheads="1"/>
          </p:cNvSpPr>
          <p:nvPr/>
        </p:nvSpPr>
        <p:spPr bwMode="auto">
          <a:xfrm>
            <a:off x="5761191" y="4391216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8"/>
          <p:cNvSpPr txBox="1">
            <a:spLocks noChangeArrowheads="1"/>
          </p:cNvSpPr>
          <p:nvPr/>
        </p:nvSpPr>
        <p:spPr bwMode="auto">
          <a:xfrm>
            <a:off x="7990041" y="4401194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73966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1491" y="1361515"/>
            <a:ext cx="10192459" cy="297542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6182" b="-554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" y="4733535"/>
            <a:ext cx="6429022" cy="41690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29375" y="4733535"/>
            <a:ext cx="6429022" cy="416909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665929" y="4648863"/>
            <a:ext cx="1526893" cy="586253"/>
          </a:xfrm>
          <a:prstGeom prst="ellipse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20472007">
            <a:off x="5995416" y="4603659"/>
            <a:ext cx="867918" cy="676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97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VS</a:t>
            </a:r>
            <a:endParaRPr lang="zh-CN" altLang="en-US" sz="3797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954919" y="4741934"/>
            <a:ext cx="2152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30754" y="5164888"/>
            <a:ext cx="3400904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949323" y="4741934"/>
            <a:ext cx="2152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325158" y="5164888"/>
            <a:ext cx="3400904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15" name="文本框 14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16940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34" grpId="0" animBg="1"/>
          <p:bldP spid="6" grpId="0" animBg="1"/>
          <p:bldP spid="7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34" grpId="0" animBg="1"/>
          <p:bldP spid="6" grpId="0" animBg="1"/>
          <p:bldP spid="7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lock Arc 51"/>
          <p:cNvSpPr/>
          <p:nvPr/>
        </p:nvSpPr>
        <p:spPr>
          <a:xfrm>
            <a:off x="1301784" y="2575640"/>
            <a:ext cx="2339450" cy="2337218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>
              <a:defRPr/>
            </a:pPr>
            <a:endParaRPr lang="en-US" sz="2669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Block Arc 52"/>
          <p:cNvSpPr/>
          <p:nvPr/>
        </p:nvSpPr>
        <p:spPr>
          <a:xfrm rot="10800000">
            <a:off x="3279601" y="2571175"/>
            <a:ext cx="2339450" cy="233945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Block Arc 53"/>
          <p:cNvSpPr/>
          <p:nvPr/>
        </p:nvSpPr>
        <p:spPr>
          <a:xfrm>
            <a:off x="5259650" y="2575640"/>
            <a:ext cx="2339450" cy="2337218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>
              <a:defRPr/>
            </a:pPr>
            <a:endParaRPr lang="en-US" sz="2669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Block Arc 54"/>
          <p:cNvSpPr/>
          <p:nvPr/>
        </p:nvSpPr>
        <p:spPr>
          <a:xfrm rot="10800000">
            <a:off x="7237467" y="2571175"/>
            <a:ext cx="2339450" cy="2339450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Block Arc 55"/>
          <p:cNvSpPr/>
          <p:nvPr/>
        </p:nvSpPr>
        <p:spPr>
          <a:xfrm>
            <a:off x="9217518" y="2575640"/>
            <a:ext cx="2339450" cy="2337218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450672">
              <a:defRPr/>
            </a:pPr>
            <a:endParaRPr lang="en-US" sz="2669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1797355" y="3089068"/>
            <a:ext cx="1359470" cy="135947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7161" tIns="257161" rIns="222187" bIns="222187" spcCol="1270" anchor="ctr"/>
          <a:lstStyle/>
          <a:p>
            <a:pPr algn="ctr" defTabSz="1250112">
              <a:spcAft>
                <a:spcPct val="35000"/>
              </a:spcAft>
              <a:defRPr/>
            </a:pPr>
            <a:r>
              <a:rPr lang="en-US" sz="5062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5062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63"/>
          <p:cNvSpPr/>
          <p:nvPr/>
        </p:nvSpPr>
        <p:spPr>
          <a:xfrm>
            <a:off x="3779637" y="3089068"/>
            <a:ext cx="1359470" cy="135947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sz="506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5" name="Freeform 64"/>
          <p:cNvSpPr/>
          <p:nvPr/>
        </p:nvSpPr>
        <p:spPr>
          <a:xfrm>
            <a:off x="5761919" y="3089068"/>
            <a:ext cx="1359470" cy="135947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7161" tIns="257161" rIns="222187" bIns="222187" spcCol="1270" anchor="ctr"/>
          <a:lstStyle/>
          <a:p>
            <a:pPr algn="ctr" defTabSz="1250112">
              <a:spcAft>
                <a:spcPct val="35000"/>
              </a:spcAft>
              <a:defRPr/>
            </a:pPr>
            <a:r>
              <a:rPr lang="en-US" sz="5062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5062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65"/>
          <p:cNvSpPr/>
          <p:nvPr/>
        </p:nvSpPr>
        <p:spPr>
          <a:xfrm>
            <a:off x="7744201" y="3089068"/>
            <a:ext cx="1359470" cy="135947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sz="506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7" name="Freeform 66"/>
          <p:cNvSpPr/>
          <p:nvPr/>
        </p:nvSpPr>
        <p:spPr>
          <a:xfrm>
            <a:off x="9728714" y="3089068"/>
            <a:ext cx="1357238" cy="135947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7161" tIns="257161" rIns="222187" bIns="222187" spcCol="1270" anchor="ctr"/>
          <a:lstStyle/>
          <a:p>
            <a:pPr algn="ctr" defTabSz="1250112">
              <a:spcAft>
                <a:spcPct val="35000"/>
              </a:spcAft>
              <a:defRPr/>
            </a:pPr>
            <a:r>
              <a:rPr lang="en-US" sz="5062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sz="5062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736512" y="4705392"/>
            <a:ext cx="1461058" cy="30777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ctr" defTabSz="1285829"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4254143" y="2644982"/>
            <a:ext cx="5516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85829">
              <a:spcBef>
                <a:spcPct val="20000"/>
              </a:spcBef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>
            <a:spLocks noChangeArrowheads="1"/>
          </p:cNvSpPr>
          <p:nvPr/>
        </p:nvSpPr>
        <p:spPr bwMode="auto">
          <a:xfrm>
            <a:off x="6141870" y="4705394"/>
            <a:ext cx="5706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85829">
              <a:spcBef>
                <a:spcPct val="20000"/>
              </a:spcBef>
            </a:pP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8195238" y="2644982"/>
            <a:ext cx="5706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85829">
              <a:spcBef>
                <a:spcPct val="20000"/>
              </a:spcBef>
            </a:pP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>
            <a:spLocks noChangeArrowheads="1"/>
          </p:cNvSpPr>
          <p:nvPr/>
        </p:nvSpPr>
        <p:spPr bwMode="auto">
          <a:xfrm>
            <a:off x="10320482" y="4705394"/>
            <a:ext cx="57066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85829">
              <a:spcBef>
                <a:spcPct val="20000"/>
              </a:spcBef>
            </a:pPr>
            <a:r>
              <a:rPr lang="en-US" altLang="zh-CN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05267" y="5198415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34540" y="5624218"/>
            <a:ext cx="226500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68182" y="1304332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29880" y="1730135"/>
            <a:ext cx="220015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65430" y="5198415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52661" y="5624218"/>
            <a:ext cx="2349086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18798" y="1304332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37226" y="1730135"/>
            <a:ext cx="228669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44042" y="5198415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504345" y="5624218"/>
            <a:ext cx="220294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32" name="文本框 31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647034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 nodeType="afterGroup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 nodeType="afterGroup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Bottom)">
                                          <p:cBhvr>
                                            <p:cTn id="1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 nodeType="afterGroup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4" accel="50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 nodeType="afterGroup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 nodeType="afterGroup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Bottom)">
                                          <p:cBhvr>
                                            <p:cTn id="3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 nodeType="afterGroup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1" accel="50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5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 nodeType="afterGroup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8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 nodeType="afterGroup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Bottom)">
                                          <p:cBhvr>
                                            <p:cTn id="4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 nodeType="afterGroup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7" presetID="2" presetClass="entr" presetSubtype="4" accel="50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9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50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 nodeType="afterGroup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 nodeType="afterGroup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Bottom)">
                                          <p:cBhvr>
                                            <p:cTn id="5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 nodeType="afterGroup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2" presetClass="entr" presetSubtype="1" accel="50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63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64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 nodeType="afterGroup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6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 nodeType="afterGroup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7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Bottom)">
                                          <p:cBhvr>
                                            <p:cTn id="7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7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9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0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1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76" grpId="0"/>
          <p:bldP spid="78" grpId="0"/>
          <p:bldP spid="79" grpId="0"/>
          <p:bldP spid="82" grpId="0"/>
          <p:bldP spid="83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 nodeType="afterGroup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 nodeType="afterGroup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Bottom)">
                                          <p:cBhvr>
                                            <p:cTn id="1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 nodeType="afterGroup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9" presetID="2" presetClass="entr" presetSubtype="4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 nodeType="afterGroup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 nodeType="afterGroup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Bottom)">
                                          <p:cBhvr>
                                            <p:cTn id="3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 nodeType="afterGroup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3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 nodeType="afterGroup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8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 nodeType="afterGroup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3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Bottom)">
                                          <p:cBhvr>
                                            <p:cTn id="4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 nodeType="afterGroup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7" presetID="2" presetClass="entr" presetSubtype="4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 nodeType="afterGroup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 nodeType="afterGroup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7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Bottom)">
                                          <p:cBhvr>
                                            <p:cTn id="59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 nodeType="afterGroup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1" presetID="2" presetClass="entr" presetSubtype="1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 nodeType="afterGroup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66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 nodeType="afterGroup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7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lide(fromBottom)">
                                          <p:cBhvr>
                                            <p:cTn id="73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7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8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8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97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0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11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76" grpId="0"/>
          <p:bldP spid="78" grpId="0"/>
          <p:bldP spid="79" grpId="0"/>
          <p:bldP spid="82" grpId="0"/>
          <p:bldP spid="83" grpId="0"/>
          <p:bldP spid="18" grpId="0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8" name="Freeform 19"/>
          <p:cNvSpPr>
            <a:spLocks/>
          </p:cNvSpPr>
          <p:nvPr/>
        </p:nvSpPr>
        <p:spPr bwMode="auto">
          <a:xfrm>
            <a:off x="1842756" y="4375682"/>
            <a:ext cx="2241786" cy="1942145"/>
          </a:xfrm>
          <a:custGeom>
            <a:avLst/>
            <a:gdLst>
              <a:gd name="T0" fmla="*/ 1083998 w 18"/>
              <a:gd name="T1" fmla="*/ 0 h 17"/>
              <a:gd name="T2" fmla="*/ 1147763 w 18"/>
              <a:gd name="T3" fmla="*/ 58457 h 17"/>
              <a:gd name="T4" fmla="*/ 1147763 w 18"/>
              <a:gd name="T5" fmla="*/ 643031 h 17"/>
              <a:gd name="T6" fmla="*/ 1083998 w 18"/>
              <a:gd name="T7" fmla="*/ 759945 h 17"/>
              <a:gd name="T8" fmla="*/ 637646 w 18"/>
              <a:gd name="T9" fmla="*/ 993775 h 17"/>
              <a:gd name="T10" fmla="*/ 510117 w 18"/>
              <a:gd name="T11" fmla="*/ 993775 h 17"/>
              <a:gd name="T12" fmla="*/ 63765 w 18"/>
              <a:gd name="T13" fmla="*/ 759945 h 17"/>
              <a:gd name="T14" fmla="*/ 0 w 18"/>
              <a:gd name="T15" fmla="*/ 643031 h 17"/>
              <a:gd name="T16" fmla="*/ 0 w 18"/>
              <a:gd name="T17" fmla="*/ 58457 h 17"/>
              <a:gd name="T18" fmla="*/ 63765 w 18"/>
              <a:gd name="T19" fmla="*/ 0 h 17"/>
              <a:gd name="T20" fmla="*/ 1083998 w 18"/>
              <a:gd name="T21" fmla="*/ 0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17"/>
              <a:gd name="T35" fmla="*/ 18 w 18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17">
                <a:moveTo>
                  <a:pt x="17" y="0"/>
                </a:move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0"/>
                  <a:pt x="18" y="11"/>
                </a:cubicBezTo>
                <a:cubicBezTo>
                  <a:pt x="18" y="12"/>
                  <a:pt x="18" y="12"/>
                  <a:pt x="17" y="13"/>
                </a:cubicBezTo>
                <a:cubicBezTo>
                  <a:pt x="16" y="13"/>
                  <a:pt x="10" y="17"/>
                  <a:pt x="10" y="17"/>
                </a:cubicBezTo>
                <a:cubicBezTo>
                  <a:pt x="9" y="17"/>
                  <a:pt x="9" y="17"/>
                  <a:pt x="8" y="17"/>
                </a:cubicBezTo>
                <a:cubicBezTo>
                  <a:pt x="8" y="17"/>
                  <a:pt x="2" y="13"/>
                  <a:pt x="1" y="13"/>
                </a:cubicBezTo>
                <a:cubicBezTo>
                  <a:pt x="0" y="12"/>
                  <a:pt x="0" y="12"/>
                  <a:pt x="0" y="11"/>
                </a:cubicBezTo>
                <a:cubicBezTo>
                  <a:pt x="0" y="10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lnTo>
                  <a:pt x="17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 algn="ctr"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69" name="Freeform 20"/>
          <p:cNvSpPr>
            <a:spLocks/>
          </p:cNvSpPr>
          <p:nvPr/>
        </p:nvSpPr>
        <p:spPr bwMode="auto">
          <a:xfrm>
            <a:off x="1842756" y="3460454"/>
            <a:ext cx="2241786" cy="1942145"/>
          </a:xfrm>
          <a:custGeom>
            <a:avLst/>
            <a:gdLst>
              <a:gd name="T0" fmla="*/ 1083998 w 18"/>
              <a:gd name="T1" fmla="*/ 0 h 17"/>
              <a:gd name="T2" fmla="*/ 1147763 w 18"/>
              <a:gd name="T3" fmla="*/ 58457 h 17"/>
              <a:gd name="T4" fmla="*/ 1147763 w 18"/>
              <a:gd name="T5" fmla="*/ 643031 h 17"/>
              <a:gd name="T6" fmla="*/ 1083998 w 18"/>
              <a:gd name="T7" fmla="*/ 759945 h 17"/>
              <a:gd name="T8" fmla="*/ 637646 w 18"/>
              <a:gd name="T9" fmla="*/ 993775 h 17"/>
              <a:gd name="T10" fmla="*/ 510117 w 18"/>
              <a:gd name="T11" fmla="*/ 993775 h 17"/>
              <a:gd name="T12" fmla="*/ 63765 w 18"/>
              <a:gd name="T13" fmla="*/ 759945 h 17"/>
              <a:gd name="T14" fmla="*/ 0 w 18"/>
              <a:gd name="T15" fmla="*/ 643031 h 17"/>
              <a:gd name="T16" fmla="*/ 0 w 18"/>
              <a:gd name="T17" fmla="*/ 58457 h 17"/>
              <a:gd name="T18" fmla="*/ 63765 w 18"/>
              <a:gd name="T19" fmla="*/ 0 h 17"/>
              <a:gd name="T20" fmla="*/ 1083998 w 18"/>
              <a:gd name="T21" fmla="*/ 0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17"/>
              <a:gd name="T35" fmla="*/ 18 w 18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17">
                <a:moveTo>
                  <a:pt x="17" y="0"/>
                </a:move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0"/>
                  <a:pt x="18" y="11"/>
                </a:cubicBezTo>
                <a:cubicBezTo>
                  <a:pt x="18" y="12"/>
                  <a:pt x="18" y="12"/>
                  <a:pt x="17" y="13"/>
                </a:cubicBezTo>
                <a:cubicBezTo>
                  <a:pt x="16" y="13"/>
                  <a:pt x="10" y="17"/>
                  <a:pt x="10" y="17"/>
                </a:cubicBezTo>
                <a:cubicBezTo>
                  <a:pt x="9" y="17"/>
                  <a:pt x="9" y="17"/>
                  <a:pt x="8" y="17"/>
                </a:cubicBezTo>
                <a:cubicBezTo>
                  <a:pt x="8" y="17"/>
                  <a:pt x="2" y="13"/>
                  <a:pt x="1" y="13"/>
                </a:cubicBezTo>
                <a:cubicBezTo>
                  <a:pt x="0" y="12"/>
                  <a:pt x="0" y="12"/>
                  <a:pt x="0" y="11"/>
                </a:cubicBezTo>
                <a:cubicBezTo>
                  <a:pt x="0" y="10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lnTo>
                  <a:pt x="17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70" name="Freeform 21"/>
          <p:cNvSpPr>
            <a:spLocks/>
          </p:cNvSpPr>
          <p:nvPr/>
        </p:nvSpPr>
        <p:spPr bwMode="auto">
          <a:xfrm>
            <a:off x="1842756" y="2545225"/>
            <a:ext cx="2241786" cy="1942145"/>
          </a:xfrm>
          <a:custGeom>
            <a:avLst/>
            <a:gdLst>
              <a:gd name="T0" fmla="*/ 1083998 w 18"/>
              <a:gd name="T1" fmla="*/ 0 h 17"/>
              <a:gd name="T2" fmla="*/ 1147763 w 18"/>
              <a:gd name="T3" fmla="*/ 58457 h 17"/>
              <a:gd name="T4" fmla="*/ 1147763 w 18"/>
              <a:gd name="T5" fmla="*/ 643031 h 17"/>
              <a:gd name="T6" fmla="*/ 1083998 w 18"/>
              <a:gd name="T7" fmla="*/ 759945 h 17"/>
              <a:gd name="T8" fmla="*/ 637646 w 18"/>
              <a:gd name="T9" fmla="*/ 993775 h 17"/>
              <a:gd name="T10" fmla="*/ 510117 w 18"/>
              <a:gd name="T11" fmla="*/ 993775 h 17"/>
              <a:gd name="T12" fmla="*/ 63765 w 18"/>
              <a:gd name="T13" fmla="*/ 759945 h 17"/>
              <a:gd name="T14" fmla="*/ 0 w 18"/>
              <a:gd name="T15" fmla="*/ 643031 h 17"/>
              <a:gd name="T16" fmla="*/ 0 w 18"/>
              <a:gd name="T17" fmla="*/ 58457 h 17"/>
              <a:gd name="T18" fmla="*/ 63765 w 18"/>
              <a:gd name="T19" fmla="*/ 0 h 17"/>
              <a:gd name="T20" fmla="*/ 1083998 w 18"/>
              <a:gd name="T21" fmla="*/ 0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17"/>
              <a:gd name="T35" fmla="*/ 18 w 18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17">
                <a:moveTo>
                  <a:pt x="17" y="0"/>
                </a:move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0"/>
                  <a:pt x="18" y="11"/>
                </a:cubicBezTo>
                <a:cubicBezTo>
                  <a:pt x="18" y="12"/>
                  <a:pt x="18" y="12"/>
                  <a:pt x="17" y="13"/>
                </a:cubicBezTo>
                <a:cubicBezTo>
                  <a:pt x="16" y="13"/>
                  <a:pt x="10" y="17"/>
                  <a:pt x="10" y="17"/>
                </a:cubicBezTo>
                <a:cubicBezTo>
                  <a:pt x="9" y="17"/>
                  <a:pt x="9" y="17"/>
                  <a:pt x="8" y="17"/>
                </a:cubicBezTo>
                <a:cubicBezTo>
                  <a:pt x="8" y="17"/>
                  <a:pt x="2" y="13"/>
                  <a:pt x="1" y="13"/>
                </a:cubicBezTo>
                <a:cubicBezTo>
                  <a:pt x="0" y="12"/>
                  <a:pt x="0" y="12"/>
                  <a:pt x="0" y="11"/>
                </a:cubicBezTo>
                <a:cubicBezTo>
                  <a:pt x="0" y="10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lnTo>
                  <a:pt x="1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71" name="Freeform 22"/>
          <p:cNvSpPr>
            <a:spLocks/>
          </p:cNvSpPr>
          <p:nvPr/>
        </p:nvSpPr>
        <p:spPr bwMode="auto">
          <a:xfrm>
            <a:off x="1842756" y="1629998"/>
            <a:ext cx="2241786" cy="1945249"/>
          </a:xfrm>
          <a:custGeom>
            <a:avLst/>
            <a:gdLst>
              <a:gd name="T0" fmla="*/ 1083998 w 18"/>
              <a:gd name="T1" fmla="*/ 0 h 17"/>
              <a:gd name="T2" fmla="*/ 1147763 w 18"/>
              <a:gd name="T3" fmla="*/ 58551 h 17"/>
              <a:gd name="T4" fmla="*/ 1147763 w 18"/>
              <a:gd name="T5" fmla="*/ 644058 h 17"/>
              <a:gd name="T6" fmla="*/ 1083998 w 18"/>
              <a:gd name="T7" fmla="*/ 761160 h 17"/>
              <a:gd name="T8" fmla="*/ 637646 w 18"/>
              <a:gd name="T9" fmla="*/ 995363 h 17"/>
              <a:gd name="T10" fmla="*/ 510117 w 18"/>
              <a:gd name="T11" fmla="*/ 995363 h 17"/>
              <a:gd name="T12" fmla="*/ 63765 w 18"/>
              <a:gd name="T13" fmla="*/ 761160 h 17"/>
              <a:gd name="T14" fmla="*/ 0 w 18"/>
              <a:gd name="T15" fmla="*/ 644058 h 17"/>
              <a:gd name="T16" fmla="*/ 0 w 18"/>
              <a:gd name="T17" fmla="*/ 58551 h 17"/>
              <a:gd name="T18" fmla="*/ 63765 w 18"/>
              <a:gd name="T19" fmla="*/ 0 h 17"/>
              <a:gd name="T20" fmla="*/ 1083998 w 18"/>
              <a:gd name="T21" fmla="*/ 0 h 1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8"/>
              <a:gd name="T34" fmla="*/ 0 h 17"/>
              <a:gd name="T35" fmla="*/ 18 w 18"/>
              <a:gd name="T36" fmla="*/ 17 h 1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8" h="17">
                <a:moveTo>
                  <a:pt x="17" y="0"/>
                </a:move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0"/>
                  <a:pt x="18" y="11"/>
                </a:cubicBezTo>
                <a:cubicBezTo>
                  <a:pt x="18" y="12"/>
                  <a:pt x="18" y="12"/>
                  <a:pt x="17" y="13"/>
                </a:cubicBezTo>
                <a:cubicBezTo>
                  <a:pt x="16" y="13"/>
                  <a:pt x="10" y="17"/>
                  <a:pt x="10" y="17"/>
                </a:cubicBezTo>
                <a:cubicBezTo>
                  <a:pt x="9" y="17"/>
                  <a:pt x="9" y="17"/>
                  <a:pt x="8" y="17"/>
                </a:cubicBezTo>
                <a:cubicBezTo>
                  <a:pt x="8" y="17"/>
                  <a:pt x="2" y="13"/>
                  <a:pt x="1" y="13"/>
                </a:cubicBezTo>
                <a:cubicBezTo>
                  <a:pt x="0" y="12"/>
                  <a:pt x="0" y="12"/>
                  <a:pt x="0" y="11"/>
                </a:cubicBezTo>
                <a:cubicBezTo>
                  <a:pt x="0" y="10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lnTo>
                  <a:pt x="17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4481901" y="1902896"/>
            <a:ext cx="3184375" cy="0"/>
          </a:xfrm>
          <a:prstGeom prst="line">
            <a:avLst/>
          </a:prstGeom>
          <a:ln w="6350">
            <a:solidFill>
              <a:schemeClr val="bg2">
                <a:lumMod val="7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481901" y="3454903"/>
            <a:ext cx="3184375" cy="0"/>
          </a:xfrm>
          <a:prstGeom prst="line">
            <a:avLst/>
          </a:prstGeom>
          <a:ln w="6350">
            <a:solidFill>
              <a:schemeClr val="bg2">
                <a:lumMod val="7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481901" y="4571610"/>
            <a:ext cx="3184375" cy="0"/>
          </a:xfrm>
          <a:prstGeom prst="line">
            <a:avLst/>
          </a:prstGeom>
          <a:ln w="6350">
            <a:solidFill>
              <a:schemeClr val="bg2">
                <a:lumMod val="7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481901" y="5827279"/>
            <a:ext cx="3184375" cy="0"/>
          </a:xfrm>
          <a:prstGeom prst="line">
            <a:avLst/>
          </a:prstGeom>
          <a:ln w="6350">
            <a:solidFill>
              <a:schemeClr val="bg2">
                <a:lumMod val="75000"/>
              </a:schemeClr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865904" y="1789049"/>
            <a:ext cx="0" cy="299687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852510" y="3305897"/>
            <a:ext cx="0" cy="298012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837442" y="4462786"/>
            <a:ext cx="0" cy="299686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7824049" y="5636417"/>
            <a:ext cx="0" cy="299687"/>
          </a:xfrm>
          <a:prstGeom prst="line">
            <a:avLst/>
          </a:prstGeom>
          <a:ln w="381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2266334" y="2758426"/>
            <a:ext cx="1414720" cy="5459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53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531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53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256289" y="3669204"/>
            <a:ext cx="1414720" cy="5459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53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53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53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256289" y="4579982"/>
            <a:ext cx="1414720" cy="5459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53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53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53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256289" y="5479040"/>
            <a:ext cx="1414720" cy="54598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53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53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253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62"/>
          <p:cNvGrpSpPr/>
          <p:nvPr/>
        </p:nvGrpSpPr>
        <p:grpSpPr>
          <a:xfrm>
            <a:off x="2584152" y="1937293"/>
            <a:ext cx="759821" cy="758578"/>
            <a:chOff x="3175" y="0"/>
            <a:chExt cx="971551" cy="969963"/>
          </a:xfrm>
          <a:solidFill>
            <a:schemeClr val="bg1"/>
          </a:solidFill>
        </p:grpSpPr>
        <p:sp>
          <p:nvSpPr>
            <p:cNvPr id="64" name="Freeform 47"/>
            <p:cNvSpPr>
              <a:spLocks/>
            </p:cNvSpPr>
            <p:nvPr/>
          </p:nvSpPr>
          <p:spPr bwMode="auto">
            <a:xfrm>
              <a:off x="674688" y="98425"/>
              <a:ext cx="201613" cy="201613"/>
            </a:xfrm>
            <a:custGeom>
              <a:avLst/>
              <a:gdLst>
                <a:gd name="T0" fmla="*/ 0 w 127"/>
                <a:gd name="T1" fmla="*/ 0 h 127"/>
                <a:gd name="T2" fmla="*/ 0 w 127"/>
                <a:gd name="T3" fmla="*/ 21 h 127"/>
                <a:gd name="T4" fmla="*/ 107 w 127"/>
                <a:gd name="T5" fmla="*/ 21 h 127"/>
                <a:gd name="T6" fmla="*/ 107 w 127"/>
                <a:gd name="T7" fmla="*/ 127 h 127"/>
                <a:gd name="T8" fmla="*/ 127 w 127"/>
                <a:gd name="T9" fmla="*/ 127 h 127"/>
                <a:gd name="T10" fmla="*/ 127 w 127"/>
                <a:gd name="T11" fmla="*/ 0 h 127"/>
                <a:gd name="T12" fmla="*/ 0 w 127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27">
                  <a:moveTo>
                    <a:pt x="0" y="0"/>
                  </a:moveTo>
                  <a:lnTo>
                    <a:pt x="0" y="21"/>
                  </a:lnTo>
                  <a:lnTo>
                    <a:pt x="107" y="21"/>
                  </a:lnTo>
                  <a:lnTo>
                    <a:pt x="107" y="127"/>
                  </a:lnTo>
                  <a:lnTo>
                    <a:pt x="127" y="127"/>
                  </a:lnTo>
                  <a:lnTo>
                    <a:pt x="12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48"/>
            <p:cNvSpPr>
              <a:spLocks/>
            </p:cNvSpPr>
            <p:nvPr/>
          </p:nvSpPr>
          <p:spPr bwMode="auto">
            <a:xfrm>
              <a:off x="101600" y="671513"/>
              <a:ext cx="201613" cy="200025"/>
            </a:xfrm>
            <a:custGeom>
              <a:avLst/>
              <a:gdLst>
                <a:gd name="T0" fmla="*/ 0 w 127"/>
                <a:gd name="T1" fmla="*/ 0 h 126"/>
                <a:gd name="T2" fmla="*/ 0 w 127"/>
                <a:gd name="T3" fmla="*/ 126 h 126"/>
                <a:gd name="T4" fmla="*/ 127 w 127"/>
                <a:gd name="T5" fmla="*/ 126 h 126"/>
                <a:gd name="T6" fmla="*/ 127 w 127"/>
                <a:gd name="T7" fmla="*/ 106 h 126"/>
                <a:gd name="T8" fmla="*/ 21 w 127"/>
                <a:gd name="T9" fmla="*/ 106 h 126"/>
                <a:gd name="T10" fmla="*/ 21 w 127"/>
                <a:gd name="T11" fmla="*/ 0 h 126"/>
                <a:gd name="T12" fmla="*/ 0 w 127"/>
                <a:gd name="T13" fmla="*/ 0 h 126"/>
                <a:gd name="T14" fmla="*/ 0 w 127"/>
                <a:gd name="T1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6">
                  <a:moveTo>
                    <a:pt x="0" y="0"/>
                  </a:moveTo>
                  <a:lnTo>
                    <a:pt x="0" y="126"/>
                  </a:lnTo>
                  <a:lnTo>
                    <a:pt x="127" y="126"/>
                  </a:lnTo>
                  <a:lnTo>
                    <a:pt x="127" y="106"/>
                  </a:lnTo>
                  <a:lnTo>
                    <a:pt x="21" y="106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49"/>
            <p:cNvSpPr>
              <a:spLocks/>
            </p:cNvSpPr>
            <p:nvPr/>
          </p:nvSpPr>
          <p:spPr bwMode="auto">
            <a:xfrm>
              <a:off x="674688" y="671513"/>
              <a:ext cx="201613" cy="200025"/>
            </a:xfrm>
            <a:custGeom>
              <a:avLst/>
              <a:gdLst>
                <a:gd name="T0" fmla="*/ 107 w 127"/>
                <a:gd name="T1" fmla="*/ 0 h 126"/>
                <a:gd name="T2" fmla="*/ 107 w 127"/>
                <a:gd name="T3" fmla="*/ 106 h 126"/>
                <a:gd name="T4" fmla="*/ 0 w 127"/>
                <a:gd name="T5" fmla="*/ 106 h 126"/>
                <a:gd name="T6" fmla="*/ 0 w 127"/>
                <a:gd name="T7" fmla="*/ 126 h 126"/>
                <a:gd name="T8" fmla="*/ 127 w 127"/>
                <a:gd name="T9" fmla="*/ 126 h 126"/>
                <a:gd name="T10" fmla="*/ 127 w 127"/>
                <a:gd name="T11" fmla="*/ 0 h 126"/>
                <a:gd name="T12" fmla="*/ 107 w 127"/>
                <a:gd name="T13" fmla="*/ 0 h 126"/>
                <a:gd name="T14" fmla="*/ 107 w 127"/>
                <a:gd name="T1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126">
                  <a:moveTo>
                    <a:pt x="107" y="0"/>
                  </a:moveTo>
                  <a:lnTo>
                    <a:pt x="107" y="106"/>
                  </a:lnTo>
                  <a:lnTo>
                    <a:pt x="0" y="106"/>
                  </a:lnTo>
                  <a:lnTo>
                    <a:pt x="0" y="126"/>
                  </a:lnTo>
                  <a:lnTo>
                    <a:pt x="127" y="126"/>
                  </a:lnTo>
                  <a:lnTo>
                    <a:pt x="127" y="0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50"/>
            <p:cNvSpPr>
              <a:spLocks/>
            </p:cNvSpPr>
            <p:nvPr/>
          </p:nvSpPr>
          <p:spPr bwMode="auto">
            <a:xfrm>
              <a:off x="101600" y="98425"/>
              <a:ext cx="201613" cy="201613"/>
            </a:xfrm>
            <a:custGeom>
              <a:avLst/>
              <a:gdLst>
                <a:gd name="T0" fmla="*/ 0 w 127"/>
                <a:gd name="T1" fmla="*/ 0 h 127"/>
                <a:gd name="T2" fmla="*/ 0 w 127"/>
                <a:gd name="T3" fmla="*/ 127 h 127"/>
                <a:gd name="T4" fmla="*/ 21 w 127"/>
                <a:gd name="T5" fmla="*/ 127 h 127"/>
                <a:gd name="T6" fmla="*/ 21 w 127"/>
                <a:gd name="T7" fmla="*/ 21 h 127"/>
                <a:gd name="T8" fmla="*/ 127 w 127"/>
                <a:gd name="T9" fmla="*/ 21 h 127"/>
                <a:gd name="T10" fmla="*/ 127 w 127"/>
                <a:gd name="T11" fmla="*/ 0 h 127"/>
                <a:gd name="T12" fmla="*/ 0 w 127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127">
                  <a:moveTo>
                    <a:pt x="0" y="0"/>
                  </a:moveTo>
                  <a:lnTo>
                    <a:pt x="0" y="127"/>
                  </a:lnTo>
                  <a:lnTo>
                    <a:pt x="21" y="127"/>
                  </a:lnTo>
                  <a:lnTo>
                    <a:pt x="21" y="21"/>
                  </a:lnTo>
                  <a:lnTo>
                    <a:pt x="127" y="21"/>
                  </a:lnTo>
                  <a:lnTo>
                    <a:pt x="12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Rectangle 51"/>
            <p:cNvSpPr>
              <a:spLocks noChangeArrowheads="1"/>
            </p:cNvSpPr>
            <p:nvPr/>
          </p:nvSpPr>
          <p:spPr bwMode="auto">
            <a:xfrm>
              <a:off x="3175" y="469900"/>
              <a:ext cx="230188" cy="317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Rectangle 52"/>
            <p:cNvSpPr>
              <a:spLocks noChangeArrowheads="1"/>
            </p:cNvSpPr>
            <p:nvPr/>
          </p:nvSpPr>
          <p:spPr bwMode="auto">
            <a:xfrm>
              <a:off x="744538" y="469900"/>
              <a:ext cx="230188" cy="317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Rectangle 53"/>
            <p:cNvSpPr>
              <a:spLocks noChangeArrowheads="1"/>
            </p:cNvSpPr>
            <p:nvPr/>
          </p:nvSpPr>
          <p:spPr bwMode="auto">
            <a:xfrm>
              <a:off x="473075" y="741363"/>
              <a:ext cx="31750" cy="2286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Rectangle 54"/>
            <p:cNvSpPr>
              <a:spLocks noChangeArrowheads="1"/>
            </p:cNvSpPr>
            <p:nvPr/>
          </p:nvSpPr>
          <p:spPr bwMode="auto">
            <a:xfrm>
              <a:off x="473075" y="0"/>
              <a:ext cx="31750" cy="2286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55"/>
            <p:cNvSpPr>
              <a:spLocks/>
            </p:cNvSpPr>
            <p:nvPr/>
          </p:nvSpPr>
          <p:spPr bwMode="auto">
            <a:xfrm>
              <a:off x="407988" y="309563"/>
              <a:ext cx="163513" cy="169863"/>
            </a:xfrm>
            <a:custGeom>
              <a:avLst/>
              <a:gdLst>
                <a:gd name="T0" fmla="*/ 180 w 360"/>
                <a:gd name="T1" fmla="*/ 0 h 375"/>
                <a:gd name="T2" fmla="*/ 0 w 360"/>
                <a:gd name="T3" fmla="*/ 91 h 375"/>
                <a:gd name="T4" fmla="*/ 0 w 360"/>
                <a:gd name="T5" fmla="*/ 284 h 375"/>
                <a:gd name="T6" fmla="*/ 180 w 360"/>
                <a:gd name="T7" fmla="*/ 375 h 375"/>
                <a:gd name="T8" fmla="*/ 360 w 360"/>
                <a:gd name="T9" fmla="*/ 285 h 375"/>
                <a:gd name="T10" fmla="*/ 360 w 360"/>
                <a:gd name="T11" fmla="*/ 91 h 375"/>
                <a:gd name="T12" fmla="*/ 180 w 360"/>
                <a:gd name="T13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0" h="375">
                  <a:moveTo>
                    <a:pt x="180" y="0"/>
                  </a:moveTo>
                  <a:cubicBezTo>
                    <a:pt x="117" y="32"/>
                    <a:pt x="59" y="61"/>
                    <a:pt x="0" y="91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63" y="316"/>
                    <a:pt x="123" y="345"/>
                    <a:pt x="180" y="375"/>
                  </a:cubicBezTo>
                  <a:cubicBezTo>
                    <a:pt x="242" y="344"/>
                    <a:pt x="307" y="310"/>
                    <a:pt x="360" y="285"/>
                  </a:cubicBezTo>
                  <a:cubicBezTo>
                    <a:pt x="360" y="91"/>
                    <a:pt x="360" y="91"/>
                    <a:pt x="360" y="91"/>
                  </a:cubicBezTo>
                  <a:cubicBezTo>
                    <a:pt x="298" y="60"/>
                    <a:pt x="233" y="27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56"/>
            <p:cNvSpPr>
              <a:spLocks/>
            </p:cNvSpPr>
            <p:nvPr/>
          </p:nvSpPr>
          <p:spPr bwMode="auto">
            <a:xfrm>
              <a:off x="347663" y="477838"/>
              <a:ext cx="284163" cy="184150"/>
            </a:xfrm>
            <a:custGeom>
              <a:avLst/>
              <a:gdLst>
                <a:gd name="T0" fmla="*/ 0 w 179"/>
                <a:gd name="T1" fmla="*/ 0 h 116"/>
                <a:gd name="T2" fmla="*/ 0 w 179"/>
                <a:gd name="T3" fmla="*/ 74 h 116"/>
                <a:gd name="T4" fmla="*/ 89 w 179"/>
                <a:gd name="T5" fmla="*/ 116 h 116"/>
                <a:gd name="T6" fmla="*/ 179 w 179"/>
                <a:gd name="T7" fmla="*/ 67 h 116"/>
                <a:gd name="T8" fmla="*/ 179 w 179"/>
                <a:gd name="T9" fmla="*/ 0 h 116"/>
                <a:gd name="T10" fmla="*/ 158 w 179"/>
                <a:gd name="T11" fmla="*/ 0 h 116"/>
                <a:gd name="T12" fmla="*/ 158 w 179"/>
                <a:gd name="T13" fmla="*/ 55 h 116"/>
                <a:gd name="T14" fmla="*/ 89 w 179"/>
                <a:gd name="T15" fmla="*/ 93 h 116"/>
                <a:gd name="T16" fmla="*/ 20 w 179"/>
                <a:gd name="T17" fmla="*/ 61 h 116"/>
                <a:gd name="T18" fmla="*/ 20 w 179"/>
                <a:gd name="T19" fmla="*/ 0 h 116"/>
                <a:gd name="T20" fmla="*/ 0 w 179"/>
                <a:gd name="T2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116">
                  <a:moveTo>
                    <a:pt x="0" y="0"/>
                  </a:moveTo>
                  <a:lnTo>
                    <a:pt x="0" y="74"/>
                  </a:lnTo>
                  <a:lnTo>
                    <a:pt x="89" y="116"/>
                  </a:lnTo>
                  <a:lnTo>
                    <a:pt x="179" y="67"/>
                  </a:lnTo>
                  <a:lnTo>
                    <a:pt x="179" y="0"/>
                  </a:lnTo>
                  <a:lnTo>
                    <a:pt x="158" y="0"/>
                  </a:lnTo>
                  <a:lnTo>
                    <a:pt x="158" y="55"/>
                  </a:lnTo>
                  <a:lnTo>
                    <a:pt x="89" y="93"/>
                  </a:lnTo>
                  <a:lnTo>
                    <a:pt x="20" y="61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lnSpc>
                  <a:spcPct val="130000"/>
                </a:lnSpc>
                <a:defRPr/>
              </a:pPr>
              <a:endParaRPr lang="zh-CN" altLang="en-US" sz="200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063635" y="143619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063635" y="1861998"/>
            <a:ext cx="3019022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063635" y="287085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063635" y="3296660"/>
            <a:ext cx="3019022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063635" y="406903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063635" y="4494839"/>
            <a:ext cx="3019022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63635" y="534604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63635" y="5771846"/>
            <a:ext cx="3019022" cy="54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42" name="文本框 41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633496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7" dur="75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8" dur="75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13" dur="75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14" dur="75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accel="40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19" dur="75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0" dur="75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accel="40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5" dur="75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6" dur="75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2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8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8" grpId="0" animBg="1"/>
          <p:bldP spid="14369" grpId="0" animBg="1"/>
          <p:bldP spid="14370" grpId="0" animBg="1"/>
          <p:bldP spid="14371" grpId="0" animBg="1"/>
          <p:bldP spid="59" grpId="0" build="p"/>
          <p:bldP spid="60" grpId="0" build="p"/>
          <p:bldP spid="61" grpId="0" build="p"/>
          <p:bldP spid="62" grpId="0" build="p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43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3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143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43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3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4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45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4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4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" fill="hold">
                          <p:stCondLst>
                            <p:cond delay="indefinite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6" fill="hold">
                          <p:stCondLst>
                            <p:cond delay="indefinite"/>
                          </p:stCondLst>
                          <p:childTnLst>
                            <p:par>
                              <p:cTn id="5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8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60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1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4" fill="hold">
                          <p:stCondLst>
                            <p:cond delay="indefinite"/>
                          </p:stCondLst>
                          <p:childTnLst>
                            <p:par>
                              <p:cTn id="6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6" fill="hold">
                          <p:stCondLst>
                            <p:cond delay="indefinite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1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28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68" grpId="0" animBg="1"/>
          <p:bldP spid="14369" grpId="0" animBg="1"/>
          <p:bldP spid="14370" grpId="0" animBg="1"/>
          <p:bldP spid="14371" grpId="0" animBg="1"/>
          <p:bldP spid="59" grpId="0" build="p"/>
          <p:bldP spid="60" grpId="0" build="p"/>
          <p:bldP spid="61" grpId="0" build="p"/>
          <p:bldP spid="62" grpId="0" build="p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9218535" y="3259521"/>
            <a:ext cx="2636591" cy="1352303"/>
          </a:xfrm>
          <a:custGeom>
            <a:avLst/>
            <a:gdLst>
              <a:gd name="T0" fmla="*/ 0 w 659"/>
              <a:gd name="T1" fmla="*/ 0 h 338"/>
              <a:gd name="T2" fmla="*/ 564 w 659"/>
              <a:gd name="T3" fmla="*/ 0 h 338"/>
              <a:gd name="T4" fmla="*/ 659 w 659"/>
              <a:gd name="T5" fmla="*/ 169 h 338"/>
              <a:gd name="T6" fmla="*/ 564 w 659"/>
              <a:gd name="T7" fmla="*/ 338 h 338"/>
              <a:gd name="T8" fmla="*/ 0 w 659"/>
              <a:gd name="T9" fmla="*/ 338 h 338"/>
              <a:gd name="T10" fmla="*/ 0 w 659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9" h="338">
                <a:moveTo>
                  <a:pt x="0" y="0"/>
                </a:moveTo>
                <a:lnTo>
                  <a:pt x="564" y="0"/>
                </a:lnTo>
                <a:lnTo>
                  <a:pt x="659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6"/>
          <p:cNvSpPr>
            <a:spLocks/>
          </p:cNvSpPr>
          <p:nvPr/>
        </p:nvSpPr>
        <p:spPr bwMode="auto">
          <a:xfrm>
            <a:off x="7162075" y="3259521"/>
            <a:ext cx="2644592" cy="1352303"/>
          </a:xfrm>
          <a:custGeom>
            <a:avLst/>
            <a:gdLst>
              <a:gd name="T0" fmla="*/ 0 w 661"/>
              <a:gd name="T1" fmla="*/ 0 h 338"/>
              <a:gd name="T2" fmla="*/ 564 w 661"/>
              <a:gd name="T3" fmla="*/ 0 h 338"/>
              <a:gd name="T4" fmla="*/ 661 w 661"/>
              <a:gd name="T5" fmla="*/ 169 h 338"/>
              <a:gd name="T6" fmla="*/ 564 w 661"/>
              <a:gd name="T7" fmla="*/ 338 h 338"/>
              <a:gd name="T8" fmla="*/ 0 w 661"/>
              <a:gd name="T9" fmla="*/ 338 h 338"/>
              <a:gd name="T10" fmla="*/ 0 w 661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1" h="338">
                <a:moveTo>
                  <a:pt x="0" y="0"/>
                </a:moveTo>
                <a:lnTo>
                  <a:pt x="564" y="0"/>
                </a:lnTo>
                <a:lnTo>
                  <a:pt x="661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>
              <a:lnSpc>
                <a:spcPct val="130000"/>
              </a:lnSpc>
              <a:defRPr/>
            </a:pPr>
            <a:endParaRPr lang="zh-CN" altLang="en-US" sz="1266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Freeform 7"/>
          <p:cNvSpPr>
            <a:spLocks/>
          </p:cNvSpPr>
          <p:nvPr/>
        </p:nvSpPr>
        <p:spPr bwMode="auto">
          <a:xfrm>
            <a:off x="5121617" y="3259521"/>
            <a:ext cx="2636591" cy="1352303"/>
          </a:xfrm>
          <a:custGeom>
            <a:avLst/>
            <a:gdLst>
              <a:gd name="T0" fmla="*/ 0 w 659"/>
              <a:gd name="T1" fmla="*/ 0 h 338"/>
              <a:gd name="T2" fmla="*/ 564 w 659"/>
              <a:gd name="T3" fmla="*/ 0 h 338"/>
              <a:gd name="T4" fmla="*/ 659 w 659"/>
              <a:gd name="T5" fmla="*/ 169 h 338"/>
              <a:gd name="T6" fmla="*/ 564 w 659"/>
              <a:gd name="T7" fmla="*/ 338 h 338"/>
              <a:gd name="T8" fmla="*/ 0 w 659"/>
              <a:gd name="T9" fmla="*/ 338 h 338"/>
              <a:gd name="T10" fmla="*/ 0 w 659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9" h="338">
                <a:moveTo>
                  <a:pt x="0" y="0"/>
                </a:moveTo>
                <a:lnTo>
                  <a:pt x="564" y="0"/>
                </a:lnTo>
                <a:lnTo>
                  <a:pt x="659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8"/>
          <p:cNvSpPr>
            <a:spLocks/>
          </p:cNvSpPr>
          <p:nvPr/>
        </p:nvSpPr>
        <p:spPr bwMode="auto">
          <a:xfrm>
            <a:off x="3077159" y="3259521"/>
            <a:ext cx="2632590" cy="1352303"/>
          </a:xfrm>
          <a:custGeom>
            <a:avLst/>
            <a:gdLst>
              <a:gd name="T0" fmla="*/ 0 w 658"/>
              <a:gd name="T1" fmla="*/ 0 h 338"/>
              <a:gd name="T2" fmla="*/ 564 w 658"/>
              <a:gd name="T3" fmla="*/ 0 h 338"/>
              <a:gd name="T4" fmla="*/ 658 w 658"/>
              <a:gd name="T5" fmla="*/ 169 h 338"/>
              <a:gd name="T6" fmla="*/ 564 w 658"/>
              <a:gd name="T7" fmla="*/ 338 h 338"/>
              <a:gd name="T8" fmla="*/ 0 w 658"/>
              <a:gd name="T9" fmla="*/ 338 h 338"/>
              <a:gd name="T10" fmla="*/ 0 w 658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8" h="338">
                <a:moveTo>
                  <a:pt x="0" y="0"/>
                </a:moveTo>
                <a:lnTo>
                  <a:pt x="564" y="0"/>
                </a:lnTo>
                <a:lnTo>
                  <a:pt x="658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/>
          <a:lstStyle/>
          <a:p>
            <a:pPr>
              <a:lnSpc>
                <a:spcPct val="130000"/>
              </a:lnSpc>
              <a:defRPr/>
            </a:pPr>
            <a:endParaRPr lang="zh-CN" altLang="en-US" sz="1266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Freeform 9"/>
          <p:cNvSpPr>
            <a:spLocks/>
          </p:cNvSpPr>
          <p:nvPr/>
        </p:nvSpPr>
        <p:spPr bwMode="auto">
          <a:xfrm>
            <a:off x="1028700" y="3259521"/>
            <a:ext cx="2636591" cy="1352303"/>
          </a:xfrm>
          <a:custGeom>
            <a:avLst/>
            <a:gdLst>
              <a:gd name="T0" fmla="*/ 0 w 659"/>
              <a:gd name="T1" fmla="*/ 0 h 338"/>
              <a:gd name="T2" fmla="*/ 564 w 659"/>
              <a:gd name="T3" fmla="*/ 0 h 338"/>
              <a:gd name="T4" fmla="*/ 659 w 659"/>
              <a:gd name="T5" fmla="*/ 169 h 338"/>
              <a:gd name="T6" fmla="*/ 564 w 659"/>
              <a:gd name="T7" fmla="*/ 338 h 338"/>
              <a:gd name="T8" fmla="*/ 0 w 659"/>
              <a:gd name="T9" fmla="*/ 338 h 338"/>
              <a:gd name="T10" fmla="*/ 0 w 659"/>
              <a:gd name="T11" fmla="*/ 0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9" h="338">
                <a:moveTo>
                  <a:pt x="0" y="0"/>
                </a:moveTo>
                <a:lnTo>
                  <a:pt x="564" y="0"/>
                </a:lnTo>
                <a:lnTo>
                  <a:pt x="659" y="169"/>
                </a:lnTo>
                <a:lnTo>
                  <a:pt x="564" y="338"/>
                </a:lnTo>
                <a:lnTo>
                  <a:pt x="0" y="3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29"/>
          <p:cNvSpPr txBox="1"/>
          <p:nvPr/>
        </p:nvSpPr>
        <p:spPr>
          <a:xfrm>
            <a:off x="966688" y="2080946"/>
            <a:ext cx="282154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30"/>
          <p:cNvSpPr txBox="1"/>
          <p:nvPr/>
        </p:nvSpPr>
        <p:spPr>
          <a:xfrm>
            <a:off x="966689" y="1649939"/>
            <a:ext cx="2217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29"/>
          <p:cNvSpPr txBox="1"/>
          <p:nvPr/>
        </p:nvSpPr>
        <p:spPr>
          <a:xfrm>
            <a:off x="3216402" y="5274089"/>
            <a:ext cx="282154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30"/>
          <p:cNvSpPr txBox="1"/>
          <p:nvPr/>
        </p:nvSpPr>
        <p:spPr>
          <a:xfrm>
            <a:off x="3216403" y="4843082"/>
            <a:ext cx="2217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29"/>
          <p:cNvSpPr txBox="1"/>
          <p:nvPr/>
        </p:nvSpPr>
        <p:spPr>
          <a:xfrm>
            <a:off x="5306460" y="2153517"/>
            <a:ext cx="282154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30"/>
          <p:cNvSpPr txBox="1"/>
          <p:nvPr/>
        </p:nvSpPr>
        <p:spPr>
          <a:xfrm>
            <a:off x="5306461" y="1722510"/>
            <a:ext cx="2217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29"/>
          <p:cNvSpPr txBox="1"/>
          <p:nvPr/>
        </p:nvSpPr>
        <p:spPr>
          <a:xfrm>
            <a:off x="7396517" y="5317631"/>
            <a:ext cx="282154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id-ID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30"/>
          <p:cNvSpPr txBox="1"/>
          <p:nvPr/>
        </p:nvSpPr>
        <p:spPr>
          <a:xfrm>
            <a:off x="7396518" y="4886624"/>
            <a:ext cx="2217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30"/>
          <p:cNvSpPr txBox="1"/>
          <p:nvPr/>
        </p:nvSpPr>
        <p:spPr>
          <a:xfrm>
            <a:off x="1794255" y="3643285"/>
            <a:ext cx="1216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id-ID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30"/>
          <p:cNvSpPr txBox="1"/>
          <p:nvPr/>
        </p:nvSpPr>
        <p:spPr>
          <a:xfrm>
            <a:off x="4406827" y="3643285"/>
            <a:ext cx="1216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id-ID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30"/>
          <p:cNvSpPr txBox="1"/>
          <p:nvPr/>
        </p:nvSpPr>
        <p:spPr>
          <a:xfrm>
            <a:off x="6308198" y="3643285"/>
            <a:ext cx="1216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id-ID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30"/>
          <p:cNvSpPr txBox="1"/>
          <p:nvPr/>
        </p:nvSpPr>
        <p:spPr>
          <a:xfrm>
            <a:off x="8369227" y="3643285"/>
            <a:ext cx="1216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id-ID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30"/>
          <p:cNvSpPr txBox="1"/>
          <p:nvPr/>
        </p:nvSpPr>
        <p:spPr>
          <a:xfrm>
            <a:off x="10450276" y="3643285"/>
            <a:ext cx="1216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id-ID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24" name="文本框 23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588438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8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8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8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8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1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0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8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25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2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accel="28000" fill="hold" grpId="0" nodeType="clickEffect" p14:presetBounceEnd="3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3333">
                                          <p:cBhvr additive="base">
                                            <p:cTn id="3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3333">
                                          <p:cBhvr additive="base">
                                            <p:cTn id="3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9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9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1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1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1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1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1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2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2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3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3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3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4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4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5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5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6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6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6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6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9" fill="hold">
                          <p:stCondLst>
                            <p:cond delay="indefinite"/>
                          </p:stCondLst>
                          <p:childTnLst>
                            <p:par>
                              <p:cTn id="1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1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7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8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8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8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7" fill="hold">
                          <p:stCondLst>
                            <p:cond delay="indefinite"/>
                          </p:stCondLst>
                          <p:childTnLst>
                            <p:par>
                              <p:cTn id="1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9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9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0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0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5" fill="hold">
                          <p:stCondLst>
                            <p:cond delay="indefinite"/>
                          </p:stCondLst>
                          <p:childTnLst>
                            <p:par>
                              <p:cTn id="2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7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1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1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2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2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3" fill="hold">
                          <p:stCondLst>
                            <p:cond delay="indefinite"/>
                          </p:stCondLst>
                          <p:childTnLst>
                            <p:par>
                              <p:cTn id="2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5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3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3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4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1" fill="hold">
                          <p:stCondLst>
                            <p:cond delay="indefinite"/>
                          </p:stCondLst>
                          <p:childTnLst>
                            <p:par>
                              <p:cTn id="2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3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5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5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5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5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3" grpId="0" animBg="1"/>
          <p:bldP spid="37" grpId="0" animBg="1"/>
          <p:bldP spid="41" grpId="0" animBg="1"/>
          <p:bldP spid="45" grpId="0" animBg="1"/>
          <p:bldP spid="69" grpId="0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accel="28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9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9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9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9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9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0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1" fill="hold">
                          <p:stCondLst>
                            <p:cond delay="indefinite"/>
                          </p:stCondLst>
                          <p:childTnLst>
                            <p:par>
                              <p:cTn id="10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3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1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1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1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1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1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1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2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2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2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3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3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3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3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4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4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4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5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5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6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6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6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6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6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9" fill="hold">
                          <p:stCondLst>
                            <p:cond delay="indefinite"/>
                          </p:stCondLst>
                          <p:childTnLst>
                            <p:par>
                              <p:cTn id="1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1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3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4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79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80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1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82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3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4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85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186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7" fill="hold">
                          <p:stCondLst>
                            <p:cond delay="indefinite"/>
                          </p:stCondLst>
                          <p:childTnLst>
                            <p:par>
                              <p:cTn id="1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9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1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2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97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98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9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00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1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02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03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4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5" fill="hold">
                          <p:stCondLst>
                            <p:cond delay="indefinite"/>
                          </p:stCondLst>
                          <p:childTnLst>
                            <p:par>
                              <p:cTn id="20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7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9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0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2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15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16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7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18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19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20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21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22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3" fill="hold">
                          <p:stCondLst>
                            <p:cond delay="indefinite"/>
                          </p:stCondLst>
                          <p:childTnLst>
                            <p:par>
                              <p:cTn id="2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5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3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3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3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3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4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1" fill="hold">
                          <p:stCondLst>
                            <p:cond delay="indefinite"/>
                          </p:stCondLst>
                          <p:childTnLst>
                            <p:par>
                              <p:cTn id="2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3" presetID="2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5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6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51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52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3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54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5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56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7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58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3" grpId="0" animBg="1"/>
          <p:bldP spid="37" grpId="0" animBg="1"/>
          <p:bldP spid="41" grpId="0" animBg="1"/>
          <p:bldP spid="45" grpId="0" animBg="1"/>
          <p:bldP spid="69" grpId="0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1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9813" y="2389188"/>
            <a:ext cx="1508125" cy="166687"/>
            <a:chOff x="3579813" y="2773363"/>
            <a:chExt cx="1508125" cy="166687"/>
          </a:xfrm>
          <a:solidFill>
            <a:schemeClr val="bg2">
              <a:lumMod val="75000"/>
            </a:schemeClr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3579813" y="2773363"/>
              <a:ext cx="166688" cy="166687"/>
            </a:xfrm>
            <a:custGeom>
              <a:avLst/>
              <a:gdLst>
                <a:gd name="T0" fmla="*/ 43 w 105"/>
                <a:gd name="T1" fmla="*/ 9 h 105"/>
                <a:gd name="T2" fmla="*/ 29 w 105"/>
                <a:gd name="T3" fmla="*/ 16 h 105"/>
                <a:gd name="T4" fmla="*/ 16 w 105"/>
                <a:gd name="T5" fmla="*/ 29 h 105"/>
                <a:gd name="T6" fmla="*/ 12 w 105"/>
                <a:gd name="T7" fmla="*/ 37 h 105"/>
                <a:gd name="T8" fmla="*/ 9 w 105"/>
                <a:gd name="T9" fmla="*/ 52 h 105"/>
                <a:gd name="T10" fmla="*/ 12 w 105"/>
                <a:gd name="T11" fmla="*/ 68 h 105"/>
                <a:gd name="T12" fmla="*/ 22 w 105"/>
                <a:gd name="T13" fmla="*/ 83 h 105"/>
                <a:gd name="T14" fmla="*/ 43 w 105"/>
                <a:gd name="T15" fmla="*/ 95 h 105"/>
                <a:gd name="T16" fmla="*/ 63 w 105"/>
                <a:gd name="T17" fmla="*/ 95 h 105"/>
                <a:gd name="T18" fmla="*/ 77 w 105"/>
                <a:gd name="T19" fmla="*/ 89 h 105"/>
                <a:gd name="T20" fmla="*/ 95 w 105"/>
                <a:gd name="T21" fmla="*/ 69 h 105"/>
                <a:gd name="T22" fmla="*/ 97 w 105"/>
                <a:gd name="T23" fmla="*/ 52 h 105"/>
                <a:gd name="T24" fmla="*/ 95 w 105"/>
                <a:gd name="T25" fmla="*/ 36 h 105"/>
                <a:gd name="T26" fmla="*/ 77 w 105"/>
                <a:gd name="T27" fmla="*/ 16 h 105"/>
                <a:gd name="T28" fmla="*/ 68 w 105"/>
                <a:gd name="T29" fmla="*/ 12 h 105"/>
                <a:gd name="T30" fmla="*/ 53 w 105"/>
                <a:gd name="T31" fmla="*/ 8 h 105"/>
                <a:gd name="T32" fmla="*/ 63 w 105"/>
                <a:gd name="T33" fmla="*/ 1 h 105"/>
                <a:gd name="T34" fmla="*/ 75 w 105"/>
                <a:gd name="T35" fmla="*/ 5 h 105"/>
                <a:gd name="T36" fmla="*/ 90 w 105"/>
                <a:gd name="T37" fmla="*/ 15 h 105"/>
                <a:gd name="T38" fmla="*/ 102 w 105"/>
                <a:gd name="T39" fmla="*/ 33 h 105"/>
                <a:gd name="T40" fmla="*/ 105 w 105"/>
                <a:gd name="T41" fmla="*/ 52 h 105"/>
                <a:gd name="T42" fmla="*/ 102 w 105"/>
                <a:gd name="T43" fmla="*/ 71 h 105"/>
                <a:gd name="T44" fmla="*/ 90 w 105"/>
                <a:gd name="T45" fmla="*/ 90 h 105"/>
                <a:gd name="T46" fmla="*/ 75 w 105"/>
                <a:gd name="T47" fmla="*/ 101 h 105"/>
                <a:gd name="T48" fmla="*/ 63 w 105"/>
                <a:gd name="T49" fmla="*/ 104 h 105"/>
                <a:gd name="T50" fmla="*/ 43 w 105"/>
                <a:gd name="T51" fmla="*/ 104 h 105"/>
                <a:gd name="T52" fmla="*/ 30 w 105"/>
                <a:gd name="T53" fmla="*/ 101 h 105"/>
                <a:gd name="T54" fmla="*/ 10 w 105"/>
                <a:gd name="T55" fmla="*/ 82 h 105"/>
                <a:gd name="T56" fmla="*/ 1 w 105"/>
                <a:gd name="T57" fmla="*/ 62 h 105"/>
                <a:gd name="T58" fmla="*/ 0 w 105"/>
                <a:gd name="T59" fmla="*/ 52 h 105"/>
                <a:gd name="T60" fmla="*/ 4 w 105"/>
                <a:gd name="T61" fmla="*/ 33 h 105"/>
                <a:gd name="T62" fmla="*/ 10 w 105"/>
                <a:gd name="T63" fmla="*/ 23 h 105"/>
                <a:gd name="T64" fmla="*/ 23 w 105"/>
                <a:gd name="T65" fmla="*/ 9 h 105"/>
                <a:gd name="T66" fmla="*/ 43 w 105"/>
                <a:gd name="T67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05">
                  <a:moveTo>
                    <a:pt x="53" y="8"/>
                  </a:moveTo>
                  <a:lnTo>
                    <a:pt x="43" y="9"/>
                  </a:lnTo>
                  <a:lnTo>
                    <a:pt x="37" y="12"/>
                  </a:lnTo>
                  <a:lnTo>
                    <a:pt x="29" y="16"/>
                  </a:lnTo>
                  <a:lnTo>
                    <a:pt x="22" y="21"/>
                  </a:lnTo>
                  <a:lnTo>
                    <a:pt x="16" y="29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6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3" y="95"/>
                  </a:lnTo>
                  <a:lnTo>
                    <a:pt x="53" y="96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7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84" y="21"/>
                  </a:lnTo>
                  <a:lnTo>
                    <a:pt x="77" y="16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3" y="9"/>
                  </a:lnTo>
                  <a:lnTo>
                    <a:pt x="53" y="8"/>
                  </a:lnTo>
                  <a:close/>
                  <a:moveTo>
                    <a:pt x="53" y="0"/>
                  </a:moveTo>
                  <a:lnTo>
                    <a:pt x="63" y="1"/>
                  </a:lnTo>
                  <a:lnTo>
                    <a:pt x="72" y="4"/>
                  </a:lnTo>
                  <a:lnTo>
                    <a:pt x="75" y="5"/>
                  </a:lnTo>
                  <a:lnTo>
                    <a:pt x="84" y="9"/>
                  </a:lnTo>
                  <a:lnTo>
                    <a:pt x="90" y="15"/>
                  </a:lnTo>
                  <a:lnTo>
                    <a:pt x="101" y="30"/>
                  </a:lnTo>
                  <a:lnTo>
                    <a:pt x="102" y="33"/>
                  </a:lnTo>
                  <a:lnTo>
                    <a:pt x="104" y="42"/>
                  </a:lnTo>
                  <a:lnTo>
                    <a:pt x="105" y="52"/>
                  </a:lnTo>
                  <a:lnTo>
                    <a:pt x="104" y="62"/>
                  </a:lnTo>
                  <a:lnTo>
                    <a:pt x="102" y="71"/>
                  </a:lnTo>
                  <a:lnTo>
                    <a:pt x="101" y="75"/>
                  </a:lnTo>
                  <a:lnTo>
                    <a:pt x="90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3" y="105"/>
                  </a:lnTo>
                  <a:lnTo>
                    <a:pt x="43" y="104"/>
                  </a:lnTo>
                  <a:lnTo>
                    <a:pt x="34" y="102"/>
                  </a:lnTo>
                  <a:lnTo>
                    <a:pt x="30" y="101"/>
                  </a:lnTo>
                  <a:lnTo>
                    <a:pt x="15" y="90"/>
                  </a:lnTo>
                  <a:lnTo>
                    <a:pt x="10" y="82"/>
                  </a:lnTo>
                  <a:lnTo>
                    <a:pt x="5" y="75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42"/>
                  </a:lnTo>
                  <a:lnTo>
                    <a:pt x="4" y="33"/>
                  </a:lnTo>
                  <a:lnTo>
                    <a:pt x="5" y="30"/>
                  </a:lnTo>
                  <a:lnTo>
                    <a:pt x="10" y="23"/>
                  </a:lnTo>
                  <a:lnTo>
                    <a:pt x="15" y="15"/>
                  </a:lnTo>
                  <a:lnTo>
                    <a:pt x="23" y="9"/>
                  </a:lnTo>
                  <a:lnTo>
                    <a:pt x="30" y="5"/>
                  </a:lnTo>
                  <a:lnTo>
                    <a:pt x="43" y="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3622675" y="2816225"/>
              <a:ext cx="80963" cy="79375"/>
            </a:xfrm>
            <a:custGeom>
              <a:avLst/>
              <a:gdLst>
                <a:gd name="T0" fmla="*/ 26 w 51"/>
                <a:gd name="T1" fmla="*/ 0 h 50"/>
                <a:gd name="T2" fmla="*/ 36 w 51"/>
                <a:gd name="T3" fmla="*/ 2 h 50"/>
                <a:gd name="T4" fmla="*/ 44 w 51"/>
                <a:gd name="T5" fmla="*/ 7 h 50"/>
                <a:gd name="T6" fmla="*/ 49 w 51"/>
                <a:gd name="T7" fmla="*/ 15 h 50"/>
                <a:gd name="T8" fmla="*/ 51 w 51"/>
                <a:gd name="T9" fmla="*/ 25 h 50"/>
                <a:gd name="T10" fmla="*/ 49 w 51"/>
                <a:gd name="T11" fmla="*/ 35 h 50"/>
                <a:gd name="T12" fmla="*/ 44 w 51"/>
                <a:gd name="T13" fmla="*/ 43 h 50"/>
                <a:gd name="T14" fmla="*/ 36 w 51"/>
                <a:gd name="T15" fmla="*/ 49 h 50"/>
                <a:gd name="T16" fmla="*/ 26 w 51"/>
                <a:gd name="T17" fmla="*/ 50 h 50"/>
                <a:gd name="T18" fmla="*/ 16 w 51"/>
                <a:gd name="T19" fmla="*/ 49 h 50"/>
                <a:gd name="T20" fmla="*/ 8 w 51"/>
                <a:gd name="T21" fmla="*/ 43 h 50"/>
                <a:gd name="T22" fmla="*/ 2 w 51"/>
                <a:gd name="T23" fmla="*/ 35 h 50"/>
                <a:gd name="T24" fmla="*/ 0 w 51"/>
                <a:gd name="T25" fmla="*/ 25 h 50"/>
                <a:gd name="T26" fmla="*/ 2 w 51"/>
                <a:gd name="T27" fmla="*/ 15 h 50"/>
                <a:gd name="T28" fmla="*/ 8 w 51"/>
                <a:gd name="T29" fmla="*/ 7 h 50"/>
                <a:gd name="T30" fmla="*/ 16 w 51"/>
                <a:gd name="T31" fmla="*/ 2 h 50"/>
                <a:gd name="T32" fmla="*/ 26 w 51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26" y="0"/>
                  </a:moveTo>
                  <a:lnTo>
                    <a:pt x="36" y="2"/>
                  </a:lnTo>
                  <a:lnTo>
                    <a:pt x="44" y="7"/>
                  </a:lnTo>
                  <a:lnTo>
                    <a:pt x="49" y="1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3"/>
                  </a:lnTo>
                  <a:lnTo>
                    <a:pt x="36" y="49"/>
                  </a:lnTo>
                  <a:lnTo>
                    <a:pt x="26" y="50"/>
                  </a:lnTo>
                  <a:lnTo>
                    <a:pt x="16" y="49"/>
                  </a:lnTo>
                  <a:lnTo>
                    <a:pt x="8" y="43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3740150" y="2849563"/>
              <a:ext cx="14288" cy="12700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3781425" y="2849563"/>
              <a:ext cx="1265238" cy="12700"/>
            </a:xfrm>
            <a:custGeom>
              <a:avLst/>
              <a:gdLst>
                <a:gd name="T0" fmla="*/ 797 w 797"/>
                <a:gd name="T1" fmla="*/ 0 h 8"/>
                <a:gd name="T2" fmla="*/ 780 w 797"/>
                <a:gd name="T3" fmla="*/ 8 h 8"/>
                <a:gd name="T4" fmla="*/ 746 w 797"/>
                <a:gd name="T5" fmla="*/ 0 h 8"/>
                <a:gd name="T6" fmla="*/ 764 w 797"/>
                <a:gd name="T7" fmla="*/ 8 h 8"/>
                <a:gd name="T8" fmla="*/ 746 w 797"/>
                <a:gd name="T9" fmla="*/ 0 h 8"/>
                <a:gd name="T10" fmla="*/ 730 w 797"/>
                <a:gd name="T11" fmla="*/ 0 h 8"/>
                <a:gd name="T12" fmla="*/ 713 w 797"/>
                <a:gd name="T13" fmla="*/ 8 h 8"/>
                <a:gd name="T14" fmla="*/ 679 w 797"/>
                <a:gd name="T15" fmla="*/ 0 h 8"/>
                <a:gd name="T16" fmla="*/ 695 w 797"/>
                <a:gd name="T17" fmla="*/ 8 h 8"/>
                <a:gd name="T18" fmla="*/ 679 w 797"/>
                <a:gd name="T19" fmla="*/ 0 h 8"/>
                <a:gd name="T20" fmla="*/ 661 w 797"/>
                <a:gd name="T21" fmla="*/ 0 h 8"/>
                <a:gd name="T22" fmla="*/ 645 w 797"/>
                <a:gd name="T23" fmla="*/ 8 h 8"/>
                <a:gd name="T24" fmla="*/ 610 w 797"/>
                <a:gd name="T25" fmla="*/ 0 h 8"/>
                <a:gd name="T26" fmla="*/ 628 w 797"/>
                <a:gd name="T27" fmla="*/ 8 h 8"/>
                <a:gd name="T28" fmla="*/ 610 w 797"/>
                <a:gd name="T29" fmla="*/ 0 h 8"/>
                <a:gd name="T30" fmla="*/ 594 w 797"/>
                <a:gd name="T31" fmla="*/ 0 h 8"/>
                <a:gd name="T32" fmla="*/ 577 w 797"/>
                <a:gd name="T33" fmla="*/ 8 h 8"/>
                <a:gd name="T34" fmla="*/ 543 w 797"/>
                <a:gd name="T35" fmla="*/ 0 h 8"/>
                <a:gd name="T36" fmla="*/ 560 w 797"/>
                <a:gd name="T37" fmla="*/ 8 h 8"/>
                <a:gd name="T38" fmla="*/ 543 w 797"/>
                <a:gd name="T39" fmla="*/ 0 h 8"/>
                <a:gd name="T40" fmla="*/ 527 w 797"/>
                <a:gd name="T41" fmla="*/ 0 h 8"/>
                <a:gd name="T42" fmla="*/ 509 w 797"/>
                <a:gd name="T43" fmla="*/ 8 h 8"/>
                <a:gd name="T44" fmla="*/ 475 w 797"/>
                <a:gd name="T45" fmla="*/ 0 h 8"/>
                <a:gd name="T46" fmla="*/ 492 w 797"/>
                <a:gd name="T47" fmla="*/ 8 h 8"/>
                <a:gd name="T48" fmla="*/ 475 w 797"/>
                <a:gd name="T49" fmla="*/ 0 h 8"/>
                <a:gd name="T50" fmla="*/ 458 w 797"/>
                <a:gd name="T51" fmla="*/ 0 h 8"/>
                <a:gd name="T52" fmla="*/ 442 w 797"/>
                <a:gd name="T53" fmla="*/ 8 h 8"/>
                <a:gd name="T54" fmla="*/ 407 w 797"/>
                <a:gd name="T55" fmla="*/ 0 h 8"/>
                <a:gd name="T56" fmla="*/ 424 w 797"/>
                <a:gd name="T57" fmla="*/ 8 h 8"/>
                <a:gd name="T58" fmla="*/ 407 w 797"/>
                <a:gd name="T59" fmla="*/ 0 h 8"/>
                <a:gd name="T60" fmla="*/ 391 w 797"/>
                <a:gd name="T61" fmla="*/ 0 h 8"/>
                <a:gd name="T62" fmla="*/ 373 w 797"/>
                <a:gd name="T63" fmla="*/ 8 h 8"/>
                <a:gd name="T64" fmla="*/ 339 w 797"/>
                <a:gd name="T65" fmla="*/ 0 h 8"/>
                <a:gd name="T66" fmla="*/ 357 w 797"/>
                <a:gd name="T67" fmla="*/ 8 h 8"/>
                <a:gd name="T68" fmla="*/ 339 w 797"/>
                <a:gd name="T69" fmla="*/ 0 h 8"/>
                <a:gd name="T70" fmla="*/ 322 w 797"/>
                <a:gd name="T71" fmla="*/ 0 h 8"/>
                <a:gd name="T72" fmla="*/ 306 w 797"/>
                <a:gd name="T73" fmla="*/ 8 h 8"/>
                <a:gd name="T74" fmla="*/ 272 w 797"/>
                <a:gd name="T75" fmla="*/ 0 h 8"/>
                <a:gd name="T76" fmla="*/ 288 w 797"/>
                <a:gd name="T77" fmla="*/ 8 h 8"/>
                <a:gd name="T78" fmla="*/ 272 w 797"/>
                <a:gd name="T79" fmla="*/ 0 h 8"/>
                <a:gd name="T80" fmla="*/ 255 w 797"/>
                <a:gd name="T81" fmla="*/ 0 h 8"/>
                <a:gd name="T82" fmla="*/ 237 w 797"/>
                <a:gd name="T83" fmla="*/ 8 h 8"/>
                <a:gd name="T84" fmla="*/ 204 w 797"/>
                <a:gd name="T85" fmla="*/ 0 h 8"/>
                <a:gd name="T86" fmla="*/ 221 w 797"/>
                <a:gd name="T87" fmla="*/ 8 h 8"/>
                <a:gd name="T88" fmla="*/ 204 w 797"/>
                <a:gd name="T89" fmla="*/ 0 h 8"/>
                <a:gd name="T90" fmla="*/ 187 w 797"/>
                <a:gd name="T91" fmla="*/ 0 h 8"/>
                <a:gd name="T92" fmla="*/ 170 w 797"/>
                <a:gd name="T93" fmla="*/ 8 h 8"/>
                <a:gd name="T94" fmla="*/ 136 w 797"/>
                <a:gd name="T95" fmla="*/ 0 h 8"/>
                <a:gd name="T96" fmla="*/ 152 w 797"/>
                <a:gd name="T97" fmla="*/ 8 h 8"/>
                <a:gd name="T98" fmla="*/ 136 w 797"/>
                <a:gd name="T99" fmla="*/ 0 h 8"/>
                <a:gd name="T100" fmla="*/ 119 w 797"/>
                <a:gd name="T101" fmla="*/ 0 h 8"/>
                <a:gd name="T102" fmla="*/ 102 w 797"/>
                <a:gd name="T103" fmla="*/ 8 h 8"/>
                <a:gd name="T104" fmla="*/ 68 w 797"/>
                <a:gd name="T105" fmla="*/ 0 h 8"/>
                <a:gd name="T106" fmla="*/ 85 w 797"/>
                <a:gd name="T107" fmla="*/ 8 h 8"/>
                <a:gd name="T108" fmla="*/ 68 w 797"/>
                <a:gd name="T109" fmla="*/ 0 h 8"/>
                <a:gd name="T110" fmla="*/ 51 w 797"/>
                <a:gd name="T111" fmla="*/ 0 h 8"/>
                <a:gd name="T112" fmla="*/ 34 w 797"/>
                <a:gd name="T113" fmla="*/ 8 h 8"/>
                <a:gd name="T114" fmla="*/ 0 w 797"/>
                <a:gd name="T115" fmla="*/ 0 h 8"/>
                <a:gd name="T116" fmla="*/ 18 w 797"/>
                <a:gd name="T117" fmla="*/ 8 h 8"/>
                <a:gd name="T118" fmla="*/ 0 w 797"/>
                <a:gd name="T1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8">
                  <a:moveTo>
                    <a:pt x="780" y="0"/>
                  </a:moveTo>
                  <a:lnTo>
                    <a:pt x="797" y="0"/>
                  </a:lnTo>
                  <a:lnTo>
                    <a:pt x="797" y="8"/>
                  </a:lnTo>
                  <a:lnTo>
                    <a:pt x="780" y="8"/>
                  </a:lnTo>
                  <a:lnTo>
                    <a:pt x="780" y="0"/>
                  </a:lnTo>
                  <a:close/>
                  <a:moveTo>
                    <a:pt x="746" y="0"/>
                  </a:moveTo>
                  <a:lnTo>
                    <a:pt x="764" y="0"/>
                  </a:lnTo>
                  <a:lnTo>
                    <a:pt x="764" y="8"/>
                  </a:lnTo>
                  <a:lnTo>
                    <a:pt x="746" y="8"/>
                  </a:lnTo>
                  <a:lnTo>
                    <a:pt x="746" y="0"/>
                  </a:lnTo>
                  <a:close/>
                  <a:moveTo>
                    <a:pt x="713" y="0"/>
                  </a:moveTo>
                  <a:lnTo>
                    <a:pt x="730" y="0"/>
                  </a:lnTo>
                  <a:lnTo>
                    <a:pt x="730" y="8"/>
                  </a:lnTo>
                  <a:lnTo>
                    <a:pt x="713" y="8"/>
                  </a:lnTo>
                  <a:lnTo>
                    <a:pt x="713" y="0"/>
                  </a:lnTo>
                  <a:close/>
                  <a:moveTo>
                    <a:pt x="679" y="0"/>
                  </a:moveTo>
                  <a:lnTo>
                    <a:pt x="695" y="0"/>
                  </a:lnTo>
                  <a:lnTo>
                    <a:pt x="695" y="8"/>
                  </a:lnTo>
                  <a:lnTo>
                    <a:pt x="679" y="8"/>
                  </a:lnTo>
                  <a:lnTo>
                    <a:pt x="679" y="0"/>
                  </a:lnTo>
                  <a:close/>
                  <a:moveTo>
                    <a:pt x="645" y="0"/>
                  </a:moveTo>
                  <a:lnTo>
                    <a:pt x="661" y="0"/>
                  </a:lnTo>
                  <a:lnTo>
                    <a:pt x="661" y="8"/>
                  </a:lnTo>
                  <a:lnTo>
                    <a:pt x="645" y="8"/>
                  </a:lnTo>
                  <a:lnTo>
                    <a:pt x="645" y="0"/>
                  </a:lnTo>
                  <a:close/>
                  <a:moveTo>
                    <a:pt x="610" y="0"/>
                  </a:moveTo>
                  <a:lnTo>
                    <a:pt x="628" y="0"/>
                  </a:lnTo>
                  <a:lnTo>
                    <a:pt x="628" y="8"/>
                  </a:lnTo>
                  <a:lnTo>
                    <a:pt x="610" y="8"/>
                  </a:lnTo>
                  <a:lnTo>
                    <a:pt x="610" y="0"/>
                  </a:lnTo>
                  <a:close/>
                  <a:moveTo>
                    <a:pt x="577" y="0"/>
                  </a:moveTo>
                  <a:lnTo>
                    <a:pt x="594" y="0"/>
                  </a:lnTo>
                  <a:lnTo>
                    <a:pt x="594" y="8"/>
                  </a:lnTo>
                  <a:lnTo>
                    <a:pt x="577" y="8"/>
                  </a:lnTo>
                  <a:lnTo>
                    <a:pt x="577" y="0"/>
                  </a:lnTo>
                  <a:close/>
                  <a:moveTo>
                    <a:pt x="543" y="0"/>
                  </a:moveTo>
                  <a:lnTo>
                    <a:pt x="560" y="0"/>
                  </a:lnTo>
                  <a:lnTo>
                    <a:pt x="560" y="8"/>
                  </a:lnTo>
                  <a:lnTo>
                    <a:pt x="543" y="8"/>
                  </a:lnTo>
                  <a:lnTo>
                    <a:pt x="543" y="0"/>
                  </a:lnTo>
                  <a:close/>
                  <a:moveTo>
                    <a:pt x="509" y="0"/>
                  </a:moveTo>
                  <a:lnTo>
                    <a:pt x="527" y="0"/>
                  </a:lnTo>
                  <a:lnTo>
                    <a:pt x="527" y="8"/>
                  </a:lnTo>
                  <a:lnTo>
                    <a:pt x="509" y="8"/>
                  </a:lnTo>
                  <a:lnTo>
                    <a:pt x="509" y="0"/>
                  </a:lnTo>
                  <a:close/>
                  <a:moveTo>
                    <a:pt x="475" y="0"/>
                  </a:moveTo>
                  <a:lnTo>
                    <a:pt x="492" y="0"/>
                  </a:lnTo>
                  <a:lnTo>
                    <a:pt x="492" y="8"/>
                  </a:lnTo>
                  <a:lnTo>
                    <a:pt x="475" y="8"/>
                  </a:lnTo>
                  <a:lnTo>
                    <a:pt x="475" y="0"/>
                  </a:lnTo>
                  <a:close/>
                  <a:moveTo>
                    <a:pt x="442" y="0"/>
                  </a:moveTo>
                  <a:lnTo>
                    <a:pt x="458" y="0"/>
                  </a:lnTo>
                  <a:lnTo>
                    <a:pt x="458" y="8"/>
                  </a:lnTo>
                  <a:lnTo>
                    <a:pt x="442" y="8"/>
                  </a:lnTo>
                  <a:lnTo>
                    <a:pt x="442" y="0"/>
                  </a:lnTo>
                  <a:close/>
                  <a:moveTo>
                    <a:pt x="407" y="0"/>
                  </a:moveTo>
                  <a:lnTo>
                    <a:pt x="424" y="0"/>
                  </a:lnTo>
                  <a:lnTo>
                    <a:pt x="424" y="8"/>
                  </a:lnTo>
                  <a:lnTo>
                    <a:pt x="407" y="8"/>
                  </a:lnTo>
                  <a:lnTo>
                    <a:pt x="407" y="0"/>
                  </a:lnTo>
                  <a:close/>
                  <a:moveTo>
                    <a:pt x="373" y="0"/>
                  </a:moveTo>
                  <a:lnTo>
                    <a:pt x="391" y="0"/>
                  </a:lnTo>
                  <a:lnTo>
                    <a:pt x="391" y="8"/>
                  </a:lnTo>
                  <a:lnTo>
                    <a:pt x="373" y="8"/>
                  </a:lnTo>
                  <a:lnTo>
                    <a:pt x="373" y="0"/>
                  </a:lnTo>
                  <a:close/>
                  <a:moveTo>
                    <a:pt x="339" y="0"/>
                  </a:moveTo>
                  <a:lnTo>
                    <a:pt x="357" y="0"/>
                  </a:lnTo>
                  <a:lnTo>
                    <a:pt x="357" y="8"/>
                  </a:lnTo>
                  <a:lnTo>
                    <a:pt x="339" y="8"/>
                  </a:lnTo>
                  <a:lnTo>
                    <a:pt x="339" y="0"/>
                  </a:lnTo>
                  <a:close/>
                  <a:moveTo>
                    <a:pt x="306" y="0"/>
                  </a:moveTo>
                  <a:lnTo>
                    <a:pt x="322" y="0"/>
                  </a:lnTo>
                  <a:lnTo>
                    <a:pt x="322" y="8"/>
                  </a:lnTo>
                  <a:lnTo>
                    <a:pt x="306" y="8"/>
                  </a:lnTo>
                  <a:lnTo>
                    <a:pt x="306" y="0"/>
                  </a:lnTo>
                  <a:close/>
                  <a:moveTo>
                    <a:pt x="272" y="0"/>
                  </a:moveTo>
                  <a:lnTo>
                    <a:pt x="288" y="0"/>
                  </a:lnTo>
                  <a:lnTo>
                    <a:pt x="288" y="8"/>
                  </a:lnTo>
                  <a:lnTo>
                    <a:pt x="272" y="8"/>
                  </a:lnTo>
                  <a:lnTo>
                    <a:pt x="272" y="0"/>
                  </a:lnTo>
                  <a:close/>
                  <a:moveTo>
                    <a:pt x="237" y="0"/>
                  </a:moveTo>
                  <a:lnTo>
                    <a:pt x="255" y="0"/>
                  </a:lnTo>
                  <a:lnTo>
                    <a:pt x="255" y="8"/>
                  </a:lnTo>
                  <a:lnTo>
                    <a:pt x="237" y="8"/>
                  </a:lnTo>
                  <a:lnTo>
                    <a:pt x="237" y="0"/>
                  </a:lnTo>
                  <a:close/>
                  <a:moveTo>
                    <a:pt x="204" y="0"/>
                  </a:moveTo>
                  <a:lnTo>
                    <a:pt x="221" y="0"/>
                  </a:lnTo>
                  <a:lnTo>
                    <a:pt x="221" y="8"/>
                  </a:lnTo>
                  <a:lnTo>
                    <a:pt x="204" y="8"/>
                  </a:lnTo>
                  <a:lnTo>
                    <a:pt x="204" y="0"/>
                  </a:lnTo>
                  <a:close/>
                  <a:moveTo>
                    <a:pt x="170" y="0"/>
                  </a:moveTo>
                  <a:lnTo>
                    <a:pt x="187" y="0"/>
                  </a:lnTo>
                  <a:lnTo>
                    <a:pt x="187" y="8"/>
                  </a:lnTo>
                  <a:lnTo>
                    <a:pt x="170" y="8"/>
                  </a:lnTo>
                  <a:lnTo>
                    <a:pt x="170" y="0"/>
                  </a:lnTo>
                  <a:close/>
                  <a:moveTo>
                    <a:pt x="136" y="0"/>
                  </a:moveTo>
                  <a:lnTo>
                    <a:pt x="152" y="0"/>
                  </a:lnTo>
                  <a:lnTo>
                    <a:pt x="152" y="8"/>
                  </a:lnTo>
                  <a:lnTo>
                    <a:pt x="136" y="8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8"/>
                  </a:lnTo>
                  <a:lnTo>
                    <a:pt x="102" y="8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5" y="0"/>
                  </a:lnTo>
                  <a:lnTo>
                    <a:pt x="85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4" y="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5075238" y="2849563"/>
              <a:ext cx="12700" cy="12700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79813" y="3724275"/>
            <a:ext cx="1466850" cy="169862"/>
            <a:chOff x="3579813" y="4108450"/>
            <a:chExt cx="1466850" cy="169862"/>
          </a:xfrm>
          <a:solidFill>
            <a:schemeClr val="bg2">
              <a:lumMod val="75000"/>
            </a:schemeClr>
          </a:solidFill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579813" y="4108450"/>
              <a:ext cx="166688" cy="169862"/>
            </a:xfrm>
            <a:custGeom>
              <a:avLst/>
              <a:gdLst>
                <a:gd name="T0" fmla="*/ 43 w 105"/>
                <a:gd name="T1" fmla="*/ 10 h 107"/>
                <a:gd name="T2" fmla="*/ 29 w 105"/>
                <a:gd name="T3" fmla="*/ 17 h 107"/>
                <a:gd name="T4" fmla="*/ 16 w 105"/>
                <a:gd name="T5" fmla="*/ 30 h 107"/>
                <a:gd name="T6" fmla="*/ 10 w 105"/>
                <a:gd name="T7" fmla="*/ 44 h 107"/>
                <a:gd name="T8" fmla="*/ 10 w 105"/>
                <a:gd name="T9" fmla="*/ 64 h 107"/>
                <a:gd name="T10" fmla="*/ 16 w 105"/>
                <a:gd name="T11" fmla="*/ 78 h 107"/>
                <a:gd name="T12" fmla="*/ 36 w 105"/>
                <a:gd name="T13" fmla="*/ 96 h 107"/>
                <a:gd name="T14" fmla="*/ 53 w 105"/>
                <a:gd name="T15" fmla="*/ 98 h 107"/>
                <a:gd name="T16" fmla="*/ 70 w 105"/>
                <a:gd name="T17" fmla="*/ 96 h 107"/>
                <a:gd name="T18" fmla="*/ 84 w 105"/>
                <a:gd name="T19" fmla="*/ 85 h 107"/>
                <a:gd name="T20" fmla="*/ 96 w 105"/>
                <a:gd name="T21" fmla="*/ 64 h 107"/>
                <a:gd name="T22" fmla="*/ 96 w 105"/>
                <a:gd name="T23" fmla="*/ 44 h 107"/>
                <a:gd name="T24" fmla="*/ 84 w 105"/>
                <a:gd name="T25" fmla="*/ 22 h 107"/>
                <a:gd name="T26" fmla="*/ 68 w 105"/>
                <a:gd name="T27" fmla="*/ 12 h 107"/>
                <a:gd name="T28" fmla="*/ 63 w 105"/>
                <a:gd name="T29" fmla="*/ 10 h 107"/>
                <a:gd name="T30" fmla="*/ 53 w 105"/>
                <a:gd name="T31" fmla="*/ 0 h 107"/>
                <a:gd name="T32" fmla="*/ 72 w 105"/>
                <a:gd name="T33" fmla="*/ 5 h 107"/>
                <a:gd name="T34" fmla="*/ 84 w 105"/>
                <a:gd name="T35" fmla="*/ 10 h 107"/>
                <a:gd name="T36" fmla="*/ 101 w 105"/>
                <a:gd name="T37" fmla="*/ 31 h 107"/>
                <a:gd name="T38" fmla="*/ 104 w 105"/>
                <a:gd name="T39" fmla="*/ 44 h 107"/>
                <a:gd name="T40" fmla="*/ 104 w 105"/>
                <a:gd name="T41" fmla="*/ 64 h 107"/>
                <a:gd name="T42" fmla="*/ 101 w 105"/>
                <a:gd name="T43" fmla="*/ 77 h 107"/>
                <a:gd name="T44" fmla="*/ 84 w 105"/>
                <a:gd name="T45" fmla="*/ 97 h 107"/>
                <a:gd name="T46" fmla="*/ 72 w 105"/>
                <a:gd name="T47" fmla="*/ 104 h 107"/>
                <a:gd name="T48" fmla="*/ 53 w 105"/>
                <a:gd name="T49" fmla="*/ 107 h 107"/>
                <a:gd name="T50" fmla="*/ 34 w 105"/>
                <a:gd name="T51" fmla="*/ 104 h 107"/>
                <a:gd name="T52" fmla="*/ 15 w 105"/>
                <a:gd name="T53" fmla="*/ 92 h 107"/>
                <a:gd name="T54" fmla="*/ 5 w 105"/>
                <a:gd name="T55" fmla="*/ 77 h 107"/>
                <a:gd name="T56" fmla="*/ 0 w 105"/>
                <a:gd name="T57" fmla="*/ 54 h 107"/>
                <a:gd name="T58" fmla="*/ 1 w 105"/>
                <a:gd name="T59" fmla="*/ 44 h 107"/>
                <a:gd name="T60" fmla="*/ 10 w 105"/>
                <a:gd name="T61" fmla="*/ 23 h 107"/>
                <a:gd name="T62" fmla="*/ 23 w 105"/>
                <a:gd name="T63" fmla="*/ 10 h 107"/>
                <a:gd name="T64" fmla="*/ 43 w 105"/>
                <a:gd name="T65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" h="107">
                  <a:moveTo>
                    <a:pt x="53" y="9"/>
                  </a:moveTo>
                  <a:lnTo>
                    <a:pt x="43" y="10"/>
                  </a:lnTo>
                  <a:lnTo>
                    <a:pt x="37" y="12"/>
                  </a:lnTo>
                  <a:lnTo>
                    <a:pt x="29" y="17"/>
                  </a:lnTo>
                  <a:lnTo>
                    <a:pt x="22" y="22"/>
                  </a:lnTo>
                  <a:lnTo>
                    <a:pt x="16" y="30"/>
                  </a:lnTo>
                  <a:lnTo>
                    <a:pt x="12" y="37"/>
                  </a:lnTo>
                  <a:lnTo>
                    <a:pt x="10" y="44"/>
                  </a:lnTo>
                  <a:lnTo>
                    <a:pt x="9" y="54"/>
                  </a:lnTo>
                  <a:lnTo>
                    <a:pt x="10" y="64"/>
                  </a:lnTo>
                  <a:lnTo>
                    <a:pt x="12" y="70"/>
                  </a:lnTo>
                  <a:lnTo>
                    <a:pt x="16" y="78"/>
                  </a:lnTo>
                  <a:lnTo>
                    <a:pt x="22" y="85"/>
                  </a:lnTo>
                  <a:lnTo>
                    <a:pt x="36" y="96"/>
                  </a:lnTo>
                  <a:lnTo>
                    <a:pt x="43" y="97"/>
                  </a:lnTo>
                  <a:lnTo>
                    <a:pt x="53" y="98"/>
                  </a:lnTo>
                  <a:lnTo>
                    <a:pt x="63" y="97"/>
                  </a:lnTo>
                  <a:lnTo>
                    <a:pt x="70" y="96"/>
                  </a:lnTo>
                  <a:lnTo>
                    <a:pt x="77" y="91"/>
                  </a:lnTo>
                  <a:lnTo>
                    <a:pt x="84" y="85"/>
                  </a:lnTo>
                  <a:lnTo>
                    <a:pt x="95" y="71"/>
                  </a:lnTo>
                  <a:lnTo>
                    <a:pt x="96" y="64"/>
                  </a:lnTo>
                  <a:lnTo>
                    <a:pt x="97" y="54"/>
                  </a:lnTo>
                  <a:lnTo>
                    <a:pt x="96" y="44"/>
                  </a:lnTo>
                  <a:lnTo>
                    <a:pt x="95" y="36"/>
                  </a:lnTo>
                  <a:lnTo>
                    <a:pt x="84" y="22"/>
                  </a:lnTo>
                  <a:lnTo>
                    <a:pt x="77" y="17"/>
                  </a:lnTo>
                  <a:lnTo>
                    <a:pt x="68" y="12"/>
                  </a:lnTo>
                  <a:lnTo>
                    <a:pt x="68" y="12"/>
                  </a:lnTo>
                  <a:lnTo>
                    <a:pt x="63" y="10"/>
                  </a:lnTo>
                  <a:lnTo>
                    <a:pt x="53" y="9"/>
                  </a:lnTo>
                  <a:close/>
                  <a:moveTo>
                    <a:pt x="53" y="0"/>
                  </a:moveTo>
                  <a:lnTo>
                    <a:pt x="63" y="2"/>
                  </a:lnTo>
                  <a:lnTo>
                    <a:pt x="72" y="5"/>
                  </a:lnTo>
                  <a:lnTo>
                    <a:pt x="75" y="6"/>
                  </a:lnTo>
                  <a:lnTo>
                    <a:pt x="84" y="10"/>
                  </a:lnTo>
                  <a:lnTo>
                    <a:pt x="90" y="16"/>
                  </a:lnTo>
                  <a:lnTo>
                    <a:pt x="101" y="31"/>
                  </a:lnTo>
                  <a:lnTo>
                    <a:pt x="102" y="34"/>
                  </a:lnTo>
                  <a:lnTo>
                    <a:pt x="104" y="44"/>
                  </a:lnTo>
                  <a:lnTo>
                    <a:pt x="105" y="54"/>
                  </a:lnTo>
                  <a:lnTo>
                    <a:pt x="104" y="64"/>
                  </a:lnTo>
                  <a:lnTo>
                    <a:pt x="102" y="73"/>
                  </a:lnTo>
                  <a:lnTo>
                    <a:pt x="101" y="77"/>
                  </a:lnTo>
                  <a:lnTo>
                    <a:pt x="90" y="92"/>
                  </a:lnTo>
                  <a:lnTo>
                    <a:pt x="84" y="97"/>
                  </a:lnTo>
                  <a:lnTo>
                    <a:pt x="75" y="103"/>
                  </a:lnTo>
                  <a:lnTo>
                    <a:pt x="72" y="104"/>
                  </a:lnTo>
                  <a:lnTo>
                    <a:pt x="63" y="106"/>
                  </a:lnTo>
                  <a:lnTo>
                    <a:pt x="53" y="107"/>
                  </a:lnTo>
                  <a:lnTo>
                    <a:pt x="43" y="106"/>
                  </a:lnTo>
                  <a:lnTo>
                    <a:pt x="34" y="104"/>
                  </a:lnTo>
                  <a:lnTo>
                    <a:pt x="30" y="103"/>
                  </a:lnTo>
                  <a:lnTo>
                    <a:pt x="15" y="92"/>
                  </a:lnTo>
                  <a:lnTo>
                    <a:pt x="10" y="84"/>
                  </a:lnTo>
                  <a:lnTo>
                    <a:pt x="5" y="77"/>
                  </a:lnTo>
                  <a:lnTo>
                    <a:pt x="1" y="64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1" y="44"/>
                  </a:lnTo>
                  <a:lnTo>
                    <a:pt x="5" y="31"/>
                  </a:lnTo>
                  <a:lnTo>
                    <a:pt x="10" y="23"/>
                  </a:lnTo>
                  <a:lnTo>
                    <a:pt x="15" y="16"/>
                  </a:lnTo>
                  <a:lnTo>
                    <a:pt x="23" y="10"/>
                  </a:lnTo>
                  <a:lnTo>
                    <a:pt x="30" y="6"/>
                  </a:lnTo>
                  <a:lnTo>
                    <a:pt x="43" y="2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3622675" y="4154488"/>
              <a:ext cx="80963" cy="79375"/>
            </a:xfrm>
            <a:custGeom>
              <a:avLst/>
              <a:gdLst>
                <a:gd name="T0" fmla="*/ 26 w 51"/>
                <a:gd name="T1" fmla="*/ 0 h 50"/>
                <a:gd name="T2" fmla="*/ 36 w 51"/>
                <a:gd name="T3" fmla="*/ 2 h 50"/>
                <a:gd name="T4" fmla="*/ 44 w 51"/>
                <a:gd name="T5" fmla="*/ 7 h 50"/>
                <a:gd name="T6" fmla="*/ 49 w 51"/>
                <a:gd name="T7" fmla="*/ 15 h 50"/>
                <a:gd name="T8" fmla="*/ 51 w 51"/>
                <a:gd name="T9" fmla="*/ 25 h 50"/>
                <a:gd name="T10" fmla="*/ 49 w 51"/>
                <a:gd name="T11" fmla="*/ 35 h 50"/>
                <a:gd name="T12" fmla="*/ 44 w 51"/>
                <a:gd name="T13" fmla="*/ 42 h 50"/>
                <a:gd name="T14" fmla="*/ 36 w 51"/>
                <a:gd name="T15" fmla="*/ 48 h 50"/>
                <a:gd name="T16" fmla="*/ 26 w 51"/>
                <a:gd name="T17" fmla="*/ 50 h 50"/>
                <a:gd name="T18" fmla="*/ 16 w 51"/>
                <a:gd name="T19" fmla="*/ 48 h 50"/>
                <a:gd name="T20" fmla="*/ 8 w 51"/>
                <a:gd name="T21" fmla="*/ 42 h 50"/>
                <a:gd name="T22" fmla="*/ 2 w 51"/>
                <a:gd name="T23" fmla="*/ 35 h 50"/>
                <a:gd name="T24" fmla="*/ 0 w 51"/>
                <a:gd name="T25" fmla="*/ 25 h 50"/>
                <a:gd name="T26" fmla="*/ 2 w 51"/>
                <a:gd name="T27" fmla="*/ 15 h 50"/>
                <a:gd name="T28" fmla="*/ 8 w 51"/>
                <a:gd name="T29" fmla="*/ 7 h 50"/>
                <a:gd name="T30" fmla="*/ 16 w 51"/>
                <a:gd name="T31" fmla="*/ 2 h 50"/>
                <a:gd name="T32" fmla="*/ 26 w 51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26" y="0"/>
                  </a:moveTo>
                  <a:lnTo>
                    <a:pt x="36" y="2"/>
                  </a:lnTo>
                  <a:lnTo>
                    <a:pt x="44" y="7"/>
                  </a:lnTo>
                  <a:lnTo>
                    <a:pt x="49" y="1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2"/>
                  </a:lnTo>
                  <a:lnTo>
                    <a:pt x="36" y="48"/>
                  </a:lnTo>
                  <a:lnTo>
                    <a:pt x="26" y="50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8" y="7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3740150" y="4186238"/>
              <a:ext cx="14288" cy="14287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781425" y="4186238"/>
              <a:ext cx="1265238" cy="14287"/>
            </a:xfrm>
            <a:custGeom>
              <a:avLst/>
              <a:gdLst>
                <a:gd name="T0" fmla="*/ 797 w 797"/>
                <a:gd name="T1" fmla="*/ 0 h 9"/>
                <a:gd name="T2" fmla="*/ 780 w 797"/>
                <a:gd name="T3" fmla="*/ 9 h 9"/>
                <a:gd name="T4" fmla="*/ 746 w 797"/>
                <a:gd name="T5" fmla="*/ 0 h 9"/>
                <a:gd name="T6" fmla="*/ 764 w 797"/>
                <a:gd name="T7" fmla="*/ 9 h 9"/>
                <a:gd name="T8" fmla="*/ 746 w 797"/>
                <a:gd name="T9" fmla="*/ 0 h 9"/>
                <a:gd name="T10" fmla="*/ 730 w 797"/>
                <a:gd name="T11" fmla="*/ 0 h 9"/>
                <a:gd name="T12" fmla="*/ 713 w 797"/>
                <a:gd name="T13" fmla="*/ 9 h 9"/>
                <a:gd name="T14" fmla="*/ 679 w 797"/>
                <a:gd name="T15" fmla="*/ 0 h 9"/>
                <a:gd name="T16" fmla="*/ 695 w 797"/>
                <a:gd name="T17" fmla="*/ 9 h 9"/>
                <a:gd name="T18" fmla="*/ 679 w 797"/>
                <a:gd name="T19" fmla="*/ 0 h 9"/>
                <a:gd name="T20" fmla="*/ 661 w 797"/>
                <a:gd name="T21" fmla="*/ 0 h 9"/>
                <a:gd name="T22" fmla="*/ 645 w 797"/>
                <a:gd name="T23" fmla="*/ 9 h 9"/>
                <a:gd name="T24" fmla="*/ 610 w 797"/>
                <a:gd name="T25" fmla="*/ 0 h 9"/>
                <a:gd name="T26" fmla="*/ 628 w 797"/>
                <a:gd name="T27" fmla="*/ 9 h 9"/>
                <a:gd name="T28" fmla="*/ 610 w 797"/>
                <a:gd name="T29" fmla="*/ 0 h 9"/>
                <a:gd name="T30" fmla="*/ 594 w 797"/>
                <a:gd name="T31" fmla="*/ 0 h 9"/>
                <a:gd name="T32" fmla="*/ 577 w 797"/>
                <a:gd name="T33" fmla="*/ 9 h 9"/>
                <a:gd name="T34" fmla="*/ 543 w 797"/>
                <a:gd name="T35" fmla="*/ 0 h 9"/>
                <a:gd name="T36" fmla="*/ 560 w 797"/>
                <a:gd name="T37" fmla="*/ 9 h 9"/>
                <a:gd name="T38" fmla="*/ 543 w 797"/>
                <a:gd name="T39" fmla="*/ 0 h 9"/>
                <a:gd name="T40" fmla="*/ 527 w 797"/>
                <a:gd name="T41" fmla="*/ 0 h 9"/>
                <a:gd name="T42" fmla="*/ 509 w 797"/>
                <a:gd name="T43" fmla="*/ 9 h 9"/>
                <a:gd name="T44" fmla="*/ 475 w 797"/>
                <a:gd name="T45" fmla="*/ 0 h 9"/>
                <a:gd name="T46" fmla="*/ 492 w 797"/>
                <a:gd name="T47" fmla="*/ 9 h 9"/>
                <a:gd name="T48" fmla="*/ 475 w 797"/>
                <a:gd name="T49" fmla="*/ 0 h 9"/>
                <a:gd name="T50" fmla="*/ 458 w 797"/>
                <a:gd name="T51" fmla="*/ 0 h 9"/>
                <a:gd name="T52" fmla="*/ 442 w 797"/>
                <a:gd name="T53" fmla="*/ 9 h 9"/>
                <a:gd name="T54" fmla="*/ 407 w 797"/>
                <a:gd name="T55" fmla="*/ 0 h 9"/>
                <a:gd name="T56" fmla="*/ 424 w 797"/>
                <a:gd name="T57" fmla="*/ 9 h 9"/>
                <a:gd name="T58" fmla="*/ 407 w 797"/>
                <a:gd name="T59" fmla="*/ 0 h 9"/>
                <a:gd name="T60" fmla="*/ 391 w 797"/>
                <a:gd name="T61" fmla="*/ 0 h 9"/>
                <a:gd name="T62" fmla="*/ 373 w 797"/>
                <a:gd name="T63" fmla="*/ 9 h 9"/>
                <a:gd name="T64" fmla="*/ 339 w 797"/>
                <a:gd name="T65" fmla="*/ 0 h 9"/>
                <a:gd name="T66" fmla="*/ 357 w 797"/>
                <a:gd name="T67" fmla="*/ 9 h 9"/>
                <a:gd name="T68" fmla="*/ 339 w 797"/>
                <a:gd name="T69" fmla="*/ 0 h 9"/>
                <a:gd name="T70" fmla="*/ 322 w 797"/>
                <a:gd name="T71" fmla="*/ 0 h 9"/>
                <a:gd name="T72" fmla="*/ 306 w 797"/>
                <a:gd name="T73" fmla="*/ 9 h 9"/>
                <a:gd name="T74" fmla="*/ 272 w 797"/>
                <a:gd name="T75" fmla="*/ 0 h 9"/>
                <a:gd name="T76" fmla="*/ 288 w 797"/>
                <a:gd name="T77" fmla="*/ 9 h 9"/>
                <a:gd name="T78" fmla="*/ 272 w 797"/>
                <a:gd name="T79" fmla="*/ 0 h 9"/>
                <a:gd name="T80" fmla="*/ 255 w 797"/>
                <a:gd name="T81" fmla="*/ 0 h 9"/>
                <a:gd name="T82" fmla="*/ 237 w 797"/>
                <a:gd name="T83" fmla="*/ 9 h 9"/>
                <a:gd name="T84" fmla="*/ 204 w 797"/>
                <a:gd name="T85" fmla="*/ 0 h 9"/>
                <a:gd name="T86" fmla="*/ 221 w 797"/>
                <a:gd name="T87" fmla="*/ 9 h 9"/>
                <a:gd name="T88" fmla="*/ 204 w 797"/>
                <a:gd name="T89" fmla="*/ 0 h 9"/>
                <a:gd name="T90" fmla="*/ 187 w 797"/>
                <a:gd name="T91" fmla="*/ 0 h 9"/>
                <a:gd name="T92" fmla="*/ 170 w 797"/>
                <a:gd name="T93" fmla="*/ 9 h 9"/>
                <a:gd name="T94" fmla="*/ 136 w 797"/>
                <a:gd name="T95" fmla="*/ 0 h 9"/>
                <a:gd name="T96" fmla="*/ 152 w 797"/>
                <a:gd name="T97" fmla="*/ 9 h 9"/>
                <a:gd name="T98" fmla="*/ 136 w 797"/>
                <a:gd name="T99" fmla="*/ 0 h 9"/>
                <a:gd name="T100" fmla="*/ 119 w 797"/>
                <a:gd name="T101" fmla="*/ 0 h 9"/>
                <a:gd name="T102" fmla="*/ 102 w 797"/>
                <a:gd name="T103" fmla="*/ 9 h 9"/>
                <a:gd name="T104" fmla="*/ 68 w 797"/>
                <a:gd name="T105" fmla="*/ 0 h 9"/>
                <a:gd name="T106" fmla="*/ 85 w 797"/>
                <a:gd name="T107" fmla="*/ 9 h 9"/>
                <a:gd name="T108" fmla="*/ 68 w 797"/>
                <a:gd name="T109" fmla="*/ 0 h 9"/>
                <a:gd name="T110" fmla="*/ 51 w 797"/>
                <a:gd name="T111" fmla="*/ 0 h 9"/>
                <a:gd name="T112" fmla="*/ 34 w 797"/>
                <a:gd name="T113" fmla="*/ 9 h 9"/>
                <a:gd name="T114" fmla="*/ 0 w 797"/>
                <a:gd name="T115" fmla="*/ 0 h 9"/>
                <a:gd name="T116" fmla="*/ 18 w 797"/>
                <a:gd name="T117" fmla="*/ 9 h 9"/>
                <a:gd name="T118" fmla="*/ 0 w 797"/>
                <a:gd name="T1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7" h="9">
                  <a:moveTo>
                    <a:pt x="780" y="0"/>
                  </a:moveTo>
                  <a:lnTo>
                    <a:pt x="797" y="0"/>
                  </a:lnTo>
                  <a:lnTo>
                    <a:pt x="797" y="9"/>
                  </a:lnTo>
                  <a:lnTo>
                    <a:pt x="780" y="9"/>
                  </a:lnTo>
                  <a:lnTo>
                    <a:pt x="780" y="0"/>
                  </a:lnTo>
                  <a:close/>
                  <a:moveTo>
                    <a:pt x="746" y="0"/>
                  </a:moveTo>
                  <a:lnTo>
                    <a:pt x="764" y="0"/>
                  </a:lnTo>
                  <a:lnTo>
                    <a:pt x="764" y="9"/>
                  </a:lnTo>
                  <a:lnTo>
                    <a:pt x="746" y="9"/>
                  </a:lnTo>
                  <a:lnTo>
                    <a:pt x="746" y="0"/>
                  </a:lnTo>
                  <a:close/>
                  <a:moveTo>
                    <a:pt x="713" y="0"/>
                  </a:moveTo>
                  <a:lnTo>
                    <a:pt x="730" y="0"/>
                  </a:lnTo>
                  <a:lnTo>
                    <a:pt x="730" y="9"/>
                  </a:lnTo>
                  <a:lnTo>
                    <a:pt x="713" y="9"/>
                  </a:lnTo>
                  <a:lnTo>
                    <a:pt x="713" y="0"/>
                  </a:lnTo>
                  <a:close/>
                  <a:moveTo>
                    <a:pt x="679" y="0"/>
                  </a:moveTo>
                  <a:lnTo>
                    <a:pt x="695" y="0"/>
                  </a:lnTo>
                  <a:lnTo>
                    <a:pt x="695" y="9"/>
                  </a:lnTo>
                  <a:lnTo>
                    <a:pt x="679" y="9"/>
                  </a:lnTo>
                  <a:lnTo>
                    <a:pt x="679" y="0"/>
                  </a:lnTo>
                  <a:close/>
                  <a:moveTo>
                    <a:pt x="645" y="0"/>
                  </a:moveTo>
                  <a:lnTo>
                    <a:pt x="661" y="0"/>
                  </a:lnTo>
                  <a:lnTo>
                    <a:pt x="661" y="9"/>
                  </a:lnTo>
                  <a:lnTo>
                    <a:pt x="645" y="9"/>
                  </a:lnTo>
                  <a:lnTo>
                    <a:pt x="645" y="0"/>
                  </a:lnTo>
                  <a:close/>
                  <a:moveTo>
                    <a:pt x="610" y="0"/>
                  </a:moveTo>
                  <a:lnTo>
                    <a:pt x="628" y="0"/>
                  </a:lnTo>
                  <a:lnTo>
                    <a:pt x="628" y="9"/>
                  </a:lnTo>
                  <a:lnTo>
                    <a:pt x="610" y="9"/>
                  </a:lnTo>
                  <a:lnTo>
                    <a:pt x="610" y="0"/>
                  </a:lnTo>
                  <a:close/>
                  <a:moveTo>
                    <a:pt x="577" y="0"/>
                  </a:moveTo>
                  <a:lnTo>
                    <a:pt x="594" y="0"/>
                  </a:lnTo>
                  <a:lnTo>
                    <a:pt x="594" y="9"/>
                  </a:lnTo>
                  <a:lnTo>
                    <a:pt x="577" y="9"/>
                  </a:lnTo>
                  <a:lnTo>
                    <a:pt x="577" y="0"/>
                  </a:lnTo>
                  <a:close/>
                  <a:moveTo>
                    <a:pt x="543" y="0"/>
                  </a:moveTo>
                  <a:lnTo>
                    <a:pt x="560" y="0"/>
                  </a:lnTo>
                  <a:lnTo>
                    <a:pt x="560" y="9"/>
                  </a:lnTo>
                  <a:lnTo>
                    <a:pt x="543" y="9"/>
                  </a:lnTo>
                  <a:lnTo>
                    <a:pt x="543" y="0"/>
                  </a:lnTo>
                  <a:close/>
                  <a:moveTo>
                    <a:pt x="509" y="0"/>
                  </a:moveTo>
                  <a:lnTo>
                    <a:pt x="527" y="0"/>
                  </a:lnTo>
                  <a:lnTo>
                    <a:pt x="527" y="9"/>
                  </a:lnTo>
                  <a:lnTo>
                    <a:pt x="509" y="9"/>
                  </a:lnTo>
                  <a:lnTo>
                    <a:pt x="509" y="0"/>
                  </a:lnTo>
                  <a:close/>
                  <a:moveTo>
                    <a:pt x="475" y="0"/>
                  </a:moveTo>
                  <a:lnTo>
                    <a:pt x="492" y="0"/>
                  </a:lnTo>
                  <a:lnTo>
                    <a:pt x="492" y="9"/>
                  </a:lnTo>
                  <a:lnTo>
                    <a:pt x="475" y="9"/>
                  </a:lnTo>
                  <a:lnTo>
                    <a:pt x="475" y="0"/>
                  </a:lnTo>
                  <a:close/>
                  <a:moveTo>
                    <a:pt x="442" y="0"/>
                  </a:moveTo>
                  <a:lnTo>
                    <a:pt x="458" y="0"/>
                  </a:lnTo>
                  <a:lnTo>
                    <a:pt x="458" y="9"/>
                  </a:lnTo>
                  <a:lnTo>
                    <a:pt x="442" y="9"/>
                  </a:lnTo>
                  <a:lnTo>
                    <a:pt x="442" y="0"/>
                  </a:lnTo>
                  <a:close/>
                  <a:moveTo>
                    <a:pt x="407" y="0"/>
                  </a:moveTo>
                  <a:lnTo>
                    <a:pt x="424" y="0"/>
                  </a:lnTo>
                  <a:lnTo>
                    <a:pt x="424" y="9"/>
                  </a:lnTo>
                  <a:lnTo>
                    <a:pt x="407" y="9"/>
                  </a:lnTo>
                  <a:lnTo>
                    <a:pt x="407" y="0"/>
                  </a:lnTo>
                  <a:close/>
                  <a:moveTo>
                    <a:pt x="373" y="0"/>
                  </a:moveTo>
                  <a:lnTo>
                    <a:pt x="391" y="0"/>
                  </a:lnTo>
                  <a:lnTo>
                    <a:pt x="391" y="9"/>
                  </a:lnTo>
                  <a:lnTo>
                    <a:pt x="373" y="9"/>
                  </a:lnTo>
                  <a:lnTo>
                    <a:pt x="373" y="0"/>
                  </a:lnTo>
                  <a:close/>
                  <a:moveTo>
                    <a:pt x="339" y="0"/>
                  </a:moveTo>
                  <a:lnTo>
                    <a:pt x="357" y="0"/>
                  </a:lnTo>
                  <a:lnTo>
                    <a:pt x="357" y="9"/>
                  </a:lnTo>
                  <a:lnTo>
                    <a:pt x="339" y="9"/>
                  </a:lnTo>
                  <a:lnTo>
                    <a:pt x="339" y="0"/>
                  </a:lnTo>
                  <a:close/>
                  <a:moveTo>
                    <a:pt x="306" y="0"/>
                  </a:moveTo>
                  <a:lnTo>
                    <a:pt x="322" y="0"/>
                  </a:lnTo>
                  <a:lnTo>
                    <a:pt x="322" y="9"/>
                  </a:lnTo>
                  <a:lnTo>
                    <a:pt x="306" y="9"/>
                  </a:lnTo>
                  <a:lnTo>
                    <a:pt x="306" y="0"/>
                  </a:lnTo>
                  <a:close/>
                  <a:moveTo>
                    <a:pt x="272" y="0"/>
                  </a:moveTo>
                  <a:lnTo>
                    <a:pt x="288" y="0"/>
                  </a:lnTo>
                  <a:lnTo>
                    <a:pt x="288" y="9"/>
                  </a:lnTo>
                  <a:lnTo>
                    <a:pt x="272" y="9"/>
                  </a:lnTo>
                  <a:lnTo>
                    <a:pt x="272" y="0"/>
                  </a:lnTo>
                  <a:close/>
                  <a:moveTo>
                    <a:pt x="237" y="0"/>
                  </a:moveTo>
                  <a:lnTo>
                    <a:pt x="255" y="0"/>
                  </a:lnTo>
                  <a:lnTo>
                    <a:pt x="255" y="9"/>
                  </a:lnTo>
                  <a:lnTo>
                    <a:pt x="237" y="9"/>
                  </a:lnTo>
                  <a:lnTo>
                    <a:pt x="237" y="0"/>
                  </a:lnTo>
                  <a:close/>
                  <a:moveTo>
                    <a:pt x="204" y="0"/>
                  </a:moveTo>
                  <a:lnTo>
                    <a:pt x="221" y="0"/>
                  </a:lnTo>
                  <a:lnTo>
                    <a:pt x="221" y="9"/>
                  </a:lnTo>
                  <a:lnTo>
                    <a:pt x="204" y="9"/>
                  </a:lnTo>
                  <a:lnTo>
                    <a:pt x="204" y="0"/>
                  </a:lnTo>
                  <a:close/>
                  <a:moveTo>
                    <a:pt x="170" y="0"/>
                  </a:moveTo>
                  <a:lnTo>
                    <a:pt x="187" y="0"/>
                  </a:lnTo>
                  <a:lnTo>
                    <a:pt x="187" y="9"/>
                  </a:lnTo>
                  <a:lnTo>
                    <a:pt x="170" y="9"/>
                  </a:lnTo>
                  <a:lnTo>
                    <a:pt x="170" y="0"/>
                  </a:lnTo>
                  <a:close/>
                  <a:moveTo>
                    <a:pt x="136" y="0"/>
                  </a:moveTo>
                  <a:lnTo>
                    <a:pt x="152" y="0"/>
                  </a:lnTo>
                  <a:lnTo>
                    <a:pt x="152" y="9"/>
                  </a:lnTo>
                  <a:lnTo>
                    <a:pt x="136" y="9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9"/>
                  </a:lnTo>
                  <a:lnTo>
                    <a:pt x="102" y="9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5" y="0"/>
                  </a:lnTo>
                  <a:lnTo>
                    <a:pt x="85" y="9"/>
                  </a:lnTo>
                  <a:lnTo>
                    <a:pt x="68" y="9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9"/>
                  </a:lnTo>
                  <a:lnTo>
                    <a:pt x="34" y="9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8" y="0"/>
                  </a:lnTo>
                  <a:lnTo>
                    <a:pt x="18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79813" y="4818063"/>
            <a:ext cx="1239838" cy="420687"/>
            <a:chOff x="3579813" y="5202238"/>
            <a:chExt cx="1239838" cy="420687"/>
          </a:xfrm>
          <a:solidFill>
            <a:schemeClr val="bg2">
              <a:lumMod val="75000"/>
            </a:schemeClr>
          </a:solidFill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3579813" y="5456238"/>
              <a:ext cx="166688" cy="166687"/>
            </a:xfrm>
            <a:custGeom>
              <a:avLst/>
              <a:gdLst>
                <a:gd name="T0" fmla="*/ 43 w 105"/>
                <a:gd name="T1" fmla="*/ 10 h 105"/>
                <a:gd name="T2" fmla="*/ 29 w 105"/>
                <a:gd name="T3" fmla="*/ 15 h 105"/>
                <a:gd name="T4" fmla="*/ 16 w 105"/>
                <a:gd name="T5" fmla="*/ 28 h 105"/>
                <a:gd name="T6" fmla="*/ 12 w 105"/>
                <a:gd name="T7" fmla="*/ 37 h 105"/>
                <a:gd name="T8" fmla="*/ 9 w 105"/>
                <a:gd name="T9" fmla="*/ 52 h 105"/>
                <a:gd name="T10" fmla="*/ 12 w 105"/>
                <a:gd name="T11" fmla="*/ 68 h 105"/>
                <a:gd name="T12" fmla="*/ 22 w 105"/>
                <a:gd name="T13" fmla="*/ 83 h 105"/>
                <a:gd name="T14" fmla="*/ 43 w 105"/>
                <a:gd name="T15" fmla="*/ 95 h 105"/>
                <a:gd name="T16" fmla="*/ 63 w 105"/>
                <a:gd name="T17" fmla="*/ 95 h 105"/>
                <a:gd name="T18" fmla="*/ 77 w 105"/>
                <a:gd name="T19" fmla="*/ 89 h 105"/>
                <a:gd name="T20" fmla="*/ 95 w 105"/>
                <a:gd name="T21" fmla="*/ 69 h 105"/>
                <a:gd name="T22" fmla="*/ 97 w 105"/>
                <a:gd name="T23" fmla="*/ 52 h 105"/>
                <a:gd name="T24" fmla="*/ 95 w 105"/>
                <a:gd name="T25" fmla="*/ 36 h 105"/>
                <a:gd name="T26" fmla="*/ 84 w 105"/>
                <a:gd name="T27" fmla="*/ 22 h 105"/>
                <a:gd name="T28" fmla="*/ 70 w 105"/>
                <a:gd name="T29" fmla="*/ 11 h 105"/>
                <a:gd name="T30" fmla="*/ 53 w 105"/>
                <a:gd name="T31" fmla="*/ 8 h 105"/>
                <a:gd name="T32" fmla="*/ 63 w 105"/>
                <a:gd name="T33" fmla="*/ 1 h 105"/>
                <a:gd name="T34" fmla="*/ 75 w 105"/>
                <a:gd name="T35" fmla="*/ 4 h 105"/>
                <a:gd name="T36" fmla="*/ 90 w 105"/>
                <a:gd name="T37" fmla="*/ 15 h 105"/>
                <a:gd name="T38" fmla="*/ 101 w 105"/>
                <a:gd name="T39" fmla="*/ 30 h 105"/>
                <a:gd name="T40" fmla="*/ 104 w 105"/>
                <a:gd name="T41" fmla="*/ 42 h 105"/>
                <a:gd name="T42" fmla="*/ 104 w 105"/>
                <a:gd name="T43" fmla="*/ 62 h 105"/>
                <a:gd name="T44" fmla="*/ 101 w 105"/>
                <a:gd name="T45" fmla="*/ 75 h 105"/>
                <a:gd name="T46" fmla="*/ 84 w 105"/>
                <a:gd name="T47" fmla="*/ 95 h 105"/>
                <a:gd name="T48" fmla="*/ 72 w 105"/>
                <a:gd name="T49" fmla="*/ 102 h 105"/>
                <a:gd name="T50" fmla="*/ 53 w 105"/>
                <a:gd name="T51" fmla="*/ 105 h 105"/>
                <a:gd name="T52" fmla="*/ 34 w 105"/>
                <a:gd name="T53" fmla="*/ 102 h 105"/>
                <a:gd name="T54" fmla="*/ 15 w 105"/>
                <a:gd name="T55" fmla="*/ 90 h 105"/>
                <a:gd name="T56" fmla="*/ 5 w 105"/>
                <a:gd name="T57" fmla="*/ 75 h 105"/>
                <a:gd name="T58" fmla="*/ 0 w 105"/>
                <a:gd name="T59" fmla="*/ 52 h 105"/>
                <a:gd name="T60" fmla="*/ 1 w 105"/>
                <a:gd name="T61" fmla="*/ 42 h 105"/>
                <a:gd name="T62" fmla="*/ 5 w 105"/>
                <a:gd name="T63" fmla="*/ 30 h 105"/>
                <a:gd name="T64" fmla="*/ 15 w 105"/>
                <a:gd name="T65" fmla="*/ 15 h 105"/>
                <a:gd name="T66" fmla="*/ 30 w 105"/>
                <a:gd name="T67" fmla="*/ 4 h 105"/>
                <a:gd name="T68" fmla="*/ 43 w 105"/>
                <a:gd name="T69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5" h="105">
                  <a:moveTo>
                    <a:pt x="53" y="8"/>
                  </a:moveTo>
                  <a:lnTo>
                    <a:pt x="43" y="10"/>
                  </a:lnTo>
                  <a:lnTo>
                    <a:pt x="36" y="12"/>
                  </a:lnTo>
                  <a:lnTo>
                    <a:pt x="29" y="15"/>
                  </a:lnTo>
                  <a:lnTo>
                    <a:pt x="22" y="22"/>
                  </a:lnTo>
                  <a:lnTo>
                    <a:pt x="16" y="28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6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3" y="95"/>
                  </a:lnTo>
                  <a:lnTo>
                    <a:pt x="53" y="97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7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89" y="28"/>
                  </a:lnTo>
                  <a:lnTo>
                    <a:pt x="84" y="22"/>
                  </a:lnTo>
                  <a:lnTo>
                    <a:pt x="77" y="15"/>
                  </a:lnTo>
                  <a:lnTo>
                    <a:pt x="70" y="11"/>
                  </a:lnTo>
                  <a:lnTo>
                    <a:pt x="63" y="10"/>
                  </a:lnTo>
                  <a:lnTo>
                    <a:pt x="53" y="8"/>
                  </a:lnTo>
                  <a:close/>
                  <a:moveTo>
                    <a:pt x="53" y="0"/>
                  </a:moveTo>
                  <a:lnTo>
                    <a:pt x="63" y="1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84" y="8"/>
                  </a:lnTo>
                  <a:lnTo>
                    <a:pt x="90" y="15"/>
                  </a:lnTo>
                  <a:lnTo>
                    <a:pt x="96" y="22"/>
                  </a:lnTo>
                  <a:lnTo>
                    <a:pt x="101" y="30"/>
                  </a:lnTo>
                  <a:lnTo>
                    <a:pt x="102" y="33"/>
                  </a:lnTo>
                  <a:lnTo>
                    <a:pt x="104" y="42"/>
                  </a:lnTo>
                  <a:lnTo>
                    <a:pt x="105" y="52"/>
                  </a:lnTo>
                  <a:lnTo>
                    <a:pt x="104" y="62"/>
                  </a:lnTo>
                  <a:lnTo>
                    <a:pt x="102" y="72"/>
                  </a:lnTo>
                  <a:lnTo>
                    <a:pt x="101" y="75"/>
                  </a:lnTo>
                  <a:lnTo>
                    <a:pt x="90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3" y="105"/>
                  </a:lnTo>
                  <a:lnTo>
                    <a:pt x="43" y="104"/>
                  </a:lnTo>
                  <a:lnTo>
                    <a:pt x="34" y="102"/>
                  </a:lnTo>
                  <a:lnTo>
                    <a:pt x="30" y="101"/>
                  </a:lnTo>
                  <a:lnTo>
                    <a:pt x="15" y="90"/>
                  </a:lnTo>
                  <a:lnTo>
                    <a:pt x="10" y="82"/>
                  </a:lnTo>
                  <a:lnTo>
                    <a:pt x="5" y="75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" y="42"/>
                  </a:lnTo>
                  <a:lnTo>
                    <a:pt x="4" y="33"/>
                  </a:lnTo>
                  <a:lnTo>
                    <a:pt x="5" y="30"/>
                  </a:lnTo>
                  <a:lnTo>
                    <a:pt x="10" y="22"/>
                  </a:lnTo>
                  <a:lnTo>
                    <a:pt x="15" y="15"/>
                  </a:lnTo>
                  <a:lnTo>
                    <a:pt x="23" y="8"/>
                  </a:lnTo>
                  <a:lnTo>
                    <a:pt x="30" y="4"/>
                  </a:lnTo>
                  <a:lnTo>
                    <a:pt x="34" y="3"/>
                  </a:lnTo>
                  <a:lnTo>
                    <a:pt x="43" y="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622675" y="5499100"/>
              <a:ext cx="80963" cy="79375"/>
            </a:xfrm>
            <a:custGeom>
              <a:avLst/>
              <a:gdLst>
                <a:gd name="T0" fmla="*/ 26 w 51"/>
                <a:gd name="T1" fmla="*/ 0 h 50"/>
                <a:gd name="T2" fmla="*/ 36 w 51"/>
                <a:gd name="T3" fmla="*/ 2 h 50"/>
                <a:gd name="T4" fmla="*/ 44 w 51"/>
                <a:gd name="T5" fmla="*/ 8 h 50"/>
                <a:gd name="T6" fmla="*/ 49 w 51"/>
                <a:gd name="T7" fmla="*/ 15 h 50"/>
                <a:gd name="T8" fmla="*/ 51 w 51"/>
                <a:gd name="T9" fmla="*/ 25 h 50"/>
                <a:gd name="T10" fmla="*/ 49 w 51"/>
                <a:gd name="T11" fmla="*/ 35 h 50"/>
                <a:gd name="T12" fmla="*/ 44 w 51"/>
                <a:gd name="T13" fmla="*/ 42 h 50"/>
                <a:gd name="T14" fmla="*/ 36 w 51"/>
                <a:gd name="T15" fmla="*/ 48 h 50"/>
                <a:gd name="T16" fmla="*/ 26 w 51"/>
                <a:gd name="T17" fmla="*/ 50 h 50"/>
                <a:gd name="T18" fmla="*/ 16 w 51"/>
                <a:gd name="T19" fmla="*/ 48 h 50"/>
                <a:gd name="T20" fmla="*/ 8 w 51"/>
                <a:gd name="T21" fmla="*/ 42 h 50"/>
                <a:gd name="T22" fmla="*/ 2 w 51"/>
                <a:gd name="T23" fmla="*/ 35 h 50"/>
                <a:gd name="T24" fmla="*/ 0 w 51"/>
                <a:gd name="T25" fmla="*/ 25 h 50"/>
                <a:gd name="T26" fmla="*/ 2 w 51"/>
                <a:gd name="T27" fmla="*/ 15 h 50"/>
                <a:gd name="T28" fmla="*/ 8 w 51"/>
                <a:gd name="T29" fmla="*/ 8 h 50"/>
                <a:gd name="T30" fmla="*/ 16 w 51"/>
                <a:gd name="T31" fmla="*/ 2 h 50"/>
                <a:gd name="T32" fmla="*/ 26 w 51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0">
                  <a:moveTo>
                    <a:pt x="26" y="0"/>
                  </a:moveTo>
                  <a:lnTo>
                    <a:pt x="36" y="2"/>
                  </a:lnTo>
                  <a:lnTo>
                    <a:pt x="44" y="8"/>
                  </a:lnTo>
                  <a:lnTo>
                    <a:pt x="49" y="15"/>
                  </a:lnTo>
                  <a:lnTo>
                    <a:pt x="51" y="25"/>
                  </a:lnTo>
                  <a:lnTo>
                    <a:pt x="49" y="35"/>
                  </a:lnTo>
                  <a:lnTo>
                    <a:pt x="44" y="42"/>
                  </a:lnTo>
                  <a:lnTo>
                    <a:pt x="36" y="48"/>
                  </a:lnTo>
                  <a:lnTo>
                    <a:pt x="26" y="50"/>
                  </a:lnTo>
                  <a:lnTo>
                    <a:pt x="16" y="48"/>
                  </a:lnTo>
                  <a:lnTo>
                    <a:pt x="8" y="42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740150" y="5532438"/>
              <a:ext cx="14288" cy="12700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3779838" y="5532438"/>
              <a:ext cx="989013" cy="12700"/>
            </a:xfrm>
            <a:custGeom>
              <a:avLst/>
              <a:gdLst>
                <a:gd name="T0" fmla="*/ 623 w 623"/>
                <a:gd name="T1" fmla="*/ 0 h 8"/>
                <a:gd name="T2" fmla="*/ 607 w 623"/>
                <a:gd name="T3" fmla="*/ 8 h 8"/>
                <a:gd name="T4" fmla="*/ 573 w 623"/>
                <a:gd name="T5" fmla="*/ 0 h 8"/>
                <a:gd name="T6" fmla="*/ 590 w 623"/>
                <a:gd name="T7" fmla="*/ 8 h 8"/>
                <a:gd name="T8" fmla="*/ 573 w 623"/>
                <a:gd name="T9" fmla="*/ 0 h 8"/>
                <a:gd name="T10" fmla="*/ 556 w 623"/>
                <a:gd name="T11" fmla="*/ 0 h 8"/>
                <a:gd name="T12" fmla="*/ 540 w 623"/>
                <a:gd name="T13" fmla="*/ 8 h 8"/>
                <a:gd name="T14" fmla="*/ 506 w 623"/>
                <a:gd name="T15" fmla="*/ 0 h 8"/>
                <a:gd name="T16" fmla="*/ 522 w 623"/>
                <a:gd name="T17" fmla="*/ 8 h 8"/>
                <a:gd name="T18" fmla="*/ 506 w 623"/>
                <a:gd name="T19" fmla="*/ 0 h 8"/>
                <a:gd name="T20" fmla="*/ 488 w 623"/>
                <a:gd name="T21" fmla="*/ 0 h 8"/>
                <a:gd name="T22" fmla="*/ 472 w 623"/>
                <a:gd name="T23" fmla="*/ 8 h 8"/>
                <a:gd name="T24" fmla="*/ 438 w 623"/>
                <a:gd name="T25" fmla="*/ 0 h 8"/>
                <a:gd name="T26" fmla="*/ 455 w 623"/>
                <a:gd name="T27" fmla="*/ 8 h 8"/>
                <a:gd name="T28" fmla="*/ 438 w 623"/>
                <a:gd name="T29" fmla="*/ 0 h 8"/>
                <a:gd name="T30" fmla="*/ 421 w 623"/>
                <a:gd name="T31" fmla="*/ 0 h 8"/>
                <a:gd name="T32" fmla="*/ 405 w 623"/>
                <a:gd name="T33" fmla="*/ 8 h 8"/>
                <a:gd name="T34" fmla="*/ 371 w 623"/>
                <a:gd name="T35" fmla="*/ 0 h 8"/>
                <a:gd name="T36" fmla="*/ 387 w 623"/>
                <a:gd name="T37" fmla="*/ 8 h 8"/>
                <a:gd name="T38" fmla="*/ 371 w 623"/>
                <a:gd name="T39" fmla="*/ 0 h 8"/>
                <a:gd name="T40" fmla="*/ 354 w 623"/>
                <a:gd name="T41" fmla="*/ 0 h 8"/>
                <a:gd name="T42" fmla="*/ 337 w 623"/>
                <a:gd name="T43" fmla="*/ 8 h 8"/>
                <a:gd name="T44" fmla="*/ 304 w 623"/>
                <a:gd name="T45" fmla="*/ 0 h 8"/>
                <a:gd name="T46" fmla="*/ 320 w 623"/>
                <a:gd name="T47" fmla="*/ 8 h 8"/>
                <a:gd name="T48" fmla="*/ 304 w 623"/>
                <a:gd name="T49" fmla="*/ 0 h 8"/>
                <a:gd name="T50" fmla="*/ 286 w 623"/>
                <a:gd name="T51" fmla="*/ 0 h 8"/>
                <a:gd name="T52" fmla="*/ 270 w 623"/>
                <a:gd name="T53" fmla="*/ 8 h 8"/>
                <a:gd name="T54" fmla="*/ 236 w 623"/>
                <a:gd name="T55" fmla="*/ 0 h 8"/>
                <a:gd name="T56" fmla="*/ 252 w 623"/>
                <a:gd name="T57" fmla="*/ 8 h 8"/>
                <a:gd name="T58" fmla="*/ 236 w 623"/>
                <a:gd name="T59" fmla="*/ 0 h 8"/>
                <a:gd name="T60" fmla="*/ 219 w 623"/>
                <a:gd name="T61" fmla="*/ 0 h 8"/>
                <a:gd name="T62" fmla="*/ 202 w 623"/>
                <a:gd name="T63" fmla="*/ 8 h 8"/>
                <a:gd name="T64" fmla="*/ 169 w 623"/>
                <a:gd name="T65" fmla="*/ 0 h 8"/>
                <a:gd name="T66" fmla="*/ 185 w 623"/>
                <a:gd name="T67" fmla="*/ 8 h 8"/>
                <a:gd name="T68" fmla="*/ 169 w 623"/>
                <a:gd name="T69" fmla="*/ 0 h 8"/>
                <a:gd name="T70" fmla="*/ 151 w 623"/>
                <a:gd name="T71" fmla="*/ 0 h 8"/>
                <a:gd name="T72" fmla="*/ 135 w 623"/>
                <a:gd name="T73" fmla="*/ 8 h 8"/>
                <a:gd name="T74" fmla="*/ 101 w 623"/>
                <a:gd name="T75" fmla="*/ 0 h 8"/>
                <a:gd name="T76" fmla="*/ 118 w 623"/>
                <a:gd name="T77" fmla="*/ 8 h 8"/>
                <a:gd name="T78" fmla="*/ 101 w 623"/>
                <a:gd name="T79" fmla="*/ 0 h 8"/>
                <a:gd name="T80" fmla="*/ 84 w 623"/>
                <a:gd name="T81" fmla="*/ 0 h 8"/>
                <a:gd name="T82" fmla="*/ 68 w 623"/>
                <a:gd name="T83" fmla="*/ 8 h 8"/>
                <a:gd name="T84" fmla="*/ 34 w 623"/>
                <a:gd name="T85" fmla="*/ 0 h 8"/>
                <a:gd name="T86" fmla="*/ 51 w 623"/>
                <a:gd name="T87" fmla="*/ 8 h 8"/>
                <a:gd name="T88" fmla="*/ 34 w 623"/>
                <a:gd name="T89" fmla="*/ 0 h 8"/>
                <a:gd name="T90" fmla="*/ 17 w 623"/>
                <a:gd name="T91" fmla="*/ 0 h 8"/>
                <a:gd name="T92" fmla="*/ 0 w 623"/>
                <a:gd name="T9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3" h="8">
                  <a:moveTo>
                    <a:pt x="607" y="0"/>
                  </a:moveTo>
                  <a:lnTo>
                    <a:pt x="623" y="0"/>
                  </a:lnTo>
                  <a:lnTo>
                    <a:pt x="623" y="8"/>
                  </a:lnTo>
                  <a:lnTo>
                    <a:pt x="607" y="8"/>
                  </a:lnTo>
                  <a:lnTo>
                    <a:pt x="607" y="0"/>
                  </a:lnTo>
                  <a:close/>
                  <a:moveTo>
                    <a:pt x="573" y="0"/>
                  </a:moveTo>
                  <a:lnTo>
                    <a:pt x="590" y="0"/>
                  </a:lnTo>
                  <a:lnTo>
                    <a:pt x="590" y="8"/>
                  </a:lnTo>
                  <a:lnTo>
                    <a:pt x="573" y="8"/>
                  </a:lnTo>
                  <a:lnTo>
                    <a:pt x="573" y="0"/>
                  </a:lnTo>
                  <a:close/>
                  <a:moveTo>
                    <a:pt x="540" y="0"/>
                  </a:moveTo>
                  <a:lnTo>
                    <a:pt x="556" y="0"/>
                  </a:lnTo>
                  <a:lnTo>
                    <a:pt x="556" y="8"/>
                  </a:lnTo>
                  <a:lnTo>
                    <a:pt x="540" y="8"/>
                  </a:lnTo>
                  <a:lnTo>
                    <a:pt x="540" y="0"/>
                  </a:lnTo>
                  <a:close/>
                  <a:moveTo>
                    <a:pt x="506" y="0"/>
                  </a:moveTo>
                  <a:lnTo>
                    <a:pt x="522" y="0"/>
                  </a:lnTo>
                  <a:lnTo>
                    <a:pt x="522" y="8"/>
                  </a:lnTo>
                  <a:lnTo>
                    <a:pt x="506" y="8"/>
                  </a:lnTo>
                  <a:lnTo>
                    <a:pt x="506" y="0"/>
                  </a:lnTo>
                  <a:close/>
                  <a:moveTo>
                    <a:pt x="472" y="0"/>
                  </a:moveTo>
                  <a:lnTo>
                    <a:pt x="488" y="0"/>
                  </a:lnTo>
                  <a:lnTo>
                    <a:pt x="488" y="8"/>
                  </a:lnTo>
                  <a:lnTo>
                    <a:pt x="472" y="8"/>
                  </a:lnTo>
                  <a:lnTo>
                    <a:pt x="472" y="0"/>
                  </a:lnTo>
                  <a:close/>
                  <a:moveTo>
                    <a:pt x="438" y="0"/>
                  </a:moveTo>
                  <a:lnTo>
                    <a:pt x="455" y="0"/>
                  </a:lnTo>
                  <a:lnTo>
                    <a:pt x="455" y="8"/>
                  </a:lnTo>
                  <a:lnTo>
                    <a:pt x="438" y="8"/>
                  </a:lnTo>
                  <a:lnTo>
                    <a:pt x="438" y="0"/>
                  </a:lnTo>
                  <a:close/>
                  <a:moveTo>
                    <a:pt x="405" y="0"/>
                  </a:moveTo>
                  <a:lnTo>
                    <a:pt x="421" y="0"/>
                  </a:lnTo>
                  <a:lnTo>
                    <a:pt x="421" y="8"/>
                  </a:lnTo>
                  <a:lnTo>
                    <a:pt x="405" y="8"/>
                  </a:lnTo>
                  <a:lnTo>
                    <a:pt x="405" y="0"/>
                  </a:lnTo>
                  <a:close/>
                  <a:moveTo>
                    <a:pt x="371" y="0"/>
                  </a:moveTo>
                  <a:lnTo>
                    <a:pt x="387" y="0"/>
                  </a:lnTo>
                  <a:lnTo>
                    <a:pt x="387" y="8"/>
                  </a:lnTo>
                  <a:lnTo>
                    <a:pt x="371" y="8"/>
                  </a:lnTo>
                  <a:lnTo>
                    <a:pt x="371" y="0"/>
                  </a:lnTo>
                  <a:close/>
                  <a:moveTo>
                    <a:pt x="337" y="0"/>
                  </a:moveTo>
                  <a:lnTo>
                    <a:pt x="354" y="0"/>
                  </a:lnTo>
                  <a:lnTo>
                    <a:pt x="354" y="8"/>
                  </a:lnTo>
                  <a:lnTo>
                    <a:pt x="337" y="8"/>
                  </a:lnTo>
                  <a:lnTo>
                    <a:pt x="337" y="0"/>
                  </a:lnTo>
                  <a:close/>
                  <a:moveTo>
                    <a:pt x="304" y="0"/>
                  </a:moveTo>
                  <a:lnTo>
                    <a:pt x="320" y="0"/>
                  </a:lnTo>
                  <a:lnTo>
                    <a:pt x="320" y="8"/>
                  </a:lnTo>
                  <a:lnTo>
                    <a:pt x="304" y="8"/>
                  </a:lnTo>
                  <a:lnTo>
                    <a:pt x="304" y="0"/>
                  </a:lnTo>
                  <a:close/>
                  <a:moveTo>
                    <a:pt x="270" y="0"/>
                  </a:moveTo>
                  <a:lnTo>
                    <a:pt x="286" y="0"/>
                  </a:lnTo>
                  <a:lnTo>
                    <a:pt x="286" y="8"/>
                  </a:lnTo>
                  <a:lnTo>
                    <a:pt x="270" y="8"/>
                  </a:lnTo>
                  <a:lnTo>
                    <a:pt x="270" y="0"/>
                  </a:lnTo>
                  <a:close/>
                  <a:moveTo>
                    <a:pt x="236" y="0"/>
                  </a:moveTo>
                  <a:lnTo>
                    <a:pt x="252" y="0"/>
                  </a:lnTo>
                  <a:lnTo>
                    <a:pt x="252" y="8"/>
                  </a:lnTo>
                  <a:lnTo>
                    <a:pt x="236" y="8"/>
                  </a:lnTo>
                  <a:lnTo>
                    <a:pt x="236" y="0"/>
                  </a:lnTo>
                  <a:close/>
                  <a:moveTo>
                    <a:pt x="202" y="0"/>
                  </a:moveTo>
                  <a:lnTo>
                    <a:pt x="219" y="0"/>
                  </a:lnTo>
                  <a:lnTo>
                    <a:pt x="219" y="8"/>
                  </a:lnTo>
                  <a:lnTo>
                    <a:pt x="202" y="8"/>
                  </a:lnTo>
                  <a:lnTo>
                    <a:pt x="202" y="0"/>
                  </a:lnTo>
                  <a:close/>
                  <a:moveTo>
                    <a:pt x="169" y="0"/>
                  </a:moveTo>
                  <a:lnTo>
                    <a:pt x="185" y="0"/>
                  </a:lnTo>
                  <a:lnTo>
                    <a:pt x="185" y="8"/>
                  </a:lnTo>
                  <a:lnTo>
                    <a:pt x="169" y="8"/>
                  </a:lnTo>
                  <a:lnTo>
                    <a:pt x="169" y="0"/>
                  </a:lnTo>
                  <a:close/>
                  <a:moveTo>
                    <a:pt x="135" y="0"/>
                  </a:moveTo>
                  <a:lnTo>
                    <a:pt x="151" y="0"/>
                  </a:lnTo>
                  <a:lnTo>
                    <a:pt x="151" y="8"/>
                  </a:lnTo>
                  <a:lnTo>
                    <a:pt x="135" y="8"/>
                  </a:lnTo>
                  <a:lnTo>
                    <a:pt x="135" y="0"/>
                  </a:lnTo>
                  <a:close/>
                  <a:moveTo>
                    <a:pt x="101" y="0"/>
                  </a:moveTo>
                  <a:lnTo>
                    <a:pt x="118" y="0"/>
                  </a:lnTo>
                  <a:lnTo>
                    <a:pt x="118" y="8"/>
                  </a:lnTo>
                  <a:lnTo>
                    <a:pt x="101" y="8"/>
                  </a:lnTo>
                  <a:lnTo>
                    <a:pt x="101" y="0"/>
                  </a:lnTo>
                  <a:close/>
                  <a:moveTo>
                    <a:pt x="68" y="0"/>
                  </a:moveTo>
                  <a:lnTo>
                    <a:pt x="84" y="0"/>
                  </a:lnTo>
                  <a:lnTo>
                    <a:pt x="84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4" y="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4799013" y="5524500"/>
              <a:ext cx="20638" cy="20637"/>
            </a:xfrm>
            <a:custGeom>
              <a:avLst/>
              <a:gdLst>
                <a:gd name="T0" fmla="*/ 4 w 13"/>
                <a:gd name="T1" fmla="*/ 0 h 13"/>
                <a:gd name="T2" fmla="*/ 13 w 13"/>
                <a:gd name="T3" fmla="*/ 0 h 13"/>
                <a:gd name="T4" fmla="*/ 13 w 13"/>
                <a:gd name="T5" fmla="*/ 13 h 13"/>
                <a:gd name="T6" fmla="*/ 0 w 13"/>
                <a:gd name="T7" fmla="*/ 13 h 13"/>
                <a:gd name="T8" fmla="*/ 0 w 13"/>
                <a:gd name="T9" fmla="*/ 5 h 13"/>
                <a:gd name="T10" fmla="*/ 4 w 13"/>
                <a:gd name="T11" fmla="*/ 5 h 13"/>
                <a:gd name="T12" fmla="*/ 4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4" y="0"/>
                  </a:move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0" y="5"/>
                  </a:lnTo>
                  <a:lnTo>
                    <a:pt x="4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4805363" y="5243513"/>
              <a:ext cx="14288" cy="254000"/>
            </a:xfrm>
            <a:custGeom>
              <a:avLst/>
              <a:gdLst>
                <a:gd name="T0" fmla="*/ 0 w 9"/>
                <a:gd name="T1" fmla="*/ 142 h 160"/>
                <a:gd name="T2" fmla="*/ 9 w 9"/>
                <a:gd name="T3" fmla="*/ 142 h 160"/>
                <a:gd name="T4" fmla="*/ 9 w 9"/>
                <a:gd name="T5" fmla="*/ 160 h 160"/>
                <a:gd name="T6" fmla="*/ 0 w 9"/>
                <a:gd name="T7" fmla="*/ 160 h 160"/>
                <a:gd name="T8" fmla="*/ 0 w 9"/>
                <a:gd name="T9" fmla="*/ 142 h 160"/>
                <a:gd name="T10" fmla="*/ 0 w 9"/>
                <a:gd name="T11" fmla="*/ 107 h 160"/>
                <a:gd name="T12" fmla="*/ 9 w 9"/>
                <a:gd name="T13" fmla="*/ 107 h 160"/>
                <a:gd name="T14" fmla="*/ 9 w 9"/>
                <a:gd name="T15" fmla="*/ 124 h 160"/>
                <a:gd name="T16" fmla="*/ 0 w 9"/>
                <a:gd name="T17" fmla="*/ 124 h 160"/>
                <a:gd name="T18" fmla="*/ 0 w 9"/>
                <a:gd name="T19" fmla="*/ 107 h 160"/>
                <a:gd name="T20" fmla="*/ 0 w 9"/>
                <a:gd name="T21" fmla="*/ 71 h 160"/>
                <a:gd name="T22" fmla="*/ 9 w 9"/>
                <a:gd name="T23" fmla="*/ 71 h 160"/>
                <a:gd name="T24" fmla="*/ 9 w 9"/>
                <a:gd name="T25" fmla="*/ 89 h 160"/>
                <a:gd name="T26" fmla="*/ 0 w 9"/>
                <a:gd name="T27" fmla="*/ 89 h 160"/>
                <a:gd name="T28" fmla="*/ 0 w 9"/>
                <a:gd name="T29" fmla="*/ 71 h 160"/>
                <a:gd name="T30" fmla="*/ 0 w 9"/>
                <a:gd name="T31" fmla="*/ 36 h 160"/>
                <a:gd name="T32" fmla="*/ 9 w 9"/>
                <a:gd name="T33" fmla="*/ 36 h 160"/>
                <a:gd name="T34" fmla="*/ 9 w 9"/>
                <a:gd name="T35" fmla="*/ 53 h 160"/>
                <a:gd name="T36" fmla="*/ 0 w 9"/>
                <a:gd name="T37" fmla="*/ 53 h 160"/>
                <a:gd name="T38" fmla="*/ 0 w 9"/>
                <a:gd name="T39" fmla="*/ 36 h 160"/>
                <a:gd name="T40" fmla="*/ 0 w 9"/>
                <a:gd name="T41" fmla="*/ 0 h 160"/>
                <a:gd name="T42" fmla="*/ 9 w 9"/>
                <a:gd name="T43" fmla="*/ 0 h 160"/>
                <a:gd name="T44" fmla="*/ 9 w 9"/>
                <a:gd name="T45" fmla="*/ 17 h 160"/>
                <a:gd name="T46" fmla="*/ 0 w 9"/>
                <a:gd name="T47" fmla="*/ 17 h 160"/>
                <a:gd name="T48" fmla="*/ 0 w 9"/>
                <a:gd name="T4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" h="160">
                  <a:moveTo>
                    <a:pt x="0" y="142"/>
                  </a:moveTo>
                  <a:lnTo>
                    <a:pt x="9" y="142"/>
                  </a:lnTo>
                  <a:lnTo>
                    <a:pt x="9" y="160"/>
                  </a:lnTo>
                  <a:lnTo>
                    <a:pt x="0" y="160"/>
                  </a:lnTo>
                  <a:lnTo>
                    <a:pt x="0" y="142"/>
                  </a:lnTo>
                  <a:close/>
                  <a:moveTo>
                    <a:pt x="0" y="107"/>
                  </a:moveTo>
                  <a:lnTo>
                    <a:pt x="9" y="107"/>
                  </a:lnTo>
                  <a:lnTo>
                    <a:pt x="9" y="124"/>
                  </a:lnTo>
                  <a:lnTo>
                    <a:pt x="0" y="124"/>
                  </a:lnTo>
                  <a:lnTo>
                    <a:pt x="0" y="107"/>
                  </a:lnTo>
                  <a:close/>
                  <a:moveTo>
                    <a:pt x="0" y="71"/>
                  </a:moveTo>
                  <a:lnTo>
                    <a:pt x="9" y="71"/>
                  </a:lnTo>
                  <a:lnTo>
                    <a:pt x="9" y="89"/>
                  </a:lnTo>
                  <a:lnTo>
                    <a:pt x="0" y="89"/>
                  </a:lnTo>
                  <a:lnTo>
                    <a:pt x="0" y="71"/>
                  </a:lnTo>
                  <a:close/>
                  <a:moveTo>
                    <a:pt x="0" y="36"/>
                  </a:moveTo>
                  <a:lnTo>
                    <a:pt x="9" y="36"/>
                  </a:lnTo>
                  <a:lnTo>
                    <a:pt x="9" y="53"/>
                  </a:lnTo>
                  <a:lnTo>
                    <a:pt x="0" y="53"/>
                  </a:lnTo>
                  <a:lnTo>
                    <a:pt x="0" y="36"/>
                  </a:lnTo>
                  <a:close/>
                  <a:moveTo>
                    <a:pt x="0" y="0"/>
                  </a:moveTo>
                  <a:lnTo>
                    <a:pt x="9" y="0"/>
                  </a:lnTo>
                  <a:lnTo>
                    <a:pt x="9" y="17"/>
                  </a:lnTo>
                  <a:lnTo>
                    <a:pt x="0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4805363" y="5202238"/>
              <a:ext cx="14288" cy="14287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37425" y="2389188"/>
            <a:ext cx="1938338" cy="166687"/>
            <a:chOff x="7337425" y="2773363"/>
            <a:chExt cx="1938338" cy="166687"/>
          </a:xfrm>
          <a:solidFill>
            <a:schemeClr val="bg2">
              <a:lumMod val="75000"/>
            </a:schemeClr>
          </a:solidFill>
        </p:grpSpPr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9107488" y="2773363"/>
              <a:ext cx="168275" cy="166687"/>
            </a:xfrm>
            <a:custGeom>
              <a:avLst/>
              <a:gdLst>
                <a:gd name="T0" fmla="*/ 44 w 106"/>
                <a:gd name="T1" fmla="*/ 9 h 105"/>
                <a:gd name="T2" fmla="*/ 30 w 106"/>
                <a:gd name="T3" fmla="*/ 16 h 105"/>
                <a:gd name="T4" fmla="*/ 17 w 106"/>
                <a:gd name="T5" fmla="*/ 29 h 105"/>
                <a:gd name="T6" fmla="*/ 12 w 106"/>
                <a:gd name="T7" fmla="*/ 37 h 105"/>
                <a:gd name="T8" fmla="*/ 9 w 106"/>
                <a:gd name="T9" fmla="*/ 52 h 105"/>
                <a:gd name="T10" fmla="*/ 12 w 106"/>
                <a:gd name="T11" fmla="*/ 68 h 105"/>
                <a:gd name="T12" fmla="*/ 22 w 106"/>
                <a:gd name="T13" fmla="*/ 83 h 105"/>
                <a:gd name="T14" fmla="*/ 44 w 106"/>
                <a:gd name="T15" fmla="*/ 95 h 105"/>
                <a:gd name="T16" fmla="*/ 63 w 106"/>
                <a:gd name="T17" fmla="*/ 95 h 105"/>
                <a:gd name="T18" fmla="*/ 78 w 106"/>
                <a:gd name="T19" fmla="*/ 89 h 105"/>
                <a:gd name="T20" fmla="*/ 95 w 106"/>
                <a:gd name="T21" fmla="*/ 69 h 105"/>
                <a:gd name="T22" fmla="*/ 97 w 106"/>
                <a:gd name="T23" fmla="*/ 52 h 105"/>
                <a:gd name="T24" fmla="*/ 95 w 106"/>
                <a:gd name="T25" fmla="*/ 36 h 105"/>
                <a:gd name="T26" fmla="*/ 78 w 106"/>
                <a:gd name="T27" fmla="*/ 16 h 105"/>
                <a:gd name="T28" fmla="*/ 69 w 106"/>
                <a:gd name="T29" fmla="*/ 12 h 105"/>
                <a:gd name="T30" fmla="*/ 54 w 106"/>
                <a:gd name="T31" fmla="*/ 8 h 105"/>
                <a:gd name="T32" fmla="*/ 63 w 106"/>
                <a:gd name="T33" fmla="*/ 1 h 105"/>
                <a:gd name="T34" fmla="*/ 75 w 106"/>
                <a:gd name="T35" fmla="*/ 5 h 105"/>
                <a:gd name="T36" fmla="*/ 91 w 106"/>
                <a:gd name="T37" fmla="*/ 15 h 105"/>
                <a:gd name="T38" fmla="*/ 103 w 106"/>
                <a:gd name="T39" fmla="*/ 33 h 105"/>
                <a:gd name="T40" fmla="*/ 106 w 106"/>
                <a:gd name="T41" fmla="*/ 52 h 105"/>
                <a:gd name="T42" fmla="*/ 103 w 106"/>
                <a:gd name="T43" fmla="*/ 71 h 105"/>
                <a:gd name="T44" fmla="*/ 91 w 106"/>
                <a:gd name="T45" fmla="*/ 90 h 105"/>
                <a:gd name="T46" fmla="*/ 75 w 106"/>
                <a:gd name="T47" fmla="*/ 101 h 105"/>
                <a:gd name="T48" fmla="*/ 63 w 106"/>
                <a:gd name="T49" fmla="*/ 104 h 105"/>
                <a:gd name="T50" fmla="*/ 44 w 106"/>
                <a:gd name="T51" fmla="*/ 104 h 105"/>
                <a:gd name="T52" fmla="*/ 31 w 106"/>
                <a:gd name="T53" fmla="*/ 101 h 105"/>
                <a:gd name="T54" fmla="*/ 10 w 106"/>
                <a:gd name="T55" fmla="*/ 82 h 105"/>
                <a:gd name="T56" fmla="*/ 2 w 106"/>
                <a:gd name="T57" fmla="*/ 62 h 105"/>
                <a:gd name="T58" fmla="*/ 2 w 106"/>
                <a:gd name="T59" fmla="*/ 42 h 105"/>
                <a:gd name="T60" fmla="*/ 6 w 106"/>
                <a:gd name="T61" fmla="*/ 30 h 105"/>
                <a:gd name="T62" fmla="*/ 16 w 106"/>
                <a:gd name="T63" fmla="*/ 15 h 105"/>
                <a:gd name="T64" fmla="*/ 31 w 106"/>
                <a:gd name="T65" fmla="*/ 5 h 105"/>
                <a:gd name="T66" fmla="*/ 54 w 106"/>
                <a:gd name="T6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105">
                  <a:moveTo>
                    <a:pt x="54" y="8"/>
                  </a:moveTo>
                  <a:lnTo>
                    <a:pt x="44" y="9"/>
                  </a:lnTo>
                  <a:lnTo>
                    <a:pt x="37" y="12"/>
                  </a:lnTo>
                  <a:lnTo>
                    <a:pt x="30" y="16"/>
                  </a:lnTo>
                  <a:lnTo>
                    <a:pt x="22" y="21"/>
                  </a:lnTo>
                  <a:lnTo>
                    <a:pt x="17" y="29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7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4" y="95"/>
                  </a:lnTo>
                  <a:lnTo>
                    <a:pt x="54" y="96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8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84" y="21"/>
                  </a:lnTo>
                  <a:lnTo>
                    <a:pt x="78" y="16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3" y="9"/>
                  </a:lnTo>
                  <a:lnTo>
                    <a:pt x="54" y="8"/>
                  </a:lnTo>
                  <a:close/>
                  <a:moveTo>
                    <a:pt x="54" y="0"/>
                  </a:moveTo>
                  <a:lnTo>
                    <a:pt x="63" y="1"/>
                  </a:lnTo>
                  <a:lnTo>
                    <a:pt x="72" y="4"/>
                  </a:lnTo>
                  <a:lnTo>
                    <a:pt x="75" y="5"/>
                  </a:lnTo>
                  <a:lnTo>
                    <a:pt x="84" y="9"/>
                  </a:lnTo>
                  <a:lnTo>
                    <a:pt x="91" y="15"/>
                  </a:lnTo>
                  <a:lnTo>
                    <a:pt x="102" y="30"/>
                  </a:lnTo>
                  <a:lnTo>
                    <a:pt x="103" y="33"/>
                  </a:lnTo>
                  <a:lnTo>
                    <a:pt x="105" y="42"/>
                  </a:lnTo>
                  <a:lnTo>
                    <a:pt x="106" y="52"/>
                  </a:lnTo>
                  <a:lnTo>
                    <a:pt x="105" y="62"/>
                  </a:lnTo>
                  <a:lnTo>
                    <a:pt x="103" y="71"/>
                  </a:lnTo>
                  <a:lnTo>
                    <a:pt x="102" y="75"/>
                  </a:lnTo>
                  <a:lnTo>
                    <a:pt x="91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4" y="105"/>
                  </a:lnTo>
                  <a:lnTo>
                    <a:pt x="44" y="104"/>
                  </a:lnTo>
                  <a:lnTo>
                    <a:pt x="34" y="102"/>
                  </a:lnTo>
                  <a:lnTo>
                    <a:pt x="31" y="101"/>
                  </a:lnTo>
                  <a:lnTo>
                    <a:pt x="16" y="90"/>
                  </a:lnTo>
                  <a:lnTo>
                    <a:pt x="10" y="82"/>
                  </a:lnTo>
                  <a:lnTo>
                    <a:pt x="6" y="75"/>
                  </a:lnTo>
                  <a:lnTo>
                    <a:pt x="2" y="62"/>
                  </a:lnTo>
                  <a:lnTo>
                    <a:pt x="0" y="52"/>
                  </a:lnTo>
                  <a:lnTo>
                    <a:pt x="2" y="42"/>
                  </a:lnTo>
                  <a:lnTo>
                    <a:pt x="5" y="33"/>
                  </a:lnTo>
                  <a:lnTo>
                    <a:pt x="6" y="30"/>
                  </a:lnTo>
                  <a:lnTo>
                    <a:pt x="10" y="23"/>
                  </a:lnTo>
                  <a:lnTo>
                    <a:pt x="16" y="15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44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9153525" y="2816225"/>
              <a:ext cx="79375" cy="79375"/>
            </a:xfrm>
            <a:custGeom>
              <a:avLst/>
              <a:gdLst>
                <a:gd name="T0" fmla="*/ 25 w 50"/>
                <a:gd name="T1" fmla="*/ 0 h 50"/>
                <a:gd name="T2" fmla="*/ 34 w 50"/>
                <a:gd name="T3" fmla="*/ 2 h 50"/>
                <a:gd name="T4" fmla="*/ 42 w 50"/>
                <a:gd name="T5" fmla="*/ 7 h 50"/>
                <a:gd name="T6" fmla="*/ 48 w 50"/>
                <a:gd name="T7" fmla="*/ 15 h 50"/>
                <a:gd name="T8" fmla="*/ 50 w 50"/>
                <a:gd name="T9" fmla="*/ 25 h 50"/>
                <a:gd name="T10" fmla="*/ 48 w 50"/>
                <a:gd name="T11" fmla="*/ 35 h 50"/>
                <a:gd name="T12" fmla="*/ 42 w 50"/>
                <a:gd name="T13" fmla="*/ 43 h 50"/>
                <a:gd name="T14" fmla="*/ 34 w 50"/>
                <a:gd name="T15" fmla="*/ 49 h 50"/>
                <a:gd name="T16" fmla="*/ 25 w 50"/>
                <a:gd name="T17" fmla="*/ 50 h 50"/>
                <a:gd name="T18" fmla="*/ 15 w 50"/>
                <a:gd name="T19" fmla="*/ 49 h 50"/>
                <a:gd name="T20" fmla="*/ 6 w 50"/>
                <a:gd name="T21" fmla="*/ 43 h 50"/>
                <a:gd name="T22" fmla="*/ 1 w 50"/>
                <a:gd name="T23" fmla="*/ 35 h 50"/>
                <a:gd name="T24" fmla="*/ 0 w 50"/>
                <a:gd name="T25" fmla="*/ 25 h 50"/>
                <a:gd name="T26" fmla="*/ 1 w 50"/>
                <a:gd name="T27" fmla="*/ 15 h 50"/>
                <a:gd name="T28" fmla="*/ 6 w 50"/>
                <a:gd name="T29" fmla="*/ 7 h 50"/>
                <a:gd name="T30" fmla="*/ 15 w 50"/>
                <a:gd name="T31" fmla="*/ 2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lnTo>
                    <a:pt x="34" y="2"/>
                  </a:lnTo>
                  <a:lnTo>
                    <a:pt x="42" y="7"/>
                  </a:lnTo>
                  <a:lnTo>
                    <a:pt x="48" y="15"/>
                  </a:lnTo>
                  <a:lnTo>
                    <a:pt x="50" y="25"/>
                  </a:lnTo>
                  <a:lnTo>
                    <a:pt x="48" y="35"/>
                  </a:lnTo>
                  <a:lnTo>
                    <a:pt x="42" y="43"/>
                  </a:lnTo>
                  <a:lnTo>
                    <a:pt x="34" y="49"/>
                  </a:lnTo>
                  <a:lnTo>
                    <a:pt x="25" y="50"/>
                  </a:lnTo>
                  <a:lnTo>
                    <a:pt x="15" y="49"/>
                  </a:lnTo>
                  <a:lnTo>
                    <a:pt x="6" y="43"/>
                  </a:lnTo>
                  <a:lnTo>
                    <a:pt x="1" y="35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9101138" y="2849563"/>
              <a:ext cx="14288" cy="12700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7378700" y="2849563"/>
              <a:ext cx="1697038" cy="12700"/>
            </a:xfrm>
            <a:custGeom>
              <a:avLst/>
              <a:gdLst>
                <a:gd name="T0" fmla="*/ 1069 w 1069"/>
                <a:gd name="T1" fmla="*/ 8 h 8"/>
                <a:gd name="T2" fmla="*/ 1018 w 1069"/>
                <a:gd name="T3" fmla="*/ 0 h 8"/>
                <a:gd name="T4" fmla="*/ 1018 w 1069"/>
                <a:gd name="T5" fmla="*/ 8 h 8"/>
                <a:gd name="T6" fmla="*/ 1001 w 1069"/>
                <a:gd name="T7" fmla="*/ 0 h 8"/>
                <a:gd name="T8" fmla="*/ 984 w 1069"/>
                <a:gd name="T9" fmla="*/ 0 h 8"/>
                <a:gd name="T10" fmla="*/ 967 w 1069"/>
                <a:gd name="T11" fmla="*/ 8 h 8"/>
                <a:gd name="T12" fmla="*/ 916 w 1069"/>
                <a:gd name="T13" fmla="*/ 0 h 8"/>
                <a:gd name="T14" fmla="*/ 916 w 1069"/>
                <a:gd name="T15" fmla="*/ 8 h 8"/>
                <a:gd name="T16" fmla="*/ 899 w 1069"/>
                <a:gd name="T17" fmla="*/ 0 h 8"/>
                <a:gd name="T18" fmla="*/ 882 w 1069"/>
                <a:gd name="T19" fmla="*/ 0 h 8"/>
                <a:gd name="T20" fmla="*/ 865 w 1069"/>
                <a:gd name="T21" fmla="*/ 8 h 8"/>
                <a:gd name="T22" fmla="*/ 814 w 1069"/>
                <a:gd name="T23" fmla="*/ 0 h 8"/>
                <a:gd name="T24" fmla="*/ 814 w 1069"/>
                <a:gd name="T25" fmla="*/ 8 h 8"/>
                <a:gd name="T26" fmla="*/ 797 w 1069"/>
                <a:gd name="T27" fmla="*/ 0 h 8"/>
                <a:gd name="T28" fmla="*/ 781 w 1069"/>
                <a:gd name="T29" fmla="*/ 0 h 8"/>
                <a:gd name="T30" fmla="*/ 763 w 1069"/>
                <a:gd name="T31" fmla="*/ 8 h 8"/>
                <a:gd name="T32" fmla="*/ 713 w 1069"/>
                <a:gd name="T33" fmla="*/ 0 h 8"/>
                <a:gd name="T34" fmla="*/ 713 w 1069"/>
                <a:gd name="T35" fmla="*/ 8 h 8"/>
                <a:gd name="T36" fmla="*/ 696 w 1069"/>
                <a:gd name="T37" fmla="*/ 0 h 8"/>
                <a:gd name="T38" fmla="*/ 678 w 1069"/>
                <a:gd name="T39" fmla="*/ 0 h 8"/>
                <a:gd name="T40" fmla="*/ 662 w 1069"/>
                <a:gd name="T41" fmla="*/ 8 h 8"/>
                <a:gd name="T42" fmla="*/ 611 w 1069"/>
                <a:gd name="T43" fmla="*/ 0 h 8"/>
                <a:gd name="T44" fmla="*/ 611 w 1069"/>
                <a:gd name="T45" fmla="*/ 8 h 8"/>
                <a:gd name="T46" fmla="*/ 593 w 1069"/>
                <a:gd name="T47" fmla="*/ 0 h 8"/>
                <a:gd name="T48" fmla="*/ 577 w 1069"/>
                <a:gd name="T49" fmla="*/ 0 h 8"/>
                <a:gd name="T50" fmla="*/ 560 w 1069"/>
                <a:gd name="T51" fmla="*/ 8 h 8"/>
                <a:gd name="T52" fmla="*/ 509 w 1069"/>
                <a:gd name="T53" fmla="*/ 0 h 8"/>
                <a:gd name="T54" fmla="*/ 509 w 1069"/>
                <a:gd name="T55" fmla="*/ 8 h 8"/>
                <a:gd name="T56" fmla="*/ 492 w 1069"/>
                <a:gd name="T57" fmla="*/ 0 h 8"/>
                <a:gd name="T58" fmla="*/ 475 w 1069"/>
                <a:gd name="T59" fmla="*/ 0 h 8"/>
                <a:gd name="T60" fmla="*/ 459 w 1069"/>
                <a:gd name="T61" fmla="*/ 8 h 8"/>
                <a:gd name="T62" fmla="*/ 407 w 1069"/>
                <a:gd name="T63" fmla="*/ 0 h 8"/>
                <a:gd name="T64" fmla="*/ 407 w 1069"/>
                <a:gd name="T65" fmla="*/ 8 h 8"/>
                <a:gd name="T66" fmla="*/ 390 w 1069"/>
                <a:gd name="T67" fmla="*/ 0 h 8"/>
                <a:gd name="T68" fmla="*/ 374 w 1069"/>
                <a:gd name="T69" fmla="*/ 0 h 8"/>
                <a:gd name="T70" fmla="*/ 356 w 1069"/>
                <a:gd name="T71" fmla="*/ 8 h 8"/>
                <a:gd name="T72" fmla="*/ 305 w 1069"/>
                <a:gd name="T73" fmla="*/ 0 h 8"/>
                <a:gd name="T74" fmla="*/ 305 w 1069"/>
                <a:gd name="T75" fmla="*/ 8 h 8"/>
                <a:gd name="T76" fmla="*/ 289 w 1069"/>
                <a:gd name="T77" fmla="*/ 0 h 8"/>
                <a:gd name="T78" fmla="*/ 272 w 1069"/>
                <a:gd name="T79" fmla="*/ 0 h 8"/>
                <a:gd name="T80" fmla="*/ 254 w 1069"/>
                <a:gd name="T81" fmla="*/ 8 h 8"/>
                <a:gd name="T82" fmla="*/ 204 w 1069"/>
                <a:gd name="T83" fmla="*/ 0 h 8"/>
                <a:gd name="T84" fmla="*/ 204 w 1069"/>
                <a:gd name="T85" fmla="*/ 8 h 8"/>
                <a:gd name="T86" fmla="*/ 187 w 1069"/>
                <a:gd name="T87" fmla="*/ 0 h 8"/>
                <a:gd name="T88" fmla="*/ 169 w 1069"/>
                <a:gd name="T89" fmla="*/ 0 h 8"/>
                <a:gd name="T90" fmla="*/ 153 w 1069"/>
                <a:gd name="T91" fmla="*/ 8 h 8"/>
                <a:gd name="T92" fmla="*/ 102 w 1069"/>
                <a:gd name="T93" fmla="*/ 0 h 8"/>
                <a:gd name="T94" fmla="*/ 102 w 1069"/>
                <a:gd name="T95" fmla="*/ 8 h 8"/>
                <a:gd name="T96" fmla="*/ 84 w 1069"/>
                <a:gd name="T97" fmla="*/ 0 h 8"/>
                <a:gd name="T98" fmla="*/ 68 w 1069"/>
                <a:gd name="T99" fmla="*/ 0 h 8"/>
                <a:gd name="T100" fmla="*/ 51 w 1069"/>
                <a:gd name="T101" fmla="*/ 8 h 8"/>
                <a:gd name="T102" fmla="*/ 0 w 1069"/>
                <a:gd name="T103" fmla="*/ 0 h 8"/>
                <a:gd name="T104" fmla="*/ 0 w 1069"/>
                <a:gd name="T10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9" h="8">
                  <a:moveTo>
                    <a:pt x="1051" y="0"/>
                  </a:moveTo>
                  <a:lnTo>
                    <a:pt x="1069" y="0"/>
                  </a:lnTo>
                  <a:lnTo>
                    <a:pt x="1069" y="8"/>
                  </a:lnTo>
                  <a:lnTo>
                    <a:pt x="1051" y="8"/>
                  </a:lnTo>
                  <a:lnTo>
                    <a:pt x="1051" y="0"/>
                  </a:lnTo>
                  <a:close/>
                  <a:moveTo>
                    <a:pt x="1018" y="0"/>
                  </a:moveTo>
                  <a:lnTo>
                    <a:pt x="1035" y="0"/>
                  </a:lnTo>
                  <a:lnTo>
                    <a:pt x="1035" y="8"/>
                  </a:lnTo>
                  <a:lnTo>
                    <a:pt x="1018" y="8"/>
                  </a:lnTo>
                  <a:lnTo>
                    <a:pt x="1018" y="0"/>
                  </a:lnTo>
                  <a:close/>
                  <a:moveTo>
                    <a:pt x="984" y="0"/>
                  </a:moveTo>
                  <a:lnTo>
                    <a:pt x="1001" y="0"/>
                  </a:lnTo>
                  <a:lnTo>
                    <a:pt x="1001" y="8"/>
                  </a:lnTo>
                  <a:lnTo>
                    <a:pt x="984" y="8"/>
                  </a:lnTo>
                  <a:lnTo>
                    <a:pt x="984" y="0"/>
                  </a:lnTo>
                  <a:close/>
                  <a:moveTo>
                    <a:pt x="950" y="0"/>
                  </a:moveTo>
                  <a:lnTo>
                    <a:pt x="967" y="0"/>
                  </a:lnTo>
                  <a:lnTo>
                    <a:pt x="967" y="8"/>
                  </a:lnTo>
                  <a:lnTo>
                    <a:pt x="950" y="8"/>
                  </a:lnTo>
                  <a:lnTo>
                    <a:pt x="950" y="0"/>
                  </a:lnTo>
                  <a:close/>
                  <a:moveTo>
                    <a:pt x="916" y="0"/>
                  </a:moveTo>
                  <a:lnTo>
                    <a:pt x="933" y="0"/>
                  </a:lnTo>
                  <a:lnTo>
                    <a:pt x="933" y="8"/>
                  </a:lnTo>
                  <a:lnTo>
                    <a:pt x="916" y="8"/>
                  </a:lnTo>
                  <a:lnTo>
                    <a:pt x="916" y="0"/>
                  </a:lnTo>
                  <a:close/>
                  <a:moveTo>
                    <a:pt x="882" y="0"/>
                  </a:moveTo>
                  <a:lnTo>
                    <a:pt x="899" y="0"/>
                  </a:lnTo>
                  <a:lnTo>
                    <a:pt x="899" y="8"/>
                  </a:lnTo>
                  <a:lnTo>
                    <a:pt x="882" y="8"/>
                  </a:lnTo>
                  <a:lnTo>
                    <a:pt x="882" y="0"/>
                  </a:lnTo>
                  <a:close/>
                  <a:moveTo>
                    <a:pt x="848" y="0"/>
                  </a:moveTo>
                  <a:lnTo>
                    <a:pt x="865" y="0"/>
                  </a:lnTo>
                  <a:lnTo>
                    <a:pt x="865" y="8"/>
                  </a:lnTo>
                  <a:lnTo>
                    <a:pt x="848" y="8"/>
                  </a:lnTo>
                  <a:lnTo>
                    <a:pt x="848" y="0"/>
                  </a:lnTo>
                  <a:close/>
                  <a:moveTo>
                    <a:pt x="814" y="0"/>
                  </a:moveTo>
                  <a:lnTo>
                    <a:pt x="832" y="0"/>
                  </a:lnTo>
                  <a:lnTo>
                    <a:pt x="832" y="8"/>
                  </a:lnTo>
                  <a:lnTo>
                    <a:pt x="814" y="8"/>
                  </a:lnTo>
                  <a:lnTo>
                    <a:pt x="814" y="0"/>
                  </a:lnTo>
                  <a:close/>
                  <a:moveTo>
                    <a:pt x="781" y="0"/>
                  </a:moveTo>
                  <a:lnTo>
                    <a:pt x="797" y="0"/>
                  </a:lnTo>
                  <a:lnTo>
                    <a:pt x="797" y="8"/>
                  </a:lnTo>
                  <a:lnTo>
                    <a:pt x="781" y="8"/>
                  </a:lnTo>
                  <a:lnTo>
                    <a:pt x="781" y="0"/>
                  </a:lnTo>
                  <a:close/>
                  <a:moveTo>
                    <a:pt x="747" y="0"/>
                  </a:moveTo>
                  <a:lnTo>
                    <a:pt x="763" y="0"/>
                  </a:lnTo>
                  <a:lnTo>
                    <a:pt x="763" y="8"/>
                  </a:lnTo>
                  <a:lnTo>
                    <a:pt x="747" y="8"/>
                  </a:lnTo>
                  <a:lnTo>
                    <a:pt x="747" y="0"/>
                  </a:lnTo>
                  <a:close/>
                  <a:moveTo>
                    <a:pt x="713" y="0"/>
                  </a:moveTo>
                  <a:lnTo>
                    <a:pt x="729" y="0"/>
                  </a:lnTo>
                  <a:lnTo>
                    <a:pt x="729" y="8"/>
                  </a:lnTo>
                  <a:lnTo>
                    <a:pt x="713" y="8"/>
                  </a:lnTo>
                  <a:lnTo>
                    <a:pt x="713" y="0"/>
                  </a:lnTo>
                  <a:close/>
                  <a:moveTo>
                    <a:pt x="678" y="0"/>
                  </a:moveTo>
                  <a:lnTo>
                    <a:pt x="696" y="0"/>
                  </a:lnTo>
                  <a:lnTo>
                    <a:pt x="696" y="8"/>
                  </a:lnTo>
                  <a:lnTo>
                    <a:pt x="678" y="8"/>
                  </a:lnTo>
                  <a:lnTo>
                    <a:pt x="678" y="0"/>
                  </a:lnTo>
                  <a:close/>
                  <a:moveTo>
                    <a:pt x="645" y="0"/>
                  </a:moveTo>
                  <a:lnTo>
                    <a:pt x="662" y="0"/>
                  </a:lnTo>
                  <a:lnTo>
                    <a:pt x="662" y="8"/>
                  </a:lnTo>
                  <a:lnTo>
                    <a:pt x="645" y="8"/>
                  </a:lnTo>
                  <a:lnTo>
                    <a:pt x="645" y="0"/>
                  </a:lnTo>
                  <a:close/>
                  <a:moveTo>
                    <a:pt x="611" y="0"/>
                  </a:moveTo>
                  <a:lnTo>
                    <a:pt x="628" y="0"/>
                  </a:lnTo>
                  <a:lnTo>
                    <a:pt x="628" y="8"/>
                  </a:lnTo>
                  <a:lnTo>
                    <a:pt x="611" y="8"/>
                  </a:lnTo>
                  <a:lnTo>
                    <a:pt x="611" y="0"/>
                  </a:lnTo>
                  <a:close/>
                  <a:moveTo>
                    <a:pt x="577" y="0"/>
                  </a:moveTo>
                  <a:lnTo>
                    <a:pt x="593" y="0"/>
                  </a:lnTo>
                  <a:lnTo>
                    <a:pt x="593" y="8"/>
                  </a:lnTo>
                  <a:lnTo>
                    <a:pt x="577" y="8"/>
                  </a:lnTo>
                  <a:lnTo>
                    <a:pt x="577" y="0"/>
                  </a:lnTo>
                  <a:close/>
                  <a:moveTo>
                    <a:pt x="543" y="0"/>
                  </a:moveTo>
                  <a:lnTo>
                    <a:pt x="560" y="0"/>
                  </a:lnTo>
                  <a:lnTo>
                    <a:pt x="560" y="8"/>
                  </a:lnTo>
                  <a:lnTo>
                    <a:pt x="543" y="8"/>
                  </a:lnTo>
                  <a:lnTo>
                    <a:pt x="543" y="0"/>
                  </a:lnTo>
                  <a:close/>
                  <a:moveTo>
                    <a:pt x="509" y="0"/>
                  </a:moveTo>
                  <a:lnTo>
                    <a:pt x="526" y="0"/>
                  </a:lnTo>
                  <a:lnTo>
                    <a:pt x="526" y="8"/>
                  </a:lnTo>
                  <a:lnTo>
                    <a:pt x="509" y="8"/>
                  </a:lnTo>
                  <a:lnTo>
                    <a:pt x="509" y="0"/>
                  </a:lnTo>
                  <a:close/>
                  <a:moveTo>
                    <a:pt x="475" y="0"/>
                  </a:moveTo>
                  <a:lnTo>
                    <a:pt x="492" y="0"/>
                  </a:lnTo>
                  <a:lnTo>
                    <a:pt x="492" y="8"/>
                  </a:lnTo>
                  <a:lnTo>
                    <a:pt x="475" y="8"/>
                  </a:lnTo>
                  <a:lnTo>
                    <a:pt x="475" y="0"/>
                  </a:lnTo>
                  <a:close/>
                  <a:moveTo>
                    <a:pt x="441" y="0"/>
                  </a:moveTo>
                  <a:lnTo>
                    <a:pt x="459" y="0"/>
                  </a:lnTo>
                  <a:lnTo>
                    <a:pt x="459" y="8"/>
                  </a:lnTo>
                  <a:lnTo>
                    <a:pt x="441" y="8"/>
                  </a:lnTo>
                  <a:lnTo>
                    <a:pt x="441" y="0"/>
                  </a:lnTo>
                  <a:close/>
                  <a:moveTo>
                    <a:pt x="407" y="0"/>
                  </a:moveTo>
                  <a:lnTo>
                    <a:pt x="424" y="0"/>
                  </a:lnTo>
                  <a:lnTo>
                    <a:pt x="424" y="8"/>
                  </a:lnTo>
                  <a:lnTo>
                    <a:pt x="407" y="8"/>
                  </a:lnTo>
                  <a:lnTo>
                    <a:pt x="407" y="0"/>
                  </a:lnTo>
                  <a:close/>
                  <a:moveTo>
                    <a:pt x="374" y="0"/>
                  </a:moveTo>
                  <a:lnTo>
                    <a:pt x="390" y="0"/>
                  </a:lnTo>
                  <a:lnTo>
                    <a:pt x="390" y="8"/>
                  </a:lnTo>
                  <a:lnTo>
                    <a:pt x="374" y="8"/>
                  </a:lnTo>
                  <a:lnTo>
                    <a:pt x="374" y="0"/>
                  </a:lnTo>
                  <a:close/>
                  <a:moveTo>
                    <a:pt x="339" y="0"/>
                  </a:moveTo>
                  <a:lnTo>
                    <a:pt x="356" y="0"/>
                  </a:lnTo>
                  <a:lnTo>
                    <a:pt x="356" y="8"/>
                  </a:lnTo>
                  <a:lnTo>
                    <a:pt x="339" y="8"/>
                  </a:lnTo>
                  <a:lnTo>
                    <a:pt x="339" y="0"/>
                  </a:lnTo>
                  <a:close/>
                  <a:moveTo>
                    <a:pt x="305" y="0"/>
                  </a:moveTo>
                  <a:lnTo>
                    <a:pt x="323" y="0"/>
                  </a:lnTo>
                  <a:lnTo>
                    <a:pt x="323" y="8"/>
                  </a:lnTo>
                  <a:lnTo>
                    <a:pt x="305" y="8"/>
                  </a:lnTo>
                  <a:lnTo>
                    <a:pt x="305" y="0"/>
                  </a:lnTo>
                  <a:close/>
                  <a:moveTo>
                    <a:pt x="272" y="0"/>
                  </a:moveTo>
                  <a:lnTo>
                    <a:pt x="289" y="0"/>
                  </a:lnTo>
                  <a:lnTo>
                    <a:pt x="289" y="8"/>
                  </a:lnTo>
                  <a:lnTo>
                    <a:pt x="272" y="8"/>
                  </a:lnTo>
                  <a:lnTo>
                    <a:pt x="272" y="0"/>
                  </a:lnTo>
                  <a:close/>
                  <a:moveTo>
                    <a:pt x="238" y="0"/>
                  </a:moveTo>
                  <a:lnTo>
                    <a:pt x="254" y="0"/>
                  </a:lnTo>
                  <a:lnTo>
                    <a:pt x="254" y="8"/>
                  </a:lnTo>
                  <a:lnTo>
                    <a:pt x="238" y="8"/>
                  </a:lnTo>
                  <a:lnTo>
                    <a:pt x="238" y="0"/>
                  </a:lnTo>
                  <a:close/>
                  <a:moveTo>
                    <a:pt x="204" y="0"/>
                  </a:moveTo>
                  <a:lnTo>
                    <a:pt x="220" y="0"/>
                  </a:lnTo>
                  <a:lnTo>
                    <a:pt x="220" y="8"/>
                  </a:lnTo>
                  <a:lnTo>
                    <a:pt x="204" y="8"/>
                  </a:lnTo>
                  <a:lnTo>
                    <a:pt x="204" y="0"/>
                  </a:lnTo>
                  <a:close/>
                  <a:moveTo>
                    <a:pt x="169" y="0"/>
                  </a:moveTo>
                  <a:lnTo>
                    <a:pt x="187" y="0"/>
                  </a:lnTo>
                  <a:lnTo>
                    <a:pt x="187" y="8"/>
                  </a:lnTo>
                  <a:lnTo>
                    <a:pt x="169" y="8"/>
                  </a:lnTo>
                  <a:lnTo>
                    <a:pt x="169" y="0"/>
                  </a:lnTo>
                  <a:close/>
                  <a:moveTo>
                    <a:pt x="136" y="0"/>
                  </a:moveTo>
                  <a:lnTo>
                    <a:pt x="153" y="0"/>
                  </a:lnTo>
                  <a:lnTo>
                    <a:pt x="153" y="8"/>
                  </a:lnTo>
                  <a:lnTo>
                    <a:pt x="136" y="8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8"/>
                  </a:lnTo>
                  <a:lnTo>
                    <a:pt x="102" y="8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4" y="0"/>
                  </a:lnTo>
                  <a:lnTo>
                    <a:pt x="84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4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4" y="8"/>
                  </a:lnTo>
                  <a:lnTo>
                    <a:pt x="34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7337425" y="2849563"/>
              <a:ext cx="11113" cy="12700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421688" y="3724275"/>
            <a:ext cx="854075" cy="169862"/>
            <a:chOff x="8421688" y="4108450"/>
            <a:chExt cx="854075" cy="169862"/>
          </a:xfrm>
          <a:solidFill>
            <a:schemeClr val="bg2">
              <a:lumMod val="75000"/>
            </a:schemeClr>
          </a:solidFill>
        </p:grpSpPr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9107488" y="4108450"/>
              <a:ext cx="168275" cy="169862"/>
            </a:xfrm>
            <a:custGeom>
              <a:avLst/>
              <a:gdLst>
                <a:gd name="T0" fmla="*/ 44 w 106"/>
                <a:gd name="T1" fmla="*/ 10 h 107"/>
                <a:gd name="T2" fmla="*/ 30 w 106"/>
                <a:gd name="T3" fmla="*/ 17 h 107"/>
                <a:gd name="T4" fmla="*/ 17 w 106"/>
                <a:gd name="T5" fmla="*/ 30 h 107"/>
                <a:gd name="T6" fmla="*/ 10 w 106"/>
                <a:gd name="T7" fmla="*/ 44 h 107"/>
                <a:gd name="T8" fmla="*/ 10 w 106"/>
                <a:gd name="T9" fmla="*/ 64 h 107"/>
                <a:gd name="T10" fmla="*/ 17 w 106"/>
                <a:gd name="T11" fmla="*/ 78 h 107"/>
                <a:gd name="T12" fmla="*/ 36 w 106"/>
                <a:gd name="T13" fmla="*/ 96 h 107"/>
                <a:gd name="T14" fmla="*/ 54 w 106"/>
                <a:gd name="T15" fmla="*/ 98 h 107"/>
                <a:gd name="T16" fmla="*/ 70 w 106"/>
                <a:gd name="T17" fmla="*/ 96 h 107"/>
                <a:gd name="T18" fmla="*/ 84 w 106"/>
                <a:gd name="T19" fmla="*/ 85 h 107"/>
                <a:gd name="T20" fmla="*/ 96 w 106"/>
                <a:gd name="T21" fmla="*/ 64 h 107"/>
                <a:gd name="T22" fmla="*/ 96 w 106"/>
                <a:gd name="T23" fmla="*/ 44 h 107"/>
                <a:gd name="T24" fmla="*/ 84 w 106"/>
                <a:gd name="T25" fmla="*/ 22 h 107"/>
                <a:gd name="T26" fmla="*/ 69 w 106"/>
                <a:gd name="T27" fmla="*/ 12 h 107"/>
                <a:gd name="T28" fmla="*/ 63 w 106"/>
                <a:gd name="T29" fmla="*/ 10 h 107"/>
                <a:gd name="T30" fmla="*/ 54 w 106"/>
                <a:gd name="T31" fmla="*/ 0 h 107"/>
                <a:gd name="T32" fmla="*/ 72 w 106"/>
                <a:gd name="T33" fmla="*/ 5 h 107"/>
                <a:gd name="T34" fmla="*/ 84 w 106"/>
                <a:gd name="T35" fmla="*/ 10 h 107"/>
                <a:gd name="T36" fmla="*/ 102 w 106"/>
                <a:gd name="T37" fmla="*/ 31 h 107"/>
                <a:gd name="T38" fmla="*/ 105 w 106"/>
                <a:gd name="T39" fmla="*/ 44 h 107"/>
                <a:gd name="T40" fmla="*/ 105 w 106"/>
                <a:gd name="T41" fmla="*/ 64 h 107"/>
                <a:gd name="T42" fmla="*/ 102 w 106"/>
                <a:gd name="T43" fmla="*/ 77 h 107"/>
                <a:gd name="T44" fmla="*/ 84 w 106"/>
                <a:gd name="T45" fmla="*/ 97 h 107"/>
                <a:gd name="T46" fmla="*/ 72 w 106"/>
                <a:gd name="T47" fmla="*/ 104 h 107"/>
                <a:gd name="T48" fmla="*/ 54 w 106"/>
                <a:gd name="T49" fmla="*/ 107 h 107"/>
                <a:gd name="T50" fmla="*/ 34 w 106"/>
                <a:gd name="T51" fmla="*/ 104 h 107"/>
                <a:gd name="T52" fmla="*/ 16 w 106"/>
                <a:gd name="T53" fmla="*/ 92 h 107"/>
                <a:gd name="T54" fmla="*/ 6 w 106"/>
                <a:gd name="T55" fmla="*/ 77 h 107"/>
                <a:gd name="T56" fmla="*/ 0 w 106"/>
                <a:gd name="T57" fmla="*/ 54 h 107"/>
                <a:gd name="T58" fmla="*/ 6 w 106"/>
                <a:gd name="T59" fmla="*/ 31 h 107"/>
                <a:gd name="T60" fmla="*/ 16 w 106"/>
                <a:gd name="T61" fmla="*/ 16 h 107"/>
                <a:gd name="T62" fmla="*/ 31 w 106"/>
                <a:gd name="T63" fmla="*/ 6 h 107"/>
                <a:gd name="T64" fmla="*/ 54 w 106"/>
                <a:gd name="T6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107">
                  <a:moveTo>
                    <a:pt x="54" y="9"/>
                  </a:moveTo>
                  <a:lnTo>
                    <a:pt x="44" y="10"/>
                  </a:lnTo>
                  <a:lnTo>
                    <a:pt x="37" y="12"/>
                  </a:lnTo>
                  <a:lnTo>
                    <a:pt x="30" y="17"/>
                  </a:lnTo>
                  <a:lnTo>
                    <a:pt x="22" y="22"/>
                  </a:lnTo>
                  <a:lnTo>
                    <a:pt x="17" y="30"/>
                  </a:lnTo>
                  <a:lnTo>
                    <a:pt x="12" y="37"/>
                  </a:lnTo>
                  <a:lnTo>
                    <a:pt x="10" y="44"/>
                  </a:lnTo>
                  <a:lnTo>
                    <a:pt x="9" y="54"/>
                  </a:lnTo>
                  <a:lnTo>
                    <a:pt x="10" y="64"/>
                  </a:lnTo>
                  <a:lnTo>
                    <a:pt x="12" y="70"/>
                  </a:lnTo>
                  <a:lnTo>
                    <a:pt x="17" y="78"/>
                  </a:lnTo>
                  <a:lnTo>
                    <a:pt x="22" y="85"/>
                  </a:lnTo>
                  <a:lnTo>
                    <a:pt x="36" y="96"/>
                  </a:lnTo>
                  <a:lnTo>
                    <a:pt x="44" y="97"/>
                  </a:lnTo>
                  <a:lnTo>
                    <a:pt x="54" y="98"/>
                  </a:lnTo>
                  <a:lnTo>
                    <a:pt x="63" y="97"/>
                  </a:lnTo>
                  <a:lnTo>
                    <a:pt x="70" y="96"/>
                  </a:lnTo>
                  <a:lnTo>
                    <a:pt x="78" y="91"/>
                  </a:lnTo>
                  <a:lnTo>
                    <a:pt x="84" y="85"/>
                  </a:lnTo>
                  <a:lnTo>
                    <a:pt x="95" y="71"/>
                  </a:lnTo>
                  <a:lnTo>
                    <a:pt x="96" y="64"/>
                  </a:lnTo>
                  <a:lnTo>
                    <a:pt x="97" y="54"/>
                  </a:lnTo>
                  <a:lnTo>
                    <a:pt x="96" y="44"/>
                  </a:lnTo>
                  <a:lnTo>
                    <a:pt x="95" y="36"/>
                  </a:lnTo>
                  <a:lnTo>
                    <a:pt x="84" y="22"/>
                  </a:lnTo>
                  <a:lnTo>
                    <a:pt x="78" y="17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63" y="10"/>
                  </a:lnTo>
                  <a:lnTo>
                    <a:pt x="54" y="9"/>
                  </a:lnTo>
                  <a:close/>
                  <a:moveTo>
                    <a:pt x="54" y="0"/>
                  </a:moveTo>
                  <a:lnTo>
                    <a:pt x="63" y="2"/>
                  </a:lnTo>
                  <a:lnTo>
                    <a:pt x="72" y="5"/>
                  </a:lnTo>
                  <a:lnTo>
                    <a:pt x="75" y="6"/>
                  </a:lnTo>
                  <a:lnTo>
                    <a:pt x="84" y="10"/>
                  </a:lnTo>
                  <a:lnTo>
                    <a:pt x="91" y="16"/>
                  </a:lnTo>
                  <a:lnTo>
                    <a:pt x="102" y="31"/>
                  </a:lnTo>
                  <a:lnTo>
                    <a:pt x="103" y="34"/>
                  </a:lnTo>
                  <a:lnTo>
                    <a:pt x="105" y="44"/>
                  </a:lnTo>
                  <a:lnTo>
                    <a:pt x="106" y="54"/>
                  </a:lnTo>
                  <a:lnTo>
                    <a:pt x="105" y="64"/>
                  </a:lnTo>
                  <a:lnTo>
                    <a:pt x="103" y="73"/>
                  </a:lnTo>
                  <a:lnTo>
                    <a:pt x="102" y="77"/>
                  </a:lnTo>
                  <a:lnTo>
                    <a:pt x="91" y="92"/>
                  </a:lnTo>
                  <a:lnTo>
                    <a:pt x="84" y="97"/>
                  </a:lnTo>
                  <a:lnTo>
                    <a:pt x="75" y="103"/>
                  </a:lnTo>
                  <a:lnTo>
                    <a:pt x="72" y="104"/>
                  </a:lnTo>
                  <a:lnTo>
                    <a:pt x="63" y="106"/>
                  </a:lnTo>
                  <a:lnTo>
                    <a:pt x="54" y="107"/>
                  </a:lnTo>
                  <a:lnTo>
                    <a:pt x="44" y="106"/>
                  </a:lnTo>
                  <a:lnTo>
                    <a:pt x="34" y="104"/>
                  </a:lnTo>
                  <a:lnTo>
                    <a:pt x="31" y="103"/>
                  </a:lnTo>
                  <a:lnTo>
                    <a:pt x="16" y="92"/>
                  </a:lnTo>
                  <a:lnTo>
                    <a:pt x="10" y="84"/>
                  </a:lnTo>
                  <a:lnTo>
                    <a:pt x="6" y="77"/>
                  </a:lnTo>
                  <a:lnTo>
                    <a:pt x="2" y="64"/>
                  </a:lnTo>
                  <a:lnTo>
                    <a:pt x="0" y="54"/>
                  </a:lnTo>
                  <a:lnTo>
                    <a:pt x="2" y="44"/>
                  </a:lnTo>
                  <a:lnTo>
                    <a:pt x="6" y="31"/>
                  </a:lnTo>
                  <a:lnTo>
                    <a:pt x="10" y="23"/>
                  </a:lnTo>
                  <a:lnTo>
                    <a:pt x="16" y="16"/>
                  </a:lnTo>
                  <a:lnTo>
                    <a:pt x="23" y="10"/>
                  </a:lnTo>
                  <a:lnTo>
                    <a:pt x="31" y="6"/>
                  </a:lnTo>
                  <a:lnTo>
                    <a:pt x="44" y="2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9153525" y="4154488"/>
              <a:ext cx="79375" cy="79375"/>
            </a:xfrm>
            <a:custGeom>
              <a:avLst/>
              <a:gdLst>
                <a:gd name="T0" fmla="*/ 25 w 50"/>
                <a:gd name="T1" fmla="*/ 0 h 50"/>
                <a:gd name="T2" fmla="*/ 34 w 50"/>
                <a:gd name="T3" fmla="*/ 2 h 50"/>
                <a:gd name="T4" fmla="*/ 42 w 50"/>
                <a:gd name="T5" fmla="*/ 7 h 50"/>
                <a:gd name="T6" fmla="*/ 48 w 50"/>
                <a:gd name="T7" fmla="*/ 15 h 50"/>
                <a:gd name="T8" fmla="*/ 50 w 50"/>
                <a:gd name="T9" fmla="*/ 25 h 50"/>
                <a:gd name="T10" fmla="*/ 48 w 50"/>
                <a:gd name="T11" fmla="*/ 35 h 50"/>
                <a:gd name="T12" fmla="*/ 42 w 50"/>
                <a:gd name="T13" fmla="*/ 42 h 50"/>
                <a:gd name="T14" fmla="*/ 34 w 50"/>
                <a:gd name="T15" fmla="*/ 48 h 50"/>
                <a:gd name="T16" fmla="*/ 25 w 50"/>
                <a:gd name="T17" fmla="*/ 50 h 50"/>
                <a:gd name="T18" fmla="*/ 15 w 50"/>
                <a:gd name="T19" fmla="*/ 48 h 50"/>
                <a:gd name="T20" fmla="*/ 6 w 50"/>
                <a:gd name="T21" fmla="*/ 42 h 50"/>
                <a:gd name="T22" fmla="*/ 1 w 50"/>
                <a:gd name="T23" fmla="*/ 35 h 50"/>
                <a:gd name="T24" fmla="*/ 0 w 50"/>
                <a:gd name="T25" fmla="*/ 25 h 50"/>
                <a:gd name="T26" fmla="*/ 1 w 50"/>
                <a:gd name="T27" fmla="*/ 15 h 50"/>
                <a:gd name="T28" fmla="*/ 6 w 50"/>
                <a:gd name="T29" fmla="*/ 7 h 50"/>
                <a:gd name="T30" fmla="*/ 15 w 50"/>
                <a:gd name="T31" fmla="*/ 2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lnTo>
                    <a:pt x="34" y="2"/>
                  </a:lnTo>
                  <a:lnTo>
                    <a:pt x="42" y="7"/>
                  </a:lnTo>
                  <a:lnTo>
                    <a:pt x="48" y="15"/>
                  </a:lnTo>
                  <a:lnTo>
                    <a:pt x="50" y="25"/>
                  </a:lnTo>
                  <a:lnTo>
                    <a:pt x="48" y="35"/>
                  </a:lnTo>
                  <a:lnTo>
                    <a:pt x="42" y="42"/>
                  </a:lnTo>
                  <a:lnTo>
                    <a:pt x="34" y="48"/>
                  </a:lnTo>
                  <a:lnTo>
                    <a:pt x="25" y="50"/>
                  </a:lnTo>
                  <a:lnTo>
                    <a:pt x="15" y="48"/>
                  </a:lnTo>
                  <a:lnTo>
                    <a:pt x="6" y="42"/>
                  </a:lnTo>
                  <a:lnTo>
                    <a:pt x="1" y="35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6" y="7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9101138" y="4186238"/>
              <a:ext cx="14288" cy="14287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8461375" y="4186238"/>
              <a:ext cx="614363" cy="14287"/>
            </a:xfrm>
            <a:custGeom>
              <a:avLst/>
              <a:gdLst>
                <a:gd name="T0" fmla="*/ 370 w 387"/>
                <a:gd name="T1" fmla="*/ 0 h 9"/>
                <a:gd name="T2" fmla="*/ 387 w 387"/>
                <a:gd name="T3" fmla="*/ 0 h 9"/>
                <a:gd name="T4" fmla="*/ 387 w 387"/>
                <a:gd name="T5" fmla="*/ 9 h 9"/>
                <a:gd name="T6" fmla="*/ 370 w 387"/>
                <a:gd name="T7" fmla="*/ 9 h 9"/>
                <a:gd name="T8" fmla="*/ 370 w 387"/>
                <a:gd name="T9" fmla="*/ 0 h 9"/>
                <a:gd name="T10" fmla="*/ 337 w 387"/>
                <a:gd name="T11" fmla="*/ 0 h 9"/>
                <a:gd name="T12" fmla="*/ 353 w 387"/>
                <a:gd name="T13" fmla="*/ 0 h 9"/>
                <a:gd name="T14" fmla="*/ 353 w 387"/>
                <a:gd name="T15" fmla="*/ 9 h 9"/>
                <a:gd name="T16" fmla="*/ 337 w 387"/>
                <a:gd name="T17" fmla="*/ 9 h 9"/>
                <a:gd name="T18" fmla="*/ 337 w 387"/>
                <a:gd name="T19" fmla="*/ 0 h 9"/>
                <a:gd name="T20" fmla="*/ 303 w 387"/>
                <a:gd name="T21" fmla="*/ 0 h 9"/>
                <a:gd name="T22" fmla="*/ 319 w 387"/>
                <a:gd name="T23" fmla="*/ 0 h 9"/>
                <a:gd name="T24" fmla="*/ 319 w 387"/>
                <a:gd name="T25" fmla="*/ 9 h 9"/>
                <a:gd name="T26" fmla="*/ 303 w 387"/>
                <a:gd name="T27" fmla="*/ 9 h 9"/>
                <a:gd name="T28" fmla="*/ 303 w 387"/>
                <a:gd name="T29" fmla="*/ 0 h 9"/>
                <a:gd name="T30" fmla="*/ 269 w 387"/>
                <a:gd name="T31" fmla="*/ 0 h 9"/>
                <a:gd name="T32" fmla="*/ 286 w 387"/>
                <a:gd name="T33" fmla="*/ 0 h 9"/>
                <a:gd name="T34" fmla="*/ 286 w 387"/>
                <a:gd name="T35" fmla="*/ 9 h 9"/>
                <a:gd name="T36" fmla="*/ 269 w 387"/>
                <a:gd name="T37" fmla="*/ 9 h 9"/>
                <a:gd name="T38" fmla="*/ 269 w 387"/>
                <a:gd name="T39" fmla="*/ 0 h 9"/>
                <a:gd name="T40" fmla="*/ 236 w 387"/>
                <a:gd name="T41" fmla="*/ 0 h 9"/>
                <a:gd name="T42" fmla="*/ 252 w 387"/>
                <a:gd name="T43" fmla="*/ 0 h 9"/>
                <a:gd name="T44" fmla="*/ 252 w 387"/>
                <a:gd name="T45" fmla="*/ 9 h 9"/>
                <a:gd name="T46" fmla="*/ 236 w 387"/>
                <a:gd name="T47" fmla="*/ 9 h 9"/>
                <a:gd name="T48" fmla="*/ 236 w 387"/>
                <a:gd name="T49" fmla="*/ 0 h 9"/>
                <a:gd name="T50" fmla="*/ 202 w 387"/>
                <a:gd name="T51" fmla="*/ 0 h 9"/>
                <a:gd name="T52" fmla="*/ 218 w 387"/>
                <a:gd name="T53" fmla="*/ 0 h 9"/>
                <a:gd name="T54" fmla="*/ 218 w 387"/>
                <a:gd name="T55" fmla="*/ 9 h 9"/>
                <a:gd name="T56" fmla="*/ 202 w 387"/>
                <a:gd name="T57" fmla="*/ 9 h 9"/>
                <a:gd name="T58" fmla="*/ 202 w 387"/>
                <a:gd name="T59" fmla="*/ 0 h 9"/>
                <a:gd name="T60" fmla="*/ 168 w 387"/>
                <a:gd name="T61" fmla="*/ 0 h 9"/>
                <a:gd name="T62" fmla="*/ 184 w 387"/>
                <a:gd name="T63" fmla="*/ 0 h 9"/>
                <a:gd name="T64" fmla="*/ 184 w 387"/>
                <a:gd name="T65" fmla="*/ 9 h 9"/>
                <a:gd name="T66" fmla="*/ 168 w 387"/>
                <a:gd name="T67" fmla="*/ 9 h 9"/>
                <a:gd name="T68" fmla="*/ 168 w 387"/>
                <a:gd name="T69" fmla="*/ 0 h 9"/>
                <a:gd name="T70" fmla="*/ 134 w 387"/>
                <a:gd name="T71" fmla="*/ 0 h 9"/>
                <a:gd name="T72" fmla="*/ 151 w 387"/>
                <a:gd name="T73" fmla="*/ 0 h 9"/>
                <a:gd name="T74" fmla="*/ 151 w 387"/>
                <a:gd name="T75" fmla="*/ 9 h 9"/>
                <a:gd name="T76" fmla="*/ 134 w 387"/>
                <a:gd name="T77" fmla="*/ 9 h 9"/>
                <a:gd name="T78" fmla="*/ 134 w 387"/>
                <a:gd name="T79" fmla="*/ 0 h 9"/>
                <a:gd name="T80" fmla="*/ 101 w 387"/>
                <a:gd name="T81" fmla="*/ 0 h 9"/>
                <a:gd name="T82" fmla="*/ 118 w 387"/>
                <a:gd name="T83" fmla="*/ 0 h 9"/>
                <a:gd name="T84" fmla="*/ 118 w 387"/>
                <a:gd name="T85" fmla="*/ 9 h 9"/>
                <a:gd name="T86" fmla="*/ 101 w 387"/>
                <a:gd name="T87" fmla="*/ 9 h 9"/>
                <a:gd name="T88" fmla="*/ 101 w 387"/>
                <a:gd name="T89" fmla="*/ 0 h 9"/>
                <a:gd name="T90" fmla="*/ 67 w 387"/>
                <a:gd name="T91" fmla="*/ 0 h 9"/>
                <a:gd name="T92" fmla="*/ 84 w 387"/>
                <a:gd name="T93" fmla="*/ 0 h 9"/>
                <a:gd name="T94" fmla="*/ 84 w 387"/>
                <a:gd name="T95" fmla="*/ 9 h 9"/>
                <a:gd name="T96" fmla="*/ 67 w 387"/>
                <a:gd name="T97" fmla="*/ 9 h 9"/>
                <a:gd name="T98" fmla="*/ 67 w 387"/>
                <a:gd name="T99" fmla="*/ 0 h 9"/>
                <a:gd name="T100" fmla="*/ 33 w 387"/>
                <a:gd name="T101" fmla="*/ 0 h 9"/>
                <a:gd name="T102" fmla="*/ 51 w 387"/>
                <a:gd name="T103" fmla="*/ 0 h 9"/>
                <a:gd name="T104" fmla="*/ 51 w 387"/>
                <a:gd name="T105" fmla="*/ 9 h 9"/>
                <a:gd name="T106" fmla="*/ 33 w 387"/>
                <a:gd name="T107" fmla="*/ 9 h 9"/>
                <a:gd name="T108" fmla="*/ 33 w 387"/>
                <a:gd name="T109" fmla="*/ 0 h 9"/>
                <a:gd name="T110" fmla="*/ 0 w 387"/>
                <a:gd name="T111" fmla="*/ 0 h 9"/>
                <a:gd name="T112" fmla="*/ 17 w 387"/>
                <a:gd name="T113" fmla="*/ 0 h 9"/>
                <a:gd name="T114" fmla="*/ 17 w 387"/>
                <a:gd name="T115" fmla="*/ 9 h 9"/>
                <a:gd name="T116" fmla="*/ 0 w 387"/>
                <a:gd name="T117" fmla="*/ 9 h 9"/>
                <a:gd name="T118" fmla="*/ 0 w 387"/>
                <a:gd name="T1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7" h="9">
                  <a:moveTo>
                    <a:pt x="370" y="0"/>
                  </a:moveTo>
                  <a:lnTo>
                    <a:pt x="387" y="0"/>
                  </a:lnTo>
                  <a:lnTo>
                    <a:pt x="387" y="9"/>
                  </a:lnTo>
                  <a:lnTo>
                    <a:pt x="370" y="9"/>
                  </a:lnTo>
                  <a:lnTo>
                    <a:pt x="370" y="0"/>
                  </a:lnTo>
                  <a:close/>
                  <a:moveTo>
                    <a:pt x="337" y="0"/>
                  </a:moveTo>
                  <a:lnTo>
                    <a:pt x="353" y="0"/>
                  </a:lnTo>
                  <a:lnTo>
                    <a:pt x="353" y="9"/>
                  </a:lnTo>
                  <a:lnTo>
                    <a:pt x="337" y="9"/>
                  </a:lnTo>
                  <a:lnTo>
                    <a:pt x="337" y="0"/>
                  </a:lnTo>
                  <a:close/>
                  <a:moveTo>
                    <a:pt x="303" y="0"/>
                  </a:moveTo>
                  <a:lnTo>
                    <a:pt x="319" y="0"/>
                  </a:lnTo>
                  <a:lnTo>
                    <a:pt x="319" y="9"/>
                  </a:lnTo>
                  <a:lnTo>
                    <a:pt x="303" y="9"/>
                  </a:lnTo>
                  <a:lnTo>
                    <a:pt x="303" y="0"/>
                  </a:lnTo>
                  <a:close/>
                  <a:moveTo>
                    <a:pt x="269" y="0"/>
                  </a:moveTo>
                  <a:lnTo>
                    <a:pt x="286" y="0"/>
                  </a:lnTo>
                  <a:lnTo>
                    <a:pt x="286" y="9"/>
                  </a:lnTo>
                  <a:lnTo>
                    <a:pt x="269" y="9"/>
                  </a:lnTo>
                  <a:lnTo>
                    <a:pt x="269" y="0"/>
                  </a:lnTo>
                  <a:close/>
                  <a:moveTo>
                    <a:pt x="236" y="0"/>
                  </a:moveTo>
                  <a:lnTo>
                    <a:pt x="252" y="0"/>
                  </a:lnTo>
                  <a:lnTo>
                    <a:pt x="252" y="9"/>
                  </a:lnTo>
                  <a:lnTo>
                    <a:pt x="236" y="9"/>
                  </a:lnTo>
                  <a:lnTo>
                    <a:pt x="236" y="0"/>
                  </a:lnTo>
                  <a:close/>
                  <a:moveTo>
                    <a:pt x="202" y="0"/>
                  </a:moveTo>
                  <a:lnTo>
                    <a:pt x="218" y="0"/>
                  </a:lnTo>
                  <a:lnTo>
                    <a:pt x="218" y="9"/>
                  </a:lnTo>
                  <a:lnTo>
                    <a:pt x="202" y="9"/>
                  </a:lnTo>
                  <a:lnTo>
                    <a:pt x="202" y="0"/>
                  </a:lnTo>
                  <a:close/>
                  <a:moveTo>
                    <a:pt x="168" y="0"/>
                  </a:moveTo>
                  <a:lnTo>
                    <a:pt x="184" y="0"/>
                  </a:lnTo>
                  <a:lnTo>
                    <a:pt x="184" y="9"/>
                  </a:lnTo>
                  <a:lnTo>
                    <a:pt x="168" y="9"/>
                  </a:lnTo>
                  <a:lnTo>
                    <a:pt x="168" y="0"/>
                  </a:lnTo>
                  <a:close/>
                  <a:moveTo>
                    <a:pt x="134" y="0"/>
                  </a:moveTo>
                  <a:lnTo>
                    <a:pt x="151" y="0"/>
                  </a:lnTo>
                  <a:lnTo>
                    <a:pt x="151" y="9"/>
                  </a:lnTo>
                  <a:lnTo>
                    <a:pt x="134" y="9"/>
                  </a:lnTo>
                  <a:lnTo>
                    <a:pt x="134" y="0"/>
                  </a:lnTo>
                  <a:close/>
                  <a:moveTo>
                    <a:pt x="101" y="0"/>
                  </a:moveTo>
                  <a:lnTo>
                    <a:pt x="118" y="0"/>
                  </a:lnTo>
                  <a:lnTo>
                    <a:pt x="118" y="9"/>
                  </a:lnTo>
                  <a:lnTo>
                    <a:pt x="101" y="9"/>
                  </a:lnTo>
                  <a:lnTo>
                    <a:pt x="101" y="0"/>
                  </a:lnTo>
                  <a:close/>
                  <a:moveTo>
                    <a:pt x="67" y="0"/>
                  </a:moveTo>
                  <a:lnTo>
                    <a:pt x="84" y="0"/>
                  </a:lnTo>
                  <a:lnTo>
                    <a:pt x="84" y="9"/>
                  </a:lnTo>
                  <a:lnTo>
                    <a:pt x="67" y="9"/>
                  </a:lnTo>
                  <a:lnTo>
                    <a:pt x="67" y="0"/>
                  </a:lnTo>
                  <a:close/>
                  <a:moveTo>
                    <a:pt x="33" y="0"/>
                  </a:moveTo>
                  <a:lnTo>
                    <a:pt x="51" y="0"/>
                  </a:lnTo>
                  <a:lnTo>
                    <a:pt x="51" y="9"/>
                  </a:lnTo>
                  <a:lnTo>
                    <a:pt x="33" y="9"/>
                  </a:lnTo>
                  <a:lnTo>
                    <a:pt x="33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8421688" y="4186238"/>
              <a:ext cx="11113" cy="14287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081963" y="4960938"/>
            <a:ext cx="1193800" cy="277812"/>
            <a:chOff x="8081963" y="5345113"/>
            <a:chExt cx="1193800" cy="277812"/>
          </a:xfrm>
          <a:solidFill>
            <a:schemeClr val="bg2">
              <a:lumMod val="75000"/>
            </a:schemeClr>
          </a:solidFill>
        </p:grpSpPr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9107488" y="5456238"/>
              <a:ext cx="168275" cy="166687"/>
            </a:xfrm>
            <a:custGeom>
              <a:avLst/>
              <a:gdLst>
                <a:gd name="T0" fmla="*/ 44 w 106"/>
                <a:gd name="T1" fmla="*/ 10 h 105"/>
                <a:gd name="T2" fmla="*/ 30 w 106"/>
                <a:gd name="T3" fmla="*/ 15 h 105"/>
                <a:gd name="T4" fmla="*/ 17 w 106"/>
                <a:gd name="T5" fmla="*/ 28 h 105"/>
                <a:gd name="T6" fmla="*/ 12 w 106"/>
                <a:gd name="T7" fmla="*/ 37 h 105"/>
                <a:gd name="T8" fmla="*/ 9 w 106"/>
                <a:gd name="T9" fmla="*/ 52 h 105"/>
                <a:gd name="T10" fmla="*/ 12 w 106"/>
                <a:gd name="T11" fmla="*/ 68 h 105"/>
                <a:gd name="T12" fmla="*/ 22 w 106"/>
                <a:gd name="T13" fmla="*/ 83 h 105"/>
                <a:gd name="T14" fmla="*/ 44 w 106"/>
                <a:gd name="T15" fmla="*/ 95 h 105"/>
                <a:gd name="T16" fmla="*/ 63 w 106"/>
                <a:gd name="T17" fmla="*/ 95 h 105"/>
                <a:gd name="T18" fmla="*/ 78 w 106"/>
                <a:gd name="T19" fmla="*/ 89 h 105"/>
                <a:gd name="T20" fmla="*/ 95 w 106"/>
                <a:gd name="T21" fmla="*/ 69 h 105"/>
                <a:gd name="T22" fmla="*/ 97 w 106"/>
                <a:gd name="T23" fmla="*/ 52 h 105"/>
                <a:gd name="T24" fmla="*/ 95 w 106"/>
                <a:gd name="T25" fmla="*/ 36 h 105"/>
                <a:gd name="T26" fmla="*/ 84 w 106"/>
                <a:gd name="T27" fmla="*/ 22 h 105"/>
                <a:gd name="T28" fmla="*/ 70 w 106"/>
                <a:gd name="T29" fmla="*/ 11 h 105"/>
                <a:gd name="T30" fmla="*/ 54 w 106"/>
                <a:gd name="T31" fmla="*/ 8 h 105"/>
                <a:gd name="T32" fmla="*/ 63 w 106"/>
                <a:gd name="T33" fmla="*/ 1 h 105"/>
                <a:gd name="T34" fmla="*/ 75 w 106"/>
                <a:gd name="T35" fmla="*/ 4 h 105"/>
                <a:gd name="T36" fmla="*/ 91 w 106"/>
                <a:gd name="T37" fmla="*/ 15 h 105"/>
                <a:gd name="T38" fmla="*/ 102 w 106"/>
                <a:gd name="T39" fmla="*/ 30 h 105"/>
                <a:gd name="T40" fmla="*/ 105 w 106"/>
                <a:gd name="T41" fmla="*/ 42 h 105"/>
                <a:gd name="T42" fmla="*/ 105 w 106"/>
                <a:gd name="T43" fmla="*/ 62 h 105"/>
                <a:gd name="T44" fmla="*/ 102 w 106"/>
                <a:gd name="T45" fmla="*/ 75 h 105"/>
                <a:gd name="T46" fmla="*/ 84 w 106"/>
                <a:gd name="T47" fmla="*/ 95 h 105"/>
                <a:gd name="T48" fmla="*/ 72 w 106"/>
                <a:gd name="T49" fmla="*/ 102 h 105"/>
                <a:gd name="T50" fmla="*/ 54 w 106"/>
                <a:gd name="T51" fmla="*/ 105 h 105"/>
                <a:gd name="T52" fmla="*/ 34 w 106"/>
                <a:gd name="T53" fmla="*/ 102 h 105"/>
                <a:gd name="T54" fmla="*/ 16 w 106"/>
                <a:gd name="T55" fmla="*/ 90 h 105"/>
                <a:gd name="T56" fmla="*/ 6 w 106"/>
                <a:gd name="T57" fmla="*/ 75 h 105"/>
                <a:gd name="T58" fmla="*/ 0 w 106"/>
                <a:gd name="T59" fmla="*/ 52 h 105"/>
                <a:gd name="T60" fmla="*/ 5 w 106"/>
                <a:gd name="T61" fmla="*/ 33 h 105"/>
                <a:gd name="T62" fmla="*/ 10 w 106"/>
                <a:gd name="T63" fmla="*/ 22 h 105"/>
                <a:gd name="T64" fmla="*/ 23 w 106"/>
                <a:gd name="T65" fmla="*/ 8 h 105"/>
                <a:gd name="T66" fmla="*/ 34 w 106"/>
                <a:gd name="T67" fmla="*/ 3 h 105"/>
                <a:gd name="T68" fmla="*/ 54 w 106"/>
                <a:gd name="T6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05">
                  <a:moveTo>
                    <a:pt x="54" y="8"/>
                  </a:moveTo>
                  <a:lnTo>
                    <a:pt x="44" y="10"/>
                  </a:lnTo>
                  <a:lnTo>
                    <a:pt x="36" y="12"/>
                  </a:lnTo>
                  <a:lnTo>
                    <a:pt x="30" y="15"/>
                  </a:lnTo>
                  <a:lnTo>
                    <a:pt x="22" y="22"/>
                  </a:lnTo>
                  <a:lnTo>
                    <a:pt x="17" y="28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0" y="42"/>
                  </a:lnTo>
                  <a:lnTo>
                    <a:pt x="9" y="52"/>
                  </a:lnTo>
                  <a:lnTo>
                    <a:pt x="10" y="62"/>
                  </a:lnTo>
                  <a:lnTo>
                    <a:pt x="12" y="68"/>
                  </a:lnTo>
                  <a:lnTo>
                    <a:pt x="17" y="76"/>
                  </a:lnTo>
                  <a:lnTo>
                    <a:pt x="22" y="83"/>
                  </a:lnTo>
                  <a:lnTo>
                    <a:pt x="36" y="94"/>
                  </a:lnTo>
                  <a:lnTo>
                    <a:pt x="44" y="95"/>
                  </a:lnTo>
                  <a:lnTo>
                    <a:pt x="54" y="97"/>
                  </a:lnTo>
                  <a:lnTo>
                    <a:pt x="63" y="95"/>
                  </a:lnTo>
                  <a:lnTo>
                    <a:pt x="70" y="94"/>
                  </a:lnTo>
                  <a:lnTo>
                    <a:pt x="78" y="89"/>
                  </a:lnTo>
                  <a:lnTo>
                    <a:pt x="84" y="83"/>
                  </a:lnTo>
                  <a:lnTo>
                    <a:pt x="95" y="69"/>
                  </a:lnTo>
                  <a:lnTo>
                    <a:pt x="96" y="62"/>
                  </a:lnTo>
                  <a:lnTo>
                    <a:pt x="97" y="52"/>
                  </a:lnTo>
                  <a:lnTo>
                    <a:pt x="96" y="42"/>
                  </a:lnTo>
                  <a:lnTo>
                    <a:pt x="95" y="36"/>
                  </a:lnTo>
                  <a:lnTo>
                    <a:pt x="90" y="28"/>
                  </a:lnTo>
                  <a:lnTo>
                    <a:pt x="84" y="22"/>
                  </a:lnTo>
                  <a:lnTo>
                    <a:pt x="78" y="15"/>
                  </a:lnTo>
                  <a:lnTo>
                    <a:pt x="70" y="11"/>
                  </a:lnTo>
                  <a:lnTo>
                    <a:pt x="63" y="10"/>
                  </a:lnTo>
                  <a:lnTo>
                    <a:pt x="54" y="8"/>
                  </a:lnTo>
                  <a:close/>
                  <a:moveTo>
                    <a:pt x="54" y="0"/>
                  </a:moveTo>
                  <a:lnTo>
                    <a:pt x="63" y="1"/>
                  </a:lnTo>
                  <a:lnTo>
                    <a:pt x="72" y="3"/>
                  </a:lnTo>
                  <a:lnTo>
                    <a:pt x="75" y="4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96" y="22"/>
                  </a:lnTo>
                  <a:lnTo>
                    <a:pt x="102" y="30"/>
                  </a:lnTo>
                  <a:lnTo>
                    <a:pt x="103" y="33"/>
                  </a:lnTo>
                  <a:lnTo>
                    <a:pt x="105" y="42"/>
                  </a:lnTo>
                  <a:lnTo>
                    <a:pt x="106" y="52"/>
                  </a:lnTo>
                  <a:lnTo>
                    <a:pt x="105" y="62"/>
                  </a:lnTo>
                  <a:lnTo>
                    <a:pt x="103" y="72"/>
                  </a:lnTo>
                  <a:lnTo>
                    <a:pt x="102" y="75"/>
                  </a:lnTo>
                  <a:lnTo>
                    <a:pt x="91" y="90"/>
                  </a:lnTo>
                  <a:lnTo>
                    <a:pt x="84" y="95"/>
                  </a:lnTo>
                  <a:lnTo>
                    <a:pt x="75" y="101"/>
                  </a:lnTo>
                  <a:lnTo>
                    <a:pt x="72" y="102"/>
                  </a:lnTo>
                  <a:lnTo>
                    <a:pt x="63" y="104"/>
                  </a:lnTo>
                  <a:lnTo>
                    <a:pt x="54" y="105"/>
                  </a:lnTo>
                  <a:lnTo>
                    <a:pt x="44" y="104"/>
                  </a:lnTo>
                  <a:lnTo>
                    <a:pt x="34" y="102"/>
                  </a:lnTo>
                  <a:lnTo>
                    <a:pt x="31" y="101"/>
                  </a:lnTo>
                  <a:lnTo>
                    <a:pt x="16" y="90"/>
                  </a:lnTo>
                  <a:lnTo>
                    <a:pt x="10" y="82"/>
                  </a:lnTo>
                  <a:lnTo>
                    <a:pt x="6" y="75"/>
                  </a:lnTo>
                  <a:lnTo>
                    <a:pt x="2" y="62"/>
                  </a:lnTo>
                  <a:lnTo>
                    <a:pt x="0" y="52"/>
                  </a:lnTo>
                  <a:lnTo>
                    <a:pt x="2" y="42"/>
                  </a:lnTo>
                  <a:lnTo>
                    <a:pt x="5" y="33"/>
                  </a:lnTo>
                  <a:lnTo>
                    <a:pt x="6" y="30"/>
                  </a:lnTo>
                  <a:lnTo>
                    <a:pt x="10" y="22"/>
                  </a:lnTo>
                  <a:lnTo>
                    <a:pt x="16" y="15"/>
                  </a:lnTo>
                  <a:lnTo>
                    <a:pt x="23" y="8"/>
                  </a:lnTo>
                  <a:lnTo>
                    <a:pt x="31" y="4"/>
                  </a:lnTo>
                  <a:lnTo>
                    <a:pt x="34" y="3"/>
                  </a:lnTo>
                  <a:lnTo>
                    <a:pt x="44" y="1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9153525" y="5499100"/>
              <a:ext cx="79375" cy="79375"/>
            </a:xfrm>
            <a:custGeom>
              <a:avLst/>
              <a:gdLst>
                <a:gd name="T0" fmla="*/ 25 w 50"/>
                <a:gd name="T1" fmla="*/ 0 h 50"/>
                <a:gd name="T2" fmla="*/ 34 w 50"/>
                <a:gd name="T3" fmla="*/ 2 h 50"/>
                <a:gd name="T4" fmla="*/ 42 w 50"/>
                <a:gd name="T5" fmla="*/ 8 h 50"/>
                <a:gd name="T6" fmla="*/ 48 w 50"/>
                <a:gd name="T7" fmla="*/ 15 h 50"/>
                <a:gd name="T8" fmla="*/ 50 w 50"/>
                <a:gd name="T9" fmla="*/ 25 h 50"/>
                <a:gd name="T10" fmla="*/ 48 w 50"/>
                <a:gd name="T11" fmla="*/ 35 h 50"/>
                <a:gd name="T12" fmla="*/ 42 w 50"/>
                <a:gd name="T13" fmla="*/ 42 h 50"/>
                <a:gd name="T14" fmla="*/ 34 w 50"/>
                <a:gd name="T15" fmla="*/ 48 h 50"/>
                <a:gd name="T16" fmla="*/ 25 w 50"/>
                <a:gd name="T17" fmla="*/ 50 h 50"/>
                <a:gd name="T18" fmla="*/ 15 w 50"/>
                <a:gd name="T19" fmla="*/ 48 h 50"/>
                <a:gd name="T20" fmla="*/ 6 w 50"/>
                <a:gd name="T21" fmla="*/ 42 h 50"/>
                <a:gd name="T22" fmla="*/ 1 w 50"/>
                <a:gd name="T23" fmla="*/ 35 h 50"/>
                <a:gd name="T24" fmla="*/ 0 w 50"/>
                <a:gd name="T25" fmla="*/ 25 h 50"/>
                <a:gd name="T26" fmla="*/ 1 w 50"/>
                <a:gd name="T27" fmla="*/ 15 h 50"/>
                <a:gd name="T28" fmla="*/ 6 w 50"/>
                <a:gd name="T29" fmla="*/ 8 h 50"/>
                <a:gd name="T30" fmla="*/ 15 w 50"/>
                <a:gd name="T31" fmla="*/ 2 h 50"/>
                <a:gd name="T32" fmla="*/ 25 w 50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lnTo>
                    <a:pt x="34" y="2"/>
                  </a:lnTo>
                  <a:lnTo>
                    <a:pt x="42" y="8"/>
                  </a:lnTo>
                  <a:lnTo>
                    <a:pt x="48" y="15"/>
                  </a:lnTo>
                  <a:lnTo>
                    <a:pt x="50" y="25"/>
                  </a:lnTo>
                  <a:lnTo>
                    <a:pt x="48" y="35"/>
                  </a:lnTo>
                  <a:lnTo>
                    <a:pt x="42" y="42"/>
                  </a:lnTo>
                  <a:lnTo>
                    <a:pt x="34" y="48"/>
                  </a:lnTo>
                  <a:lnTo>
                    <a:pt x="25" y="50"/>
                  </a:lnTo>
                  <a:lnTo>
                    <a:pt x="15" y="48"/>
                  </a:lnTo>
                  <a:lnTo>
                    <a:pt x="6" y="42"/>
                  </a:lnTo>
                  <a:lnTo>
                    <a:pt x="1" y="35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6" y="8"/>
                  </a:lnTo>
                  <a:lnTo>
                    <a:pt x="15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9101138" y="5532438"/>
              <a:ext cx="14288" cy="12700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8131175" y="5532438"/>
              <a:ext cx="944563" cy="12700"/>
            </a:xfrm>
            <a:custGeom>
              <a:avLst/>
              <a:gdLst>
                <a:gd name="T0" fmla="*/ 595 w 595"/>
                <a:gd name="T1" fmla="*/ 0 h 8"/>
                <a:gd name="T2" fmla="*/ 577 w 595"/>
                <a:gd name="T3" fmla="*/ 8 h 8"/>
                <a:gd name="T4" fmla="*/ 544 w 595"/>
                <a:gd name="T5" fmla="*/ 0 h 8"/>
                <a:gd name="T6" fmla="*/ 561 w 595"/>
                <a:gd name="T7" fmla="*/ 8 h 8"/>
                <a:gd name="T8" fmla="*/ 544 w 595"/>
                <a:gd name="T9" fmla="*/ 0 h 8"/>
                <a:gd name="T10" fmla="*/ 527 w 595"/>
                <a:gd name="T11" fmla="*/ 0 h 8"/>
                <a:gd name="T12" fmla="*/ 510 w 595"/>
                <a:gd name="T13" fmla="*/ 8 h 8"/>
                <a:gd name="T14" fmla="*/ 476 w 595"/>
                <a:gd name="T15" fmla="*/ 0 h 8"/>
                <a:gd name="T16" fmla="*/ 493 w 595"/>
                <a:gd name="T17" fmla="*/ 8 h 8"/>
                <a:gd name="T18" fmla="*/ 476 w 595"/>
                <a:gd name="T19" fmla="*/ 0 h 8"/>
                <a:gd name="T20" fmla="*/ 459 w 595"/>
                <a:gd name="T21" fmla="*/ 0 h 8"/>
                <a:gd name="T22" fmla="*/ 441 w 595"/>
                <a:gd name="T23" fmla="*/ 8 h 8"/>
                <a:gd name="T24" fmla="*/ 408 w 595"/>
                <a:gd name="T25" fmla="*/ 0 h 8"/>
                <a:gd name="T26" fmla="*/ 425 w 595"/>
                <a:gd name="T27" fmla="*/ 8 h 8"/>
                <a:gd name="T28" fmla="*/ 408 w 595"/>
                <a:gd name="T29" fmla="*/ 0 h 8"/>
                <a:gd name="T30" fmla="*/ 391 w 595"/>
                <a:gd name="T31" fmla="*/ 0 h 8"/>
                <a:gd name="T32" fmla="*/ 374 w 595"/>
                <a:gd name="T33" fmla="*/ 8 h 8"/>
                <a:gd name="T34" fmla="*/ 340 w 595"/>
                <a:gd name="T35" fmla="*/ 0 h 8"/>
                <a:gd name="T36" fmla="*/ 357 w 595"/>
                <a:gd name="T37" fmla="*/ 8 h 8"/>
                <a:gd name="T38" fmla="*/ 340 w 595"/>
                <a:gd name="T39" fmla="*/ 0 h 8"/>
                <a:gd name="T40" fmla="*/ 323 w 595"/>
                <a:gd name="T41" fmla="*/ 0 h 8"/>
                <a:gd name="T42" fmla="*/ 305 w 595"/>
                <a:gd name="T43" fmla="*/ 8 h 8"/>
                <a:gd name="T44" fmla="*/ 272 w 595"/>
                <a:gd name="T45" fmla="*/ 0 h 8"/>
                <a:gd name="T46" fmla="*/ 289 w 595"/>
                <a:gd name="T47" fmla="*/ 8 h 8"/>
                <a:gd name="T48" fmla="*/ 272 w 595"/>
                <a:gd name="T49" fmla="*/ 0 h 8"/>
                <a:gd name="T50" fmla="*/ 255 w 595"/>
                <a:gd name="T51" fmla="*/ 0 h 8"/>
                <a:gd name="T52" fmla="*/ 238 w 595"/>
                <a:gd name="T53" fmla="*/ 8 h 8"/>
                <a:gd name="T54" fmla="*/ 204 w 595"/>
                <a:gd name="T55" fmla="*/ 0 h 8"/>
                <a:gd name="T56" fmla="*/ 221 w 595"/>
                <a:gd name="T57" fmla="*/ 8 h 8"/>
                <a:gd name="T58" fmla="*/ 204 w 595"/>
                <a:gd name="T59" fmla="*/ 0 h 8"/>
                <a:gd name="T60" fmla="*/ 187 w 595"/>
                <a:gd name="T61" fmla="*/ 0 h 8"/>
                <a:gd name="T62" fmla="*/ 169 w 595"/>
                <a:gd name="T63" fmla="*/ 8 h 8"/>
                <a:gd name="T64" fmla="*/ 136 w 595"/>
                <a:gd name="T65" fmla="*/ 0 h 8"/>
                <a:gd name="T66" fmla="*/ 153 w 595"/>
                <a:gd name="T67" fmla="*/ 8 h 8"/>
                <a:gd name="T68" fmla="*/ 136 w 595"/>
                <a:gd name="T69" fmla="*/ 0 h 8"/>
                <a:gd name="T70" fmla="*/ 119 w 595"/>
                <a:gd name="T71" fmla="*/ 0 h 8"/>
                <a:gd name="T72" fmla="*/ 102 w 595"/>
                <a:gd name="T73" fmla="*/ 8 h 8"/>
                <a:gd name="T74" fmla="*/ 68 w 595"/>
                <a:gd name="T75" fmla="*/ 0 h 8"/>
                <a:gd name="T76" fmla="*/ 85 w 595"/>
                <a:gd name="T77" fmla="*/ 8 h 8"/>
                <a:gd name="T78" fmla="*/ 68 w 595"/>
                <a:gd name="T79" fmla="*/ 0 h 8"/>
                <a:gd name="T80" fmla="*/ 51 w 595"/>
                <a:gd name="T81" fmla="*/ 0 h 8"/>
                <a:gd name="T82" fmla="*/ 35 w 595"/>
                <a:gd name="T83" fmla="*/ 8 h 8"/>
                <a:gd name="T84" fmla="*/ 0 w 595"/>
                <a:gd name="T85" fmla="*/ 0 h 8"/>
                <a:gd name="T86" fmla="*/ 17 w 595"/>
                <a:gd name="T87" fmla="*/ 8 h 8"/>
                <a:gd name="T88" fmla="*/ 0 w 595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5" h="8">
                  <a:moveTo>
                    <a:pt x="577" y="0"/>
                  </a:moveTo>
                  <a:lnTo>
                    <a:pt x="595" y="0"/>
                  </a:lnTo>
                  <a:lnTo>
                    <a:pt x="595" y="8"/>
                  </a:lnTo>
                  <a:lnTo>
                    <a:pt x="577" y="8"/>
                  </a:lnTo>
                  <a:lnTo>
                    <a:pt x="577" y="0"/>
                  </a:lnTo>
                  <a:close/>
                  <a:moveTo>
                    <a:pt x="544" y="0"/>
                  </a:moveTo>
                  <a:lnTo>
                    <a:pt x="561" y="0"/>
                  </a:lnTo>
                  <a:lnTo>
                    <a:pt x="561" y="8"/>
                  </a:lnTo>
                  <a:lnTo>
                    <a:pt x="544" y="8"/>
                  </a:lnTo>
                  <a:lnTo>
                    <a:pt x="544" y="0"/>
                  </a:lnTo>
                  <a:close/>
                  <a:moveTo>
                    <a:pt x="510" y="0"/>
                  </a:moveTo>
                  <a:lnTo>
                    <a:pt x="527" y="0"/>
                  </a:lnTo>
                  <a:lnTo>
                    <a:pt x="527" y="8"/>
                  </a:lnTo>
                  <a:lnTo>
                    <a:pt x="510" y="8"/>
                  </a:lnTo>
                  <a:lnTo>
                    <a:pt x="510" y="0"/>
                  </a:lnTo>
                  <a:close/>
                  <a:moveTo>
                    <a:pt x="476" y="0"/>
                  </a:moveTo>
                  <a:lnTo>
                    <a:pt x="493" y="0"/>
                  </a:lnTo>
                  <a:lnTo>
                    <a:pt x="493" y="8"/>
                  </a:lnTo>
                  <a:lnTo>
                    <a:pt x="476" y="8"/>
                  </a:lnTo>
                  <a:lnTo>
                    <a:pt x="476" y="0"/>
                  </a:lnTo>
                  <a:close/>
                  <a:moveTo>
                    <a:pt x="441" y="0"/>
                  </a:moveTo>
                  <a:lnTo>
                    <a:pt x="459" y="0"/>
                  </a:lnTo>
                  <a:lnTo>
                    <a:pt x="459" y="8"/>
                  </a:lnTo>
                  <a:lnTo>
                    <a:pt x="441" y="8"/>
                  </a:lnTo>
                  <a:lnTo>
                    <a:pt x="441" y="0"/>
                  </a:lnTo>
                  <a:close/>
                  <a:moveTo>
                    <a:pt x="408" y="0"/>
                  </a:moveTo>
                  <a:lnTo>
                    <a:pt x="425" y="0"/>
                  </a:lnTo>
                  <a:lnTo>
                    <a:pt x="425" y="8"/>
                  </a:lnTo>
                  <a:lnTo>
                    <a:pt x="408" y="8"/>
                  </a:lnTo>
                  <a:lnTo>
                    <a:pt x="408" y="0"/>
                  </a:lnTo>
                  <a:close/>
                  <a:moveTo>
                    <a:pt x="374" y="0"/>
                  </a:moveTo>
                  <a:lnTo>
                    <a:pt x="391" y="0"/>
                  </a:lnTo>
                  <a:lnTo>
                    <a:pt x="391" y="8"/>
                  </a:lnTo>
                  <a:lnTo>
                    <a:pt x="374" y="8"/>
                  </a:lnTo>
                  <a:lnTo>
                    <a:pt x="374" y="0"/>
                  </a:lnTo>
                  <a:close/>
                  <a:moveTo>
                    <a:pt x="340" y="0"/>
                  </a:moveTo>
                  <a:lnTo>
                    <a:pt x="357" y="0"/>
                  </a:lnTo>
                  <a:lnTo>
                    <a:pt x="357" y="8"/>
                  </a:lnTo>
                  <a:lnTo>
                    <a:pt x="340" y="8"/>
                  </a:lnTo>
                  <a:lnTo>
                    <a:pt x="340" y="0"/>
                  </a:lnTo>
                  <a:close/>
                  <a:moveTo>
                    <a:pt x="305" y="0"/>
                  </a:moveTo>
                  <a:lnTo>
                    <a:pt x="323" y="0"/>
                  </a:lnTo>
                  <a:lnTo>
                    <a:pt x="323" y="8"/>
                  </a:lnTo>
                  <a:lnTo>
                    <a:pt x="305" y="8"/>
                  </a:lnTo>
                  <a:lnTo>
                    <a:pt x="305" y="0"/>
                  </a:lnTo>
                  <a:close/>
                  <a:moveTo>
                    <a:pt x="272" y="0"/>
                  </a:moveTo>
                  <a:lnTo>
                    <a:pt x="289" y="0"/>
                  </a:lnTo>
                  <a:lnTo>
                    <a:pt x="289" y="8"/>
                  </a:lnTo>
                  <a:lnTo>
                    <a:pt x="272" y="8"/>
                  </a:lnTo>
                  <a:lnTo>
                    <a:pt x="272" y="0"/>
                  </a:lnTo>
                  <a:close/>
                  <a:moveTo>
                    <a:pt x="238" y="0"/>
                  </a:moveTo>
                  <a:lnTo>
                    <a:pt x="255" y="0"/>
                  </a:lnTo>
                  <a:lnTo>
                    <a:pt x="255" y="8"/>
                  </a:lnTo>
                  <a:lnTo>
                    <a:pt x="238" y="8"/>
                  </a:lnTo>
                  <a:lnTo>
                    <a:pt x="238" y="0"/>
                  </a:lnTo>
                  <a:close/>
                  <a:moveTo>
                    <a:pt x="204" y="0"/>
                  </a:moveTo>
                  <a:lnTo>
                    <a:pt x="221" y="0"/>
                  </a:lnTo>
                  <a:lnTo>
                    <a:pt x="221" y="8"/>
                  </a:lnTo>
                  <a:lnTo>
                    <a:pt x="204" y="8"/>
                  </a:lnTo>
                  <a:lnTo>
                    <a:pt x="204" y="0"/>
                  </a:lnTo>
                  <a:close/>
                  <a:moveTo>
                    <a:pt x="169" y="0"/>
                  </a:moveTo>
                  <a:lnTo>
                    <a:pt x="187" y="0"/>
                  </a:lnTo>
                  <a:lnTo>
                    <a:pt x="187" y="8"/>
                  </a:lnTo>
                  <a:lnTo>
                    <a:pt x="169" y="8"/>
                  </a:lnTo>
                  <a:lnTo>
                    <a:pt x="169" y="0"/>
                  </a:lnTo>
                  <a:close/>
                  <a:moveTo>
                    <a:pt x="136" y="0"/>
                  </a:moveTo>
                  <a:lnTo>
                    <a:pt x="153" y="0"/>
                  </a:lnTo>
                  <a:lnTo>
                    <a:pt x="153" y="8"/>
                  </a:lnTo>
                  <a:lnTo>
                    <a:pt x="136" y="8"/>
                  </a:lnTo>
                  <a:lnTo>
                    <a:pt x="136" y="0"/>
                  </a:lnTo>
                  <a:close/>
                  <a:moveTo>
                    <a:pt x="102" y="0"/>
                  </a:moveTo>
                  <a:lnTo>
                    <a:pt x="119" y="0"/>
                  </a:lnTo>
                  <a:lnTo>
                    <a:pt x="119" y="8"/>
                  </a:lnTo>
                  <a:lnTo>
                    <a:pt x="102" y="8"/>
                  </a:lnTo>
                  <a:lnTo>
                    <a:pt x="102" y="0"/>
                  </a:lnTo>
                  <a:close/>
                  <a:moveTo>
                    <a:pt x="68" y="0"/>
                  </a:moveTo>
                  <a:lnTo>
                    <a:pt x="85" y="0"/>
                  </a:lnTo>
                  <a:lnTo>
                    <a:pt x="85" y="8"/>
                  </a:lnTo>
                  <a:lnTo>
                    <a:pt x="68" y="8"/>
                  </a:lnTo>
                  <a:lnTo>
                    <a:pt x="68" y="0"/>
                  </a:lnTo>
                  <a:close/>
                  <a:moveTo>
                    <a:pt x="35" y="0"/>
                  </a:moveTo>
                  <a:lnTo>
                    <a:pt x="51" y="0"/>
                  </a:lnTo>
                  <a:lnTo>
                    <a:pt x="51" y="8"/>
                  </a:lnTo>
                  <a:lnTo>
                    <a:pt x="35" y="8"/>
                  </a:lnTo>
                  <a:lnTo>
                    <a:pt x="35" y="0"/>
                  </a:lnTo>
                  <a:close/>
                  <a:moveTo>
                    <a:pt x="0" y="0"/>
                  </a:moveTo>
                  <a:lnTo>
                    <a:pt x="17" y="0"/>
                  </a:lnTo>
                  <a:lnTo>
                    <a:pt x="17" y="8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8081963" y="5524500"/>
              <a:ext cx="20638" cy="20637"/>
            </a:xfrm>
            <a:custGeom>
              <a:avLst/>
              <a:gdLst>
                <a:gd name="T0" fmla="*/ 0 w 13"/>
                <a:gd name="T1" fmla="*/ 0 h 13"/>
                <a:gd name="T2" fmla="*/ 9 w 13"/>
                <a:gd name="T3" fmla="*/ 0 h 13"/>
                <a:gd name="T4" fmla="*/ 9 w 13"/>
                <a:gd name="T5" fmla="*/ 5 h 13"/>
                <a:gd name="T6" fmla="*/ 13 w 13"/>
                <a:gd name="T7" fmla="*/ 5 h 13"/>
                <a:gd name="T8" fmla="*/ 13 w 13"/>
                <a:gd name="T9" fmla="*/ 13 h 13"/>
                <a:gd name="T10" fmla="*/ 0 w 13"/>
                <a:gd name="T11" fmla="*/ 13 h 13"/>
                <a:gd name="T12" fmla="*/ 0 w 13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9" y="0"/>
                  </a:lnTo>
                  <a:lnTo>
                    <a:pt x="9" y="5"/>
                  </a:lnTo>
                  <a:lnTo>
                    <a:pt x="13" y="5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8081963" y="5383213"/>
              <a:ext cx="14288" cy="119062"/>
            </a:xfrm>
            <a:custGeom>
              <a:avLst/>
              <a:gdLst>
                <a:gd name="T0" fmla="*/ 0 w 9"/>
                <a:gd name="T1" fmla="*/ 60 h 75"/>
                <a:gd name="T2" fmla="*/ 9 w 9"/>
                <a:gd name="T3" fmla="*/ 60 h 75"/>
                <a:gd name="T4" fmla="*/ 9 w 9"/>
                <a:gd name="T5" fmla="*/ 75 h 75"/>
                <a:gd name="T6" fmla="*/ 0 w 9"/>
                <a:gd name="T7" fmla="*/ 75 h 75"/>
                <a:gd name="T8" fmla="*/ 0 w 9"/>
                <a:gd name="T9" fmla="*/ 60 h 75"/>
                <a:gd name="T10" fmla="*/ 0 w 9"/>
                <a:gd name="T11" fmla="*/ 31 h 75"/>
                <a:gd name="T12" fmla="*/ 9 w 9"/>
                <a:gd name="T13" fmla="*/ 31 h 75"/>
                <a:gd name="T14" fmla="*/ 9 w 9"/>
                <a:gd name="T15" fmla="*/ 45 h 75"/>
                <a:gd name="T16" fmla="*/ 0 w 9"/>
                <a:gd name="T17" fmla="*/ 45 h 75"/>
                <a:gd name="T18" fmla="*/ 0 w 9"/>
                <a:gd name="T19" fmla="*/ 31 h 75"/>
                <a:gd name="T20" fmla="*/ 0 w 9"/>
                <a:gd name="T21" fmla="*/ 0 h 75"/>
                <a:gd name="T22" fmla="*/ 9 w 9"/>
                <a:gd name="T23" fmla="*/ 0 h 75"/>
                <a:gd name="T24" fmla="*/ 9 w 9"/>
                <a:gd name="T25" fmla="*/ 15 h 75"/>
                <a:gd name="T26" fmla="*/ 0 w 9"/>
                <a:gd name="T27" fmla="*/ 15 h 75"/>
                <a:gd name="T28" fmla="*/ 0 w 9"/>
                <a:gd name="T2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75">
                  <a:moveTo>
                    <a:pt x="0" y="60"/>
                  </a:moveTo>
                  <a:lnTo>
                    <a:pt x="9" y="60"/>
                  </a:lnTo>
                  <a:lnTo>
                    <a:pt x="9" y="75"/>
                  </a:lnTo>
                  <a:lnTo>
                    <a:pt x="0" y="75"/>
                  </a:lnTo>
                  <a:lnTo>
                    <a:pt x="0" y="60"/>
                  </a:lnTo>
                  <a:close/>
                  <a:moveTo>
                    <a:pt x="0" y="31"/>
                  </a:moveTo>
                  <a:lnTo>
                    <a:pt x="9" y="31"/>
                  </a:lnTo>
                  <a:lnTo>
                    <a:pt x="9" y="45"/>
                  </a:lnTo>
                  <a:lnTo>
                    <a:pt x="0" y="45"/>
                  </a:lnTo>
                  <a:lnTo>
                    <a:pt x="0" y="31"/>
                  </a:lnTo>
                  <a:close/>
                  <a:moveTo>
                    <a:pt x="0" y="0"/>
                  </a:moveTo>
                  <a:lnTo>
                    <a:pt x="9" y="0"/>
                  </a:lnTo>
                  <a:lnTo>
                    <a:pt x="9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8081963" y="5345113"/>
              <a:ext cx="14288" cy="14287"/>
            </a:xfrm>
            <a:prstGeom prst="rect">
              <a:avLst/>
            </a:prstGeom>
            <a:grpFill/>
            <a:ln w="0">
              <a:solidFill>
                <a:schemeClr val="bg2">
                  <a:lumMod val="7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264932" y="1747838"/>
            <a:ext cx="4352925" cy="3155949"/>
            <a:chOff x="4308475" y="1747838"/>
            <a:chExt cx="4352925" cy="3155949"/>
          </a:xfrm>
        </p:grpSpPr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7162800" y="3367088"/>
              <a:ext cx="1358900" cy="889000"/>
            </a:xfrm>
            <a:custGeom>
              <a:avLst/>
              <a:gdLst>
                <a:gd name="T0" fmla="*/ 167 w 856"/>
                <a:gd name="T1" fmla="*/ 314 h 560"/>
                <a:gd name="T2" fmla="*/ 205 w 856"/>
                <a:gd name="T3" fmla="*/ 410 h 560"/>
                <a:gd name="T4" fmla="*/ 176 w 856"/>
                <a:gd name="T5" fmla="*/ 312 h 560"/>
                <a:gd name="T6" fmla="*/ 232 w 856"/>
                <a:gd name="T7" fmla="*/ 343 h 560"/>
                <a:gd name="T8" fmla="*/ 271 w 856"/>
                <a:gd name="T9" fmla="*/ 438 h 560"/>
                <a:gd name="T10" fmla="*/ 214 w 856"/>
                <a:gd name="T11" fmla="*/ 294 h 560"/>
                <a:gd name="T12" fmla="*/ 330 w 856"/>
                <a:gd name="T13" fmla="*/ 419 h 560"/>
                <a:gd name="T14" fmla="*/ 342 w 856"/>
                <a:gd name="T15" fmla="*/ 460 h 560"/>
                <a:gd name="T16" fmla="*/ 312 w 856"/>
                <a:gd name="T17" fmla="*/ 322 h 560"/>
                <a:gd name="T18" fmla="*/ 373 w 856"/>
                <a:gd name="T19" fmla="*/ 367 h 560"/>
                <a:gd name="T20" fmla="*/ 402 w 856"/>
                <a:gd name="T21" fmla="*/ 470 h 560"/>
                <a:gd name="T22" fmla="*/ 371 w 856"/>
                <a:gd name="T23" fmla="*/ 337 h 560"/>
                <a:gd name="T24" fmla="*/ 458 w 856"/>
                <a:gd name="T25" fmla="*/ 386 h 560"/>
                <a:gd name="T26" fmla="*/ 464 w 856"/>
                <a:gd name="T27" fmla="*/ 384 h 560"/>
                <a:gd name="T28" fmla="*/ 511 w 856"/>
                <a:gd name="T29" fmla="*/ 333 h 560"/>
                <a:gd name="T30" fmla="*/ 545 w 856"/>
                <a:gd name="T31" fmla="*/ 436 h 560"/>
                <a:gd name="T32" fmla="*/ 523 w 856"/>
                <a:gd name="T33" fmla="*/ 334 h 560"/>
                <a:gd name="T34" fmla="*/ 585 w 856"/>
                <a:gd name="T35" fmla="*/ 353 h 560"/>
                <a:gd name="T36" fmla="*/ 595 w 856"/>
                <a:gd name="T37" fmla="*/ 381 h 560"/>
                <a:gd name="T38" fmla="*/ 640 w 856"/>
                <a:gd name="T39" fmla="*/ 343 h 560"/>
                <a:gd name="T40" fmla="*/ 650 w 856"/>
                <a:gd name="T41" fmla="*/ 364 h 560"/>
                <a:gd name="T42" fmla="*/ 761 w 856"/>
                <a:gd name="T43" fmla="*/ 321 h 560"/>
                <a:gd name="T44" fmla="*/ 853 w 856"/>
                <a:gd name="T45" fmla="*/ 322 h 560"/>
                <a:gd name="T46" fmla="*/ 773 w 856"/>
                <a:gd name="T47" fmla="*/ 353 h 560"/>
                <a:gd name="T48" fmla="*/ 574 w 856"/>
                <a:gd name="T49" fmla="*/ 471 h 560"/>
                <a:gd name="T50" fmla="*/ 390 w 856"/>
                <a:gd name="T51" fmla="*/ 554 h 560"/>
                <a:gd name="T52" fmla="*/ 228 w 856"/>
                <a:gd name="T53" fmla="*/ 522 h 560"/>
                <a:gd name="T54" fmla="*/ 99 w 856"/>
                <a:gd name="T55" fmla="*/ 347 h 560"/>
                <a:gd name="T56" fmla="*/ 375 w 856"/>
                <a:gd name="T57" fmla="*/ 0 h 560"/>
                <a:gd name="T58" fmla="*/ 558 w 856"/>
                <a:gd name="T59" fmla="*/ 86 h 560"/>
                <a:gd name="T60" fmla="*/ 732 w 856"/>
                <a:gd name="T61" fmla="*/ 241 h 560"/>
                <a:gd name="T62" fmla="*/ 814 w 856"/>
                <a:gd name="T63" fmla="*/ 300 h 560"/>
                <a:gd name="T64" fmla="*/ 841 w 856"/>
                <a:gd name="T65" fmla="*/ 321 h 560"/>
                <a:gd name="T66" fmla="*/ 648 w 856"/>
                <a:gd name="T67" fmla="*/ 315 h 560"/>
                <a:gd name="T68" fmla="*/ 673 w 856"/>
                <a:gd name="T69" fmla="*/ 249 h 560"/>
                <a:gd name="T70" fmla="*/ 642 w 856"/>
                <a:gd name="T71" fmla="*/ 315 h 560"/>
                <a:gd name="T72" fmla="*/ 619 w 856"/>
                <a:gd name="T73" fmla="*/ 223 h 560"/>
                <a:gd name="T74" fmla="*/ 592 w 856"/>
                <a:gd name="T75" fmla="*/ 297 h 560"/>
                <a:gd name="T76" fmla="*/ 546 w 856"/>
                <a:gd name="T77" fmla="*/ 275 h 560"/>
                <a:gd name="T78" fmla="*/ 566 w 856"/>
                <a:gd name="T79" fmla="*/ 196 h 560"/>
                <a:gd name="T80" fmla="*/ 525 w 856"/>
                <a:gd name="T81" fmla="*/ 291 h 560"/>
                <a:gd name="T82" fmla="*/ 478 w 856"/>
                <a:gd name="T83" fmla="*/ 245 h 560"/>
                <a:gd name="T84" fmla="*/ 487 w 856"/>
                <a:gd name="T85" fmla="*/ 198 h 560"/>
                <a:gd name="T86" fmla="*/ 369 w 856"/>
                <a:gd name="T87" fmla="*/ 294 h 560"/>
                <a:gd name="T88" fmla="*/ 424 w 856"/>
                <a:gd name="T89" fmla="*/ 184 h 560"/>
                <a:gd name="T90" fmla="*/ 422 w 856"/>
                <a:gd name="T91" fmla="*/ 170 h 560"/>
                <a:gd name="T92" fmla="*/ 350 w 856"/>
                <a:gd name="T93" fmla="*/ 292 h 560"/>
                <a:gd name="T94" fmla="*/ 340 w 856"/>
                <a:gd name="T95" fmla="*/ 216 h 560"/>
                <a:gd name="T96" fmla="*/ 354 w 856"/>
                <a:gd name="T97" fmla="*/ 107 h 560"/>
                <a:gd name="T98" fmla="*/ 319 w 856"/>
                <a:gd name="T99" fmla="*/ 227 h 560"/>
                <a:gd name="T100" fmla="*/ 254 w 856"/>
                <a:gd name="T101" fmla="*/ 220 h 560"/>
                <a:gd name="T102" fmla="*/ 287 w 856"/>
                <a:gd name="T103" fmla="*/ 122 h 560"/>
                <a:gd name="T104" fmla="*/ 215 w 856"/>
                <a:gd name="T105" fmla="*/ 257 h 560"/>
                <a:gd name="T106" fmla="*/ 199 w 856"/>
                <a:gd name="T107" fmla="*/ 205 h 560"/>
                <a:gd name="T108" fmla="*/ 217 w 856"/>
                <a:gd name="T109" fmla="*/ 143 h 560"/>
                <a:gd name="T110" fmla="*/ 142 w 856"/>
                <a:gd name="T111" fmla="*/ 258 h 560"/>
                <a:gd name="T112" fmla="*/ 67 w 856"/>
                <a:gd name="T113" fmla="*/ 205 h 560"/>
                <a:gd name="T114" fmla="*/ 226 w 856"/>
                <a:gd name="T115" fmla="*/ 49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6" h="560">
                  <a:moveTo>
                    <a:pt x="6" y="262"/>
                  </a:moveTo>
                  <a:lnTo>
                    <a:pt x="51" y="271"/>
                  </a:lnTo>
                  <a:lnTo>
                    <a:pt x="98" y="279"/>
                  </a:lnTo>
                  <a:lnTo>
                    <a:pt x="147" y="286"/>
                  </a:lnTo>
                  <a:lnTo>
                    <a:pt x="156" y="297"/>
                  </a:lnTo>
                  <a:lnTo>
                    <a:pt x="167" y="314"/>
                  </a:lnTo>
                  <a:lnTo>
                    <a:pt x="179" y="334"/>
                  </a:lnTo>
                  <a:lnTo>
                    <a:pt x="190" y="358"/>
                  </a:lnTo>
                  <a:lnTo>
                    <a:pt x="199" y="386"/>
                  </a:lnTo>
                  <a:lnTo>
                    <a:pt x="204" y="418"/>
                  </a:lnTo>
                  <a:lnTo>
                    <a:pt x="204" y="416"/>
                  </a:lnTo>
                  <a:lnTo>
                    <a:pt x="205" y="410"/>
                  </a:lnTo>
                  <a:lnTo>
                    <a:pt x="205" y="402"/>
                  </a:lnTo>
                  <a:lnTo>
                    <a:pt x="205" y="390"/>
                  </a:lnTo>
                  <a:lnTo>
                    <a:pt x="202" y="374"/>
                  </a:lnTo>
                  <a:lnTo>
                    <a:pt x="198" y="356"/>
                  </a:lnTo>
                  <a:lnTo>
                    <a:pt x="189" y="335"/>
                  </a:lnTo>
                  <a:lnTo>
                    <a:pt x="176" y="312"/>
                  </a:lnTo>
                  <a:lnTo>
                    <a:pt x="158" y="287"/>
                  </a:lnTo>
                  <a:lnTo>
                    <a:pt x="194" y="292"/>
                  </a:lnTo>
                  <a:lnTo>
                    <a:pt x="201" y="299"/>
                  </a:lnTo>
                  <a:lnTo>
                    <a:pt x="211" y="310"/>
                  </a:lnTo>
                  <a:lnTo>
                    <a:pt x="222" y="324"/>
                  </a:lnTo>
                  <a:lnTo>
                    <a:pt x="232" y="343"/>
                  </a:lnTo>
                  <a:lnTo>
                    <a:pt x="244" y="365"/>
                  </a:lnTo>
                  <a:lnTo>
                    <a:pt x="255" y="390"/>
                  </a:lnTo>
                  <a:lnTo>
                    <a:pt x="264" y="419"/>
                  </a:lnTo>
                  <a:lnTo>
                    <a:pt x="272" y="452"/>
                  </a:lnTo>
                  <a:lnTo>
                    <a:pt x="272" y="447"/>
                  </a:lnTo>
                  <a:lnTo>
                    <a:pt x="271" y="438"/>
                  </a:lnTo>
                  <a:lnTo>
                    <a:pt x="268" y="422"/>
                  </a:lnTo>
                  <a:lnTo>
                    <a:pt x="265" y="403"/>
                  </a:lnTo>
                  <a:lnTo>
                    <a:pt x="259" y="379"/>
                  </a:lnTo>
                  <a:lnTo>
                    <a:pt x="248" y="353"/>
                  </a:lnTo>
                  <a:lnTo>
                    <a:pt x="234" y="323"/>
                  </a:lnTo>
                  <a:lnTo>
                    <a:pt x="214" y="294"/>
                  </a:lnTo>
                  <a:lnTo>
                    <a:pt x="272" y="299"/>
                  </a:lnTo>
                  <a:lnTo>
                    <a:pt x="290" y="320"/>
                  </a:lnTo>
                  <a:lnTo>
                    <a:pt x="304" y="343"/>
                  </a:lnTo>
                  <a:lnTo>
                    <a:pt x="315" y="368"/>
                  </a:lnTo>
                  <a:lnTo>
                    <a:pt x="324" y="394"/>
                  </a:lnTo>
                  <a:lnTo>
                    <a:pt x="330" y="419"/>
                  </a:lnTo>
                  <a:lnTo>
                    <a:pt x="334" y="443"/>
                  </a:lnTo>
                  <a:lnTo>
                    <a:pt x="337" y="464"/>
                  </a:lnTo>
                  <a:lnTo>
                    <a:pt x="338" y="480"/>
                  </a:lnTo>
                  <a:lnTo>
                    <a:pt x="338" y="491"/>
                  </a:lnTo>
                  <a:lnTo>
                    <a:pt x="338" y="495"/>
                  </a:lnTo>
                  <a:lnTo>
                    <a:pt x="342" y="460"/>
                  </a:lnTo>
                  <a:lnTo>
                    <a:pt x="341" y="430"/>
                  </a:lnTo>
                  <a:lnTo>
                    <a:pt x="339" y="402"/>
                  </a:lnTo>
                  <a:lnTo>
                    <a:pt x="334" y="378"/>
                  </a:lnTo>
                  <a:lnTo>
                    <a:pt x="327" y="356"/>
                  </a:lnTo>
                  <a:lnTo>
                    <a:pt x="319" y="337"/>
                  </a:lnTo>
                  <a:lnTo>
                    <a:pt x="312" y="322"/>
                  </a:lnTo>
                  <a:lnTo>
                    <a:pt x="304" y="310"/>
                  </a:lnTo>
                  <a:lnTo>
                    <a:pt x="298" y="302"/>
                  </a:lnTo>
                  <a:lnTo>
                    <a:pt x="335" y="305"/>
                  </a:lnTo>
                  <a:lnTo>
                    <a:pt x="350" y="324"/>
                  </a:lnTo>
                  <a:lnTo>
                    <a:pt x="362" y="345"/>
                  </a:lnTo>
                  <a:lnTo>
                    <a:pt x="373" y="367"/>
                  </a:lnTo>
                  <a:lnTo>
                    <a:pt x="381" y="390"/>
                  </a:lnTo>
                  <a:lnTo>
                    <a:pt x="389" y="411"/>
                  </a:lnTo>
                  <a:lnTo>
                    <a:pt x="394" y="431"/>
                  </a:lnTo>
                  <a:lnTo>
                    <a:pt x="398" y="448"/>
                  </a:lnTo>
                  <a:lnTo>
                    <a:pt x="401" y="461"/>
                  </a:lnTo>
                  <a:lnTo>
                    <a:pt x="402" y="470"/>
                  </a:lnTo>
                  <a:lnTo>
                    <a:pt x="403" y="473"/>
                  </a:lnTo>
                  <a:lnTo>
                    <a:pt x="401" y="442"/>
                  </a:lnTo>
                  <a:lnTo>
                    <a:pt x="396" y="411"/>
                  </a:lnTo>
                  <a:lnTo>
                    <a:pt x="389" y="384"/>
                  </a:lnTo>
                  <a:lnTo>
                    <a:pt x="380" y="359"/>
                  </a:lnTo>
                  <a:lnTo>
                    <a:pt x="371" y="337"/>
                  </a:lnTo>
                  <a:lnTo>
                    <a:pt x="362" y="320"/>
                  </a:lnTo>
                  <a:lnTo>
                    <a:pt x="354" y="306"/>
                  </a:lnTo>
                  <a:lnTo>
                    <a:pt x="415" y="310"/>
                  </a:lnTo>
                  <a:lnTo>
                    <a:pt x="435" y="336"/>
                  </a:lnTo>
                  <a:lnTo>
                    <a:pt x="448" y="362"/>
                  </a:lnTo>
                  <a:lnTo>
                    <a:pt x="458" y="386"/>
                  </a:lnTo>
                  <a:lnTo>
                    <a:pt x="463" y="408"/>
                  </a:lnTo>
                  <a:lnTo>
                    <a:pt x="465" y="426"/>
                  </a:lnTo>
                  <a:lnTo>
                    <a:pt x="466" y="436"/>
                  </a:lnTo>
                  <a:lnTo>
                    <a:pt x="466" y="440"/>
                  </a:lnTo>
                  <a:lnTo>
                    <a:pt x="467" y="411"/>
                  </a:lnTo>
                  <a:lnTo>
                    <a:pt x="464" y="384"/>
                  </a:lnTo>
                  <a:lnTo>
                    <a:pt x="456" y="360"/>
                  </a:lnTo>
                  <a:lnTo>
                    <a:pt x="448" y="340"/>
                  </a:lnTo>
                  <a:lnTo>
                    <a:pt x="439" y="323"/>
                  </a:lnTo>
                  <a:lnTo>
                    <a:pt x="431" y="311"/>
                  </a:lnTo>
                  <a:lnTo>
                    <a:pt x="498" y="315"/>
                  </a:lnTo>
                  <a:lnTo>
                    <a:pt x="511" y="333"/>
                  </a:lnTo>
                  <a:lnTo>
                    <a:pt x="522" y="354"/>
                  </a:lnTo>
                  <a:lnTo>
                    <a:pt x="529" y="374"/>
                  </a:lnTo>
                  <a:lnTo>
                    <a:pt x="536" y="394"/>
                  </a:lnTo>
                  <a:lnTo>
                    <a:pt x="540" y="413"/>
                  </a:lnTo>
                  <a:lnTo>
                    <a:pt x="542" y="427"/>
                  </a:lnTo>
                  <a:lnTo>
                    <a:pt x="545" y="436"/>
                  </a:lnTo>
                  <a:lnTo>
                    <a:pt x="545" y="440"/>
                  </a:lnTo>
                  <a:lnTo>
                    <a:pt x="545" y="413"/>
                  </a:lnTo>
                  <a:lnTo>
                    <a:pt x="541" y="387"/>
                  </a:lnTo>
                  <a:lnTo>
                    <a:pt x="536" y="366"/>
                  </a:lnTo>
                  <a:lnTo>
                    <a:pt x="529" y="348"/>
                  </a:lnTo>
                  <a:lnTo>
                    <a:pt x="523" y="334"/>
                  </a:lnTo>
                  <a:lnTo>
                    <a:pt x="516" y="322"/>
                  </a:lnTo>
                  <a:lnTo>
                    <a:pt x="512" y="315"/>
                  </a:lnTo>
                  <a:lnTo>
                    <a:pt x="571" y="317"/>
                  </a:lnTo>
                  <a:lnTo>
                    <a:pt x="574" y="326"/>
                  </a:lnTo>
                  <a:lnTo>
                    <a:pt x="579" y="337"/>
                  </a:lnTo>
                  <a:lnTo>
                    <a:pt x="585" y="353"/>
                  </a:lnTo>
                  <a:lnTo>
                    <a:pt x="589" y="370"/>
                  </a:lnTo>
                  <a:lnTo>
                    <a:pt x="594" y="389"/>
                  </a:lnTo>
                  <a:lnTo>
                    <a:pt x="597" y="408"/>
                  </a:lnTo>
                  <a:lnTo>
                    <a:pt x="597" y="405"/>
                  </a:lnTo>
                  <a:lnTo>
                    <a:pt x="596" y="395"/>
                  </a:lnTo>
                  <a:lnTo>
                    <a:pt x="595" y="381"/>
                  </a:lnTo>
                  <a:lnTo>
                    <a:pt x="591" y="361"/>
                  </a:lnTo>
                  <a:lnTo>
                    <a:pt x="586" y="341"/>
                  </a:lnTo>
                  <a:lnTo>
                    <a:pt x="576" y="318"/>
                  </a:lnTo>
                  <a:lnTo>
                    <a:pt x="629" y="319"/>
                  </a:lnTo>
                  <a:lnTo>
                    <a:pt x="635" y="330"/>
                  </a:lnTo>
                  <a:lnTo>
                    <a:pt x="640" y="343"/>
                  </a:lnTo>
                  <a:lnTo>
                    <a:pt x="645" y="356"/>
                  </a:lnTo>
                  <a:lnTo>
                    <a:pt x="648" y="368"/>
                  </a:lnTo>
                  <a:lnTo>
                    <a:pt x="651" y="378"/>
                  </a:lnTo>
                  <a:lnTo>
                    <a:pt x="653" y="384"/>
                  </a:lnTo>
                  <a:lnTo>
                    <a:pt x="653" y="387"/>
                  </a:lnTo>
                  <a:lnTo>
                    <a:pt x="650" y="364"/>
                  </a:lnTo>
                  <a:lnTo>
                    <a:pt x="645" y="344"/>
                  </a:lnTo>
                  <a:lnTo>
                    <a:pt x="639" y="329"/>
                  </a:lnTo>
                  <a:lnTo>
                    <a:pt x="634" y="319"/>
                  </a:lnTo>
                  <a:lnTo>
                    <a:pt x="681" y="320"/>
                  </a:lnTo>
                  <a:lnTo>
                    <a:pt x="723" y="321"/>
                  </a:lnTo>
                  <a:lnTo>
                    <a:pt x="761" y="321"/>
                  </a:lnTo>
                  <a:lnTo>
                    <a:pt x="794" y="321"/>
                  </a:lnTo>
                  <a:lnTo>
                    <a:pt x="821" y="321"/>
                  </a:lnTo>
                  <a:lnTo>
                    <a:pt x="840" y="321"/>
                  </a:lnTo>
                  <a:lnTo>
                    <a:pt x="853" y="321"/>
                  </a:lnTo>
                  <a:lnTo>
                    <a:pt x="856" y="322"/>
                  </a:lnTo>
                  <a:lnTo>
                    <a:pt x="853" y="322"/>
                  </a:lnTo>
                  <a:lnTo>
                    <a:pt x="849" y="323"/>
                  </a:lnTo>
                  <a:lnTo>
                    <a:pt x="840" y="326"/>
                  </a:lnTo>
                  <a:lnTo>
                    <a:pt x="828" y="329"/>
                  </a:lnTo>
                  <a:lnTo>
                    <a:pt x="813" y="334"/>
                  </a:lnTo>
                  <a:lnTo>
                    <a:pt x="795" y="342"/>
                  </a:lnTo>
                  <a:lnTo>
                    <a:pt x="773" y="353"/>
                  </a:lnTo>
                  <a:lnTo>
                    <a:pt x="747" y="366"/>
                  </a:lnTo>
                  <a:lnTo>
                    <a:pt x="716" y="381"/>
                  </a:lnTo>
                  <a:lnTo>
                    <a:pt x="683" y="401"/>
                  </a:lnTo>
                  <a:lnTo>
                    <a:pt x="646" y="423"/>
                  </a:lnTo>
                  <a:lnTo>
                    <a:pt x="604" y="452"/>
                  </a:lnTo>
                  <a:lnTo>
                    <a:pt x="574" y="471"/>
                  </a:lnTo>
                  <a:lnTo>
                    <a:pt x="543" y="490"/>
                  </a:lnTo>
                  <a:lnTo>
                    <a:pt x="512" y="507"/>
                  </a:lnTo>
                  <a:lnTo>
                    <a:pt x="481" y="522"/>
                  </a:lnTo>
                  <a:lnTo>
                    <a:pt x="451" y="535"/>
                  </a:lnTo>
                  <a:lnTo>
                    <a:pt x="421" y="546"/>
                  </a:lnTo>
                  <a:lnTo>
                    <a:pt x="390" y="554"/>
                  </a:lnTo>
                  <a:lnTo>
                    <a:pt x="361" y="559"/>
                  </a:lnTo>
                  <a:lnTo>
                    <a:pt x="332" y="560"/>
                  </a:lnTo>
                  <a:lnTo>
                    <a:pt x="304" y="557"/>
                  </a:lnTo>
                  <a:lnTo>
                    <a:pt x="278" y="551"/>
                  </a:lnTo>
                  <a:lnTo>
                    <a:pt x="252" y="539"/>
                  </a:lnTo>
                  <a:lnTo>
                    <a:pt x="228" y="522"/>
                  </a:lnTo>
                  <a:lnTo>
                    <a:pt x="205" y="502"/>
                  </a:lnTo>
                  <a:lnTo>
                    <a:pt x="185" y="473"/>
                  </a:lnTo>
                  <a:lnTo>
                    <a:pt x="158" y="436"/>
                  </a:lnTo>
                  <a:lnTo>
                    <a:pt x="137" y="403"/>
                  </a:lnTo>
                  <a:lnTo>
                    <a:pt x="116" y="373"/>
                  </a:lnTo>
                  <a:lnTo>
                    <a:pt x="99" y="347"/>
                  </a:lnTo>
                  <a:lnTo>
                    <a:pt x="80" y="324"/>
                  </a:lnTo>
                  <a:lnTo>
                    <a:pt x="64" y="305"/>
                  </a:lnTo>
                  <a:lnTo>
                    <a:pt x="45" y="289"/>
                  </a:lnTo>
                  <a:lnTo>
                    <a:pt x="27" y="274"/>
                  </a:lnTo>
                  <a:lnTo>
                    <a:pt x="6" y="262"/>
                  </a:lnTo>
                  <a:close/>
                  <a:moveTo>
                    <a:pt x="375" y="0"/>
                  </a:moveTo>
                  <a:lnTo>
                    <a:pt x="406" y="5"/>
                  </a:lnTo>
                  <a:lnTo>
                    <a:pt x="438" y="13"/>
                  </a:lnTo>
                  <a:lnTo>
                    <a:pt x="470" y="26"/>
                  </a:lnTo>
                  <a:lnTo>
                    <a:pt x="500" y="43"/>
                  </a:lnTo>
                  <a:lnTo>
                    <a:pt x="529" y="62"/>
                  </a:lnTo>
                  <a:lnTo>
                    <a:pt x="558" y="86"/>
                  </a:lnTo>
                  <a:lnTo>
                    <a:pt x="596" y="121"/>
                  </a:lnTo>
                  <a:lnTo>
                    <a:pt x="629" y="151"/>
                  </a:lnTo>
                  <a:lnTo>
                    <a:pt x="660" y="179"/>
                  </a:lnTo>
                  <a:lnTo>
                    <a:pt x="687" y="203"/>
                  </a:lnTo>
                  <a:lnTo>
                    <a:pt x="711" y="223"/>
                  </a:lnTo>
                  <a:lnTo>
                    <a:pt x="732" y="241"/>
                  </a:lnTo>
                  <a:lnTo>
                    <a:pt x="751" y="256"/>
                  </a:lnTo>
                  <a:lnTo>
                    <a:pt x="768" y="268"/>
                  </a:lnTo>
                  <a:lnTo>
                    <a:pt x="782" y="279"/>
                  </a:lnTo>
                  <a:lnTo>
                    <a:pt x="794" y="287"/>
                  </a:lnTo>
                  <a:lnTo>
                    <a:pt x="805" y="294"/>
                  </a:lnTo>
                  <a:lnTo>
                    <a:pt x="814" y="300"/>
                  </a:lnTo>
                  <a:lnTo>
                    <a:pt x="823" y="305"/>
                  </a:lnTo>
                  <a:lnTo>
                    <a:pt x="832" y="309"/>
                  </a:lnTo>
                  <a:lnTo>
                    <a:pt x="839" y="314"/>
                  </a:lnTo>
                  <a:lnTo>
                    <a:pt x="846" y="317"/>
                  </a:lnTo>
                  <a:lnTo>
                    <a:pt x="853" y="321"/>
                  </a:lnTo>
                  <a:lnTo>
                    <a:pt x="841" y="321"/>
                  </a:lnTo>
                  <a:lnTo>
                    <a:pt x="823" y="321"/>
                  </a:lnTo>
                  <a:lnTo>
                    <a:pt x="798" y="320"/>
                  </a:lnTo>
                  <a:lnTo>
                    <a:pt x="768" y="319"/>
                  </a:lnTo>
                  <a:lnTo>
                    <a:pt x="733" y="318"/>
                  </a:lnTo>
                  <a:lnTo>
                    <a:pt x="692" y="317"/>
                  </a:lnTo>
                  <a:lnTo>
                    <a:pt x="648" y="315"/>
                  </a:lnTo>
                  <a:lnTo>
                    <a:pt x="651" y="309"/>
                  </a:lnTo>
                  <a:lnTo>
                    <a:pt x="657" y="299"/>
                  </a:lnTo>
                  <a:lnTo>
                    <a:pt x="663" y="285"/>
                  </a:lnTo>
                  <a:lnTo>
                    <a:pt x="669" y="267"/>
                  </a:lnTo>
                  <a:lnTo>
                    <a:pt x="674" y="246"/>
                  </a:lnTo>
                  <a:lnTo>
                    <a:pt x="673" y="249"/>
                  </a:lnTo>
                  <a:lnTo>
                    <a:pt x="671" y="256"/>
                  </a:lnTo>
                  <a:lnTo>
                    <a:pt x="666" y="267"/>
                  </a:lnTo>
                  <a:lnTo>
                    <a:pt x="662" y="279"/>
                  </a:lnTo>
                  <a:lnTo>
                    <a:pt x="656" y="292"/>
                  </a:lnTo>
                  <a:lnTo>
                    <a:pt x="649" y="304"/>
                  </a:lnTo>
                  <a:lnTo>
                    <a:pt x="642" y="315"/>
                  </a:lnTo>
                  <a:lnTo>
                    <a:pt x="590" y="311"/>
                  </a:lnTo>
                  <a:lnTo>
                    <a:pt x="602" y="290"/>
                  </a:lnTo>
                  <a:lnTo>
                    <a:pt x="610" y="268"/>
                  </a:lnTo>
                  <a:lnTo>
                    <a:pt x="615" y="248"/>
                  </a:lnTo>
                  <a:lnTo>
                    <a:pt x="617" y="234"/>
                  </a:lnTo>
                  <a:lnTo>
                    <a:pt x="619" y="223"/>
                  </a:lnTo>
                  <a:lnTo>
                    <a:pt x="619" y="220"/>
                  </a:lnTo>
                  <a:lnTo>
                    <a:pt x="615" y="238"/>
                  </a:lnTo>
                  <a:lnTo>
                    <a:pt x="610" y="256"/>
                  </a:lnTo>
                  <a:lnTo>
                    <a:pt x="604" y="271"/>
                  </a:lnTo>
                  <a:lnTo>
                    <a:pt x="598" y="286"/>
                  </a:lnTo>
                  <a:lnTo>
                    <a:pt x="592" y="297"/>
                  </a:lnTo>
                  <a:lnTo>
                    <a:pt x="588" y="306"/>
                  </a:lnTo>
                  <a:lnTo>
                    <a:pt x="585" y="311"/>
                  </a:lnTo>
                  <a:lnTo>
                    <a:pt x="526" y="307"/>
                  </a:lnTo>
                  <a:lnTo>
                    <a:pt x="532" y="300"/>
                  </a:lnTo>
                  <a:lnTo>
                    <a:pt x="538" y="290"/>
                  </a:lnTo>
                  <a:lnTo>
                    <a:pt x="546" y="275"/>
                  </a:lnTo>
                  <a:lnTo>
                    <a:pt x="553" y="258"/>
                  </a:lnTo>
                  <a:lnTo>
                    <a:pt x="561" y="237"/>
                  </a:lnTo>
                  <a:lnTo>
                    <a:pt x="565" y="213"/>
                  </a:lnTo>
                  <a:lnTo>
                    <a:pt x="569" y="186"/>
                  </a:lnTo>
                  <a:lnTo>
                    <a:pt x="569" y="188"/>
                  </a:lnTo>
                  <a:lnTo>
                    <a:pt x="566" y="196"/>
                  </a:lnTo>
                  <a:lnTo>
                    <a:pt x="563" y="208"/>
                  </a:lnTo>
                  <a:lnTo>
                    <a:pt x="559" y="222"/>
                  </a:lnTo>
                  <a:lnTo>
                    <a:pt x="552" y="238"/>
                  </a:lnTo>
                  <a:lnTo>
                    <a:pt x="545" y="256"/>
                  </a:lnTo>
                  <a:lnTo>
                    <a:pt x="536" y="274"/>
                  </a:lnTo>
                  <a:lnTo>
                    <a:pt x="525" y="291"/>
                  </a:lnTo>
                  <a:lnTo>
                    <a:pt x="512" y="307"/>
                  </a:lnTo>
                  <a:lnTo>
                    <a:pt x="445" y="302"/>
                  </a:lnTo>
                  <a:lnTo>
                    <a:pt x="451" y="292"/>
                  </a:lnTo>
                  <a:lnTo>
                    <a:pt x="460" y="280"/>
                  </a:lnTo>
                  <a:lnTo>
                    <a:pt x="470" y="264"/>
                  </a:lnTo>
                  <a:lnTo>
                    <a:pt x="478" y="245"/>
                  </a:lnTo>
                  <a:lnTo>
                    <a:pt x="486" y="223"/>
                  </a:lnTo>
                  <a:lnTo>
                    <a:pt x="490" y="199"/>
                  </a:lnTo>
                  <a:lnTo>
                    <a:pt x="491" y="173"/>
                  </a:lnTo>
                  <a:lnTo>
                    <a:pt x="491" y="177"/>
                  </a:lnTo>
                  <a:lnTo>
                    <a:pt x="490" y="185"/>
                  </a:lnTo>
                  <a:lnTo>
                    <a:pt x="487" y="198"/>
                  </a:lnTo>
                  <a:lnTo>
                    <a:pt x="481" y="216"/>
                  </a:lnTo>
                  <a:lnTo>
                    <a:pt x="474" y="235"/>
                  </a:lnTo>
                  <a:lnTo>
                    <a:pt x="463" y="256"/>
                  </a:lnTo>
                  <a:lnTo>
                    <a:pt x="448" y="278"/>
                  </a:lnTo>
                  <a:lnTo>
                    <a:pt x="429" y="299"/>
                  </a:lnTo>
                  <a:lnTo>
                    <a:pt x="369" y="294"/>
                  </a:lnTo>
                  <a:lnTo>
                    <a:pt x="376" y="284"/>
                  </a:lnTo>
                  <a:lnTo>
                    <a:pt x="385" y="271"/>
                  </a:lnTo>
                  <a:lnTo>
                    <a:pt x="394" y="254"/>
                  </a:lnTo>
                  <a:lnTo>
                    <a:pt x="405" y="233"/>
                  </a:lnTo>
                  <a:lnTo>
                    <a:pt x="415" y="210"/>
                  </a:lnTo>
                  <a:lnTo>
                    <a:pt x="424" y="184"/>
                  </a:lnTo>
                  <a:lnTo>
                    <a:pt x="430" y="157"/>
                  </a:lnTo>
                  <a:lnTo>
                    <a:pt x="434" y="128"/>
                  </a:lnTo>
                  <a:lnTo>
                    <a:pt x="434" y="131"/>
                  </a:lnTo>
                  <a:lnTo>
                    <a:pt x="430" y="140"/>
                  </a:lnTo>
                  <a:lnTo>
                    <a:pt x="427" y="153"/>
                  </a:lnTo>
                  <a:lnTo>
                    <a:pt x="422" y="170"/>
                  </a:lnTo>
                  <a:lnTo>
                    <a:pt x="414" y="190"/>
                  </a:lnTo>
                  <a:lnTo>
                    <a:pt x="405" y="211"/>
                  </a:lnTo>
                  <a:lnTo>
                    <a:pt x="394" y="233"/>
                  </a:lnTo>
                  <a:lnTo>
                    <a:pt x="381" y="255"/>
                  </a:lnTo>
                  <a:lnTo>
                    <a:pt x="367" y="274"/>
                  </a:lnTo>
                  <a:lnTo>
                    <a:pt x="350" y="292"/>
                  </a:lnTo>
                  <a:lnTo>
                    <a:pt x="298" y="286"/>
                  </a:lnTo>
                  <a:lnTo>
                    <a:pt x="303" y="280"/>
                  </a:lnTo>
                  <a:lnTo>
                    <a:pt x="312" y="269"/>
                  </a:lnTo>
                  <a:lnTo>
                    <a:pt x="322" y="255"/>
                  </a:lnTo>
                  <a:lnTo>
                    <a:pt x="331" y="237"/>
                  </a:lnTo>
                  <a:lnTo>
                    <a:pt x="340" y="216"/>
                  </a:lnTo>
                  <a:lnTo>
                    <a:pt x="348" y="192"/>
                  </a:lnTo>
                  <a:lnTo>
                    <a:pt x="353" y="162"/>
                  </a:lnTo>
                  <a:lnTo>
                    <a:pt x="356" y="131"/>
                  </a:lnTo>
                  <a:lnTo>
                    <a:pt x="356" y="95"/>
                  </a:lnTo>
                  <a:lnTo>
                    <a:pt x="355" y="98"/>
                  </a:lnTo>
                  <a:lnTo>
                    <a:pt x="354" y="107"/>
                  </a:lnTo>
                  <a:lnTo>
                    <a:pt x="352" y="121"/>
                  </a:lnTo>
                  <a:lnTo>
                    <a:pt x="349" y="138"/>
                  </a:lnTo>
                  <a:lnTo>
                    <a:pt x="344" y="158"/>
                  </a:lnTo>
                  <a:lnTo>
                    <a:pt x="338" y="181"/>
                  </a:lnTo>
                  <a:lnTo>
                    <a:pt x="330" y="204"/>
                  </a:lnTo>
                  <a:lnTo>
                    <a:pt x="319" y="227"/>
                  </a:lnTo>
                  <a:lnTo>
                    <a:pt x="306" y="248"/>
                  </a:lnTo>
                  <a:lnTo>
                    <a:pt x="291" y="268"/>
                  </a:lnTo>
                  <a:lnTo>
                    <a:pt x="274" y="284"/>
                  </a:lnTo>
                  <a:lnTo>
                    <a:pt x="214" y="277"/>
                  </a:lnTo>
                  <a:lnTo>
                    <a:pt x="237" y="248"/>
                  </a:lnTo>
                  <a:lnTo>
                    <a:pt x="254" y="220"/>
                  </a:lnTo>
                  <a:lnTo>
                    <a:pt x="267" y="194"/>
                  </a:lnTo>
                  <a:lnTo>
                    <a:pt x="276" y="171"/>
                  </a:lnTo>
                  <a:lnTo>
                    <a:pt x="282" y="150"/>
                  </a:lnTo>
                  <a:lnTo>
                    <a:pt x="285" y="135"/>
                  </a:lnTo>
                  <a:lnTo>
                    <a:pt x="287" y="125"/>
                  </a:lnTo>
                  <a:lnTo>
                    <a:pt x="287" y="122"/>
                  </a:lnTo>
                  <a:lnTo>
                    <a:pt x="277" y="154"/>
                  </a:lnTo>
                  <a:lnTo>
                    <a:pt x="266" y="182"/>
                  </a:lnTo>
                  <a:lnTo>
                    <a:pt x="253" y="206"/>
                  </a:lnTo>
                  <a:lnTo>
                    <a:pt x="240" y="227"/>
                  </a:lnTo>
                  <a:lnTo>
                    <a:pt x="227" y="244"/>
                  </a:lnTo>
                  <a:lnTo>
                    <a:pt x="215" y="257"/>
                  </a:lnTo>
                  <a:lnTo>
                    <a:pt x="204" y="268"/>
                  </a:lnTo>
                  <a:lnTo>
                    <a:pt x="197" y="274"/>
                  </a:lnTo>
                  <a:lnTo>
                    <a:pt x="144" y="267"/>
                  </a:lnTo>
                  <a:lnTo>
                    <a:pt x="168" y="244"/>
                  </a:lnTo>
                  <a:lnTo>
                    <a:pt x="186" y="223"/>
                  </a:lnTo>
                  <a:lnTo>
                    <a:pt x="199" y="205"/>
                  </a:lnTo>
                  <a:lnTo>
                    <a:pt x="207" y="187"/>
                  </a:lnTo>
                  <a:lnTo>
                    <a:pt x="213" y="172"/>
                  </a:lnTo>
                  <a:lnTo>
                    <a:pt x="216" y="160"/>
                  </a:lnTo>
                  <a:lnTo>
                    <a:pt x="217" y="150"/>
                  </a:lnTo>
                  <a:lnTo>
                    <a:pt x="217" y="145"/>
                  </a:lnTo>
                  <a:lnTo>
                    <a:pt x="217" y="143"/>
                  </a:lnTo>
                  <a:lnTo>
                    <a:pt x="207" y="171"/>
                  </a:lnTo>
                  <a:lnTo>
                    <a:pt x="195" y="195"/>
                  </a:lnTo>
                  <a:lnTo>
                    <a:pt x="181" y="216"/>
                  </a:lnTo>
                  <a:lnTo>
                    <a:pt x="167" y="233"/>
                  </a:lnTo>
                  <a:lnTo>
                    <a:pt x="154" y="247"/>
                  </a:lnTo>
                  <a:lnTo>
                    <a:pt x="142" y="258"/>
                  </a:lnTo>
                  <a:lnTo>
                    <a:pt x="133" y="265"/>
                  </a:lnTo>
                  <a:lnTo>
                    <a:pt x="0" y="242"/>
                  </a:lnTo>
                  <a:lnTo>
                    <a:pt x="14" y="236"/>
                  </a:lnTo>
                  <a:lnTo>
                    <a:pt x="29" y="229"/>
                  </a:lnTo>
                  <a:lnTo>
                    <a:pt x="48" y="219"/>
                  </a:lnTo>
                  <a:lnTo>
                    <a:pt x="67" y="205"/>
                  </a:lnTo>
                  <a:lnTo>
                    <a:pt x="90" y="187"/>
                  </a:lnTo>
                  <a:lnTo>
                    <a:pt x="114" y="166"/>
                  </a:lnTo>
                  <a:lnTo>
                    <a:pt x="140" y="141"/>
                  </a:lnTo>
                  <a:lnTo>
                    <a:pt x="168" y="110"/>
                  </a:lnTo>
                  <a:lnTo>
                    <a:pt x="200" y="75"/>
                  </a:lnTo>
                  <a:lnTo>
                    <a:pt x="226" y="49"/>
                  </a:lnTo>
                  <a:lnTo>
                    <a:pt x="254" y="30"/>
                  </a:lnTo>
                  <a:lnTo>
                    <a:pt x="282" y="16"/>
                  </a:lnTo>
                  <a:lnTo>
                    <a:pt x="313" y="6"/>
                  </a:lnTo>
                  <a:lnTo>
                    <a:pt x="344" y="0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6162675" y="1747838"/>
              <a:ext cx="1209675" cy="1841500"/>
            </a:xfrm>
            <a:custGeom>
              <a:avLst/>
              <a:gdLst>
                <a:gd name="T0" fmla="*/ 472 w 762"/>
                <a:gd name="T1" fmla="*/ 180 h 1160"/>
                <a:gd name="T2" fmla="*/ 393 w 762"/>
                <a:gd name="T3" fmla="*/ 247 h 1160"/>
                <a:gd name="T4" fmla="*/ 433 w 762"/>
                <a:gd name="T5" fmla="*/ 271 h 1160"/>
                <a:gd name="T6" fmla="*/ 357 w 762"/>
                <a:gd name="T7" fmla="*/ 318 h 1160"/>
                <a:gd name="T8" fmla="*/ 406 w 762"/>
                <a:gd name="T9" fmla="*/ 343 h 1160"/>
                <a:gd name="T10" fmla="*/ 418 w 762"/>
                <a:gd name="T11" fmla="*/ 432 h 1160"/>
                <a:gd name="T12" fmla="*/ 278 w 762"/>
                <a:gd name="T13" fmla="*/ 378 h 1160"/>
                <a:gd name="T14" fmla="*/ 397 w 762"/>
                <a:gd name="T15" fmla="*/ 434 h 1160"/>
                <a:gd name="T16" fmla="*/ 360 w 762"/>
                <a:gd name="T17" fmla="*/ 514 h 1160"/>
                <a:gd name="T18" fmla="*/ 277 w 762"/>
                <a:gd name="T19" fmla="*/ 487 h 1160"/>
                <a:gd name="T20" fmla="*/ 402 w 762"/>
                <a:gd name="T21" fmla="*/ 660 h 1160"/>
                <a:gd name="T22" fmla="*/ 250 w 762"/>
                <a:gd name="T23" fmla="*/ 571 h 1160"/>
                <a:gd name="T24" fmla="*/ 243 w 762"/>
                <a:gd name="T25" fmla="*/ 578 h 1160"/>
                <a:gd name="T26" fmla="*/ 398 w 762"/>
                <a:gd name="T27" fmla="*/ 685 h 1160"/>
                <a:gd name="T28" fmla="*/ 295 w 762"/>
                <a:gd name="T29" fmla="*/ 693 h 1160"/>
                <a:gd name="T30" fmla="*/ 140 w 762"/>
                <a:gd name="T31" fmla="*/ 659 h 1160"/>
                <a:gd name="T32" fmla="*/ 293 w 762"/>
                <a:gd name="T33" fmla="*/ 714 h 1160"/>
                <a:gd name="T34" fmla="*/ 303 w 762"/>
                <a:gd name="T35" fmla="*/ 819 h 1160"/>
                <a:gd name="T36" fmla="*/ 161 w 762"/>
                <a:gd name="T37" fmla="*/ 755 h 1160"/>
                <a:gd name="T38" fmla="*/ 325 w 762"/>
                <a:gd name="T39" fmla="*/ 855 h 1160"/>
                <a:gd name="T40" fmla="*/ 269 w 762"/>
                <a:gd name="T41" fmla="*/ 889 h 1160"/>
                <a:gd name="T42" fmla="*/ 179 w 762"/>
                <a:gd name="T43" fmla="*/ 852 h 1160"/>
                <a:gd name="T44" fmla="*/ 331 w 762"/>
                <a:gd name="T45" fmla="*/ 968 h 1160"/>
                <a:gd name="T46" fmla="*/ 261 w 762"/>
                <a:gd name="T47" fmla="*/ 1083 h 1160"/>
                <a:gd name="T48" fmla="*/ 86 w 762"/>
                <a:gd name="T49" fmla="*/ 868 h 1160"/>
                <a:gd name="T50" fmla="*/ 6 w 762"/>
                <a:gd name="T51" fmla="*/ 602 h 1160"/>
                <a:gd name="T52" fmla="*/ 183 w 762"/>
                <a:gd name="T53" fmla="*/ 341 h 1160"/>
                <a:gd name="T54" fmla="*/ 385 w 762"/>
                <a:gd name="T55" fmla="*/ 140 h 1160"/>
                <a:gd name="T56" fmla="*/ 463 w 762"/>
                <a:gd name="T57" fmla="*/ 45 h 1160"/>
                <a:gd name="T58" fmla="*/ 492 w 762"/>
                <a:gd name="T59" fmla="*/ 1 h 1160"/>
                <a:gd name="T60" fmla="*/ 522 w 762"/>
                <a:gd name="T61" fmla="*/ 111 h 1160"/>
                <a:gd name="T62" fmla="*/ 662 w 762"/>
                <a:gd name="T63" fmla="*/ 395 h 1160"/>
                <a:gd name="T64" fmla="*/ 759 w 762"/>
                <a:gd name="T65" fmla="*/ 661 h 1160"/>
                <a:gd name="T66" fmla="*/ 693 w 762"/>
                <a:gd name="T67" fmla="*/ 883 h 1160"/>
                <a:gd name="T68" fmla="*/ 443 w 762"/>
                <a:gd name="T69" fmla="*/ 1038 h 1160"/>
                <a:gd name="T70" fmla="*/ 337 w 762"/>
                <a:gd name="T71" fmla="*/ 1092 h 1160"/>
                <a:gd name="T72" fmla="*/ 482 w 762"/>
                <a:gd name="T73" fmla="*/ 907 h 1160"/>
                <a:gd name="T74" fmla="*/ 505 w 762"/>
                <a:gd name="T75" fmla="*/ 895 h 1160"/>
                <a:gd name="T76" fmla="*/ 389 w 762"/>
                <a:gd name="T77" fmla="*/ 891 h 1160"/>
                <a:gd name="T78" fmla="*/ 566 w 762"/>
                <a:gd name="T79" fmla="*/ 816 h 1160"/>
                <a:gd name="T80" fmla="*/ 494 w 762"/>
                <a:gd name="T81" fmla="*/ 823 h 1160"/>
                <a:gd name="T82" fmla="*/ 479 w 762"/>
                <a:gd name="T83" fmla="*/ 747 h 1160"/>
                <a:gd name="T84" fmla="*/ 658 w 762"/>
                <a:gd name="T85" fmla="*/ 722 h 1160"/>
                <a:gd name="T86" fmla="*/ 497 w 762"/>
                <a:gd name="T87" fmla="*/ 720 h 1160"/>
                <a:gd name="T88" fmla="*/ 438 w 762"/>
                <a:gd name="T89" fmla="*/ 692 h 1160"/>
                <a:gd name="T90" fmla="*/ 621 w 762"/>
                <a:gd name="T91" fmla="*/ 636 h 1160"/>
                <a:gd name="T92" fmla="*/ 509 w 762"/>
                <a:gd name="T93" fmla="*/ 647 h 1160"/>
                <a:gd name="T94" fmla="*/ 487 w 762"/>
                <a:gd name="T95" fmla="*/ 566 h 1160"/>
                <a:gd name="T96" fmla="*/ 611 w 762"/>
                <a:gd name="T97" fmla="*/ 543 h 1160"/>
                <a:gd name="T98" fmla="*/ 432 w 762"/>
                <a:gd name="T99" fmla="*/ 578 h 1160"/>
                <a:gd name="T100" fmla="*/ 588 w 762"/>
                <a:gd name="T101" fmla="*/ 438 h 1160"/>
                <a:gd name="T102" fmla="*/ 505 w 762"/>
                <a:gd name="T103" fmla="*/ 444 h 1160"/>
                <a:gd name="T104" fmla="*/ 483 w 762"/>
                <a:gd name="T105" fmla="*/ 379 h 1160"/>
                <a:gd name="T106" fmla="*/ 554 w 762"/>
                <a:gd name="T107" fmla="*/ 361 h 1160"/>
                <a:gd name="T108" fmla="*/ 492 w 762"/>
                <a:gd name="T109" fmla="*/ 297 h 1160"/>
                <a:gd name="T110" fmla="*/ 532 w 762"/>
                <a:gd name="T111" fmla="*/ 284 h 1160"/>
                <a:gd name="T112" fmla="*/ 479 w 762"/>
                <a:gd name="T113" fmla="*/ 147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2" h="1160">
                  <a:moveTo>
                    <a:pt x="489" y="2"/>
                  </a:moveTo>
                  <a:lnTo>
                    <a:pt x="488" y="16"/>
                  </a:lnTo>
                  <a:lnTo>
                    <a:pt x="486" y="37"/>
                  </a:lnTo>
                  <a:lnTo>
                    <a:pt x="484" y="64"/>
                  </a:lnTo>
                  <a:lnTo>
                    <a:pt x="481" y="97"/>
                  </a:lnTo>
                  <a:lnTo>
                    <a:pt x="476" y="136"/>
                  </a:lnTo>
                  <a:lnTo>
                    <a:pt x="472" y="180"/>
                  </a:lnTo>
                  <a:lnTo>
                    <a:pt x="467" y="229"/>
                  </a:lnTo>
                  <a:lnTo>
                    <a:pt x="460" y="282"/>
                  </a:lnTo>
                  <a:lnTo>
                    <a:pt x="453" y="278"/>
                  </a:lnTo>
                  <a:lnTo>
                    <a:pt x="444" y="271"/>
                  </a:lnTo>
                  <a:lnTo>
                    <a:pt x="431" y="263"/>
                  </a:lnTo>
                  <a:lnTo>
                    <a:pt x="413" y="255"/>
                  </a:lnTo>
                  <a:lnTo>
                    <a:pt x="393" y="247"/>
                  </a:lnTo>
                  <a:lnTo>
                    <a:pt x="369" y="239"/>
                  </a:lnTo>
                  <a:lnTo>
                    <a:pt x="372" y="241"/>
                  </a:lnTo>
                  <a:lnTo>
                    <a:pt x="378" y="244"/>
                  </a:lnTo>
                  <a:lnTo>
                    <a:pt x="390" y="248"/>
                  </a:lnTo>
                  <a:lnTo>
                    <a:pt x="403" y="255"/>
                  </a:lnTo>
                  <a:lnTo>
                    <a:pt x="419" y="262"/>
                  </a:lnTo>
                  <a:lnTo>
                    <a:pt x="433" y="271"/>
                  </a:lnTo>
                  <a:lnTo>
                    <a:pt x="447" y="281"/>
                  </a:lnTo>
                  <a:lnTo>
                    <a:pt x="459" y="289"/>
                  </a:lnTo>
                  <a:lnTo>
                    <a:pt x="449" y="360"/>
                  </a:lnTo>
                  <a:lnTo>
                    <a:pt x="424" y="345"/>
                  </a:lnTo>
                  <a:lnTo>
                    <a:pt x="399" y="332"/>
                  </a:lnTo>
                  <a:lnTo>
                    <a:pt x="376" y="323"/>
                  </a:lnTo>
                  <a:lnTo>
                    <a:pt x="357" y="318"/>
                  </a:lnTo>
                  <a:lnTo>
                    <a:pt x="341" y="313"/>
                  </a:lnTo>
                  <a:lnTo>
                    <a:pt x="331" y="312"/>
                  </a:lnTo>
                  <a:lnTo>
                    <a:pt x="327" y="311"/>
                  </a:lnTo>
                  <a:lnTo>
                    <a:pt x="348" y="318"/>
                  </a:lnTo>
                  <a:lnTo>
                    <a:pt x="369" y="325"/>
                  </a:lnTo>
                  <a:lnTo>
                    <a:pt x="388" y="334"/>
                  </a:lnTo>
                  <a:lnTo>
                    <a:pt x="406" y="343"/>
                  </a:lnTo>
                  <a:lnTo>
                    <a:pt x="421" y="350"/>
                  </a:lnTo>
                  <a:lnTo>
                    <a:pt x="433" y="358"/>
                  </a:lnTo>
                  <a:lnTo>
                    <a:pt x="443" y="363"/>
                  </a:lnTo>
                  <a:lnTo>
                    <a:pt x="448" y="368"/>
                  </a:lnTo>
                  <a:lnTo>
                    <a:pt x="437" y="448"/>
                  </a:lnTo>
                  <a:lnTo>
                    <a:pt x="428" y="441"/>
                  </a:lnTo>
                  <a:lnTo>
                    <a:pt x="418" y="432"/>
                  </a:lnTo>
                  <a:lnTo>
                    <a:pt x="402" y="422"/>
                  </a:lnTo>
                  <a:lnTo>
                    <a:pt x="385" y="411"/>
                  </a:lnTo>
                  <a:lnTo>
                    <a:pt x="362" y="400"/>
                  </a:lnTo>
                  <a:lnTo>
                    <a:pt x="337" y="391"/>
                  </a:lnTo>
                  <a:lnTo>
                    <a:pt x="308" y="383"/>
                  </a:lnTo>
                  <a:lnTo>
                    <a:pt x="275" y="376"/>
                  </a:lnTo>
                  <a:lnTo>
                    <a:pt x="278" y="378"/>
                  </a:lnTo>
                  <a:lnTo>
                    <a:pt x="286" y="381"/>
                  </a:lnTo>
                  <a:lnTo>
                    <a:pt x="299" y="385"/>
                  </a:lnTo>
                  <a:lnTo>
                    <a:pt x="315" y="391"/>
                  </a:lnTo>
                  <a:lnTo>
                    <a:pt x="335" y="399"/>
                  </a:lnTo>
                  <a:lnTo>
                    <a:pt x="355" y="409"/>
                  </a:lnTo>
                  <a:lnTo>
                    <a:pt x="376" y="420"/>
                  </a:lnTo>
                  <a:lnTo>
                    <a:pt x="397" y="434"/>
                  </a:lnTo>
                  <a:lnTo>
                    <a:pt x="417" y="449"/>
                  </a:lnTo>
                  <a:lnTo>
                    <a:pt x="434" y="466"/>
                  </a:lnTo>
                  <a:lnTo>
                    <a:pt x="420" y="558"/>
                  </a:lnTo>
                  <a:lnTo>
                    <a:pt x="410" y="549"/>
                  </a:lnTo>
                  <a:lnTo>
                    <a:pt x="397" y="539"/>
                  </a:lnTo>
                  <a:lnTo>
                    <a:pt x="380" y="525"/>
                  </a:lnTo>
                  <a:lnTo>
                    <a:pt x="360" y="514"/>
                  </a:lnTo>
                  <a:lnTo>
                    <a:pt x="336" y="502"/>
                  </a:lnTo>
                  <a:lnTo>
                    <a:pt x="310" y="491"/>
                  </a:lnTo>
                  <a:lnTo>
                    <a:pt x="282" y="484"/>
                  </a:lnTo>
                  <a:lnTo>
                    <a:pt x="250" y="480"/>
                  </a:lnTo>
                  <a:lnTo>
                    <a:pt x="253" y="481"/>
                  </a:lnTo>
                  <a:lnTo>
                    <a:pt x="263" y="483"/>
                  </a:lnTo>
                  <a:lnTo>
                    <a:pt x="277" y="487"/>
                  </a:lnTo>
                  <a:lnTo>
                    <a:pt x="296" y="494"/>
                  </a:lnTo>
                  <a:lnTo>
                    <a:pt x="318" y="503"/>
                  </a:lnTo>
                  <a:lnTo>
                    <a:pt x="341" y="516"/>
                  </a:lnTo>
                  <a:lnTo>
                    <a:pt x="366" y="533"/>
                  </a:lnTo>
                  <a:lnTo>
                    <a:pt x="392" y="554"/>
                  </a:lnTo>
                  <a:lnTo>
                    <a:pt x="417" y="579"/>
                  </a:lnTo>
                  <a:lnTo>
                    <a:pt x="402" y="660"/>
                  </a:lnTo>
                  <a:lnTo>
                    <a:pt x="392" y="652"/>
                  </a:lnTo>
                  <a:lnTo>
                    <a:pt x="376" y="640"/>
                  </a:lnTo>
                  <a:lnTo>
                    <a:pt x="358" y="627"/>
                  </a:lnTo>
                  <a:lnTo>
                    <a:pt x="335" y="612"/>
                  </a:lnTo>
                  <a:lnTo>
                    <a:pt x="310" y="597"/>
                  </a:lnTo>
                  <a:lnTo>
                    <a:pt x="281" y="584"/>
                  </a:lnTo>
                  <a:lnTo>
                    <a:pt x="250" y="571"/>
                  </a:lnTo>
                  <a:lnTo>
                    <a:pt x="216" y="561"/>
                  </a:lnTo>
                  <a:lnTo>
                    <a:pt x="182" y="555"/>
                  </a:lnTo>
                  <a:lnTo>
                    <a:pt x="184" y="555"/>
                  </a:lnTo>
                  <a:lnTo>
                    <a:pt x="192" y="558"/>
                  </a:lnTo>
                  <a:lnTo>
                    <a:pt x="206" y="562"/>
                  </a:lnTo>
                  <a:lnTo>
                    <a:pt x="223" y="569"/>
                  </a:lnTo>
                  <a:lnTo>
                    <a:pt x="243" y="578"/>
                  </a:lnTo>
                  <a:lnTo>
                    <a:pt x="264" y="587"/>
                  </a:lnTo>
                  <a:lnTo>
                    <a:pt x="288" y="599"/>
                  </a:lnTo>
                  <a:lnTo>
                    <a:pt x="312" y="614"/>
                  </a:lnTo>
                  <a:lnTo>
                    <a:pt x="336" y="629"/>
                  </a:lnTo>
                  <a:lnTo>
                    <a:pt x="359" y="646"/>
                  </a:lnTo>
                  <a:lnTo>
                    <a:pt x="380" y="665"/>
                  </a:lnTo>
                  <a:lnTo>
                    <a:pt x="398" y="685"/>
                  </a:lnTo>
                  <a:lnTo>
                    <a:pt x="384" y="757"/>
                  </a:lnTo>
                  <a:lnTo>
                    <a:pt x="377" y="750"/>
                  </a:lnTo>
                  <a:lnTo>
                    <a:pt x="366" y="741"/>
                  </a:lnTo>
                  <a:lnTo>
                    <a:pt x="353" y="729"/>
                  </a:lnTo>
                  <a:lnTo>
                    <a:pt x="337" y="717"/>
                  </a:lnTo>
                  <a:lnTo>
                    <a:pt x="318" y="705"/>
                  </a:lnTo>
                  <a:lnTo>
                    <a:pt x="295" y="693"/>
                  </a:lnTo>
                  <a:lnTo>
                    <a:pt x="269" y="682"/>
                  </a:lnTo>
                  <a:lnTo>
                    <a:pt x="239" y="672"/>
                  </a:lnTo>
                  <a:lnTo>
                    <a:pt x="207" y="665"/>
                  </a:lnTo>
                  <a:lnTo>
                    <a:pt x="170" y="659"/>
                  </a:lnTo>
                  <a:lnTo>
                    <a:pt x="128" y="657"/>
                  </a:lnTo>
                  <a:lnTo>
                    <a:pt x="132" y="658"/>
                  </a:lnTo>
                  <a:lnTo>
                    <a:pt x="140" y="659"/>
                  </a:lnTo>
                  <a:lnTo>
                    <a:pt x="154" y="663"/>
                  </a:lnTo>
                  <a:lnTo>
                    <a:pt x="172" y="667"/>
                  </a:lnTo>
                  <a:lnTo>
                    <a:pt x="194" y="673"/>
                  </a:lnTo>
                  <a:lnTo>
                    <a:pt x="216" y="680"/>
                  </a:lnTo>
                  <a:lnTo>
                    <a:pt x="241" y="690"/>
                  </a:lnTo>
                  <a:lnTo>
                    <a:pt x="268" y="701"/>
                  </a:lnTo>
                  <a:lnTo>
                    <a:pt x="293" y="714"/>
                  </a:lnTo>
                  <a:lnTo>
                    <a:pt x="318" y="730"/>
                  </a:lnTo>
                  <a:lnTo>
                    <a:pt x="340" y="747"/>
                  </a:lnTo>
                  <a:lnTo>
                    <a:pt x="361" y="767"/>
                  </a:lnTo>
                  <a:lnTo>
                    <a:pt x="377" y="789"/>
                  </a:lnTo>
                  <a:lnTo>
                    <a:pt x="361" y="869"/>
                  </a:lnTo>
                  <a:lnTo>
                    <a:pt x="333" y="842"/>
                  </a:lnTo>
                  <a:lnTo>
                    <a:pt x="303" y="819"/>
                  </a:lnTo>
                  <a:lnTo>
                    <a:pt x="275" y="800"/>
                  </a:lnTo>
                  <a:lnTo>
                    <a:pt x="248" y="785"/>
                  </a:lnTo>
                  <a:lnTo>
                    <a:pt x="224" y="773"/>
                  </a:lnTo>
                  <a:lnTo>
                    <a:pt x="202" y="766"/>
                  </a:lnTo>
                  <a:lnTo>
                    <a:pt x="184" y="760"/>
                  </a:lnTo>
                  <a:lnTo>
                    <a:pt x="170" y="756"/>
                  </a:lnTo>
                  <a:lnTo>
                    <a:pt x="161" y="755"/>
                  </a:lnTo>
                  <a:lnTo>
                    <a:pt x="158" y="754"/>
                  </a:lnTo>
                  <a:lnTo>
                    <a:pt x="196" y="768"/>
                  </a:lnTo>
                  <a:lnTo>
                    <a:pt x="229" y="784"/>
                  </a:lnTo>
                  <a:lnTo>
                    <a:pt x="260" y="803"/>
                  </a:lnTo>
                  <a:lnTo>
                    <a:pt x="285" y="820"/>
                  </a:lnTo>
                  <a:lnTo>
                    <a:pt x="307" y="839"/>
                  </a:lnTo>
                  <a:lnTo>
                    <a:pt x="325" y="855"/>
                  </a:lnTo>
                  <a:lnTo>
                    <a:pt x="339" y="870"/>
                  </a:lnTo>
                  <a:lnTo>
                    <a:pt x="349" y="883"/>
                  </a:lnTo>
                  <a:lnTo>
                    <a:pt x="357" y="893"/>
                  </a:lnTo>
                  <a:lnTo>
                    <a:pt x="340" y="964"/>
                  </a:lnTo>
                  <a:lnTo>
                    <a:pt x="315" y="932"/>
                  </a:lnTo>
                  <a:lnTo>
                    <a:pt x="291" y="908"/>
                  </a:lnTo>
                  <a:lnTo>
                    <a:pt x="269" y="889"/>
                  </a:lnTo>
                  <a:lnTo>
                    <a:pt x="248" y="875"/>
                  </a:lnTo>
                  <a:lnTo>
                    <a:pt x="228" y="865"/>
                  </a:lnTo>
                  <a:lnTo>
                    <a:pt x="212" y="858"/>
                  </a:lnTo>
                  <a:lnTo>
                    <a:pt x="199" y="854"/>
                  </a:lnTo>
                  <a:lnTo>
                    <a:pt x="188" y="852"/>
                  </a:lnTo>
                  <a:lnTo>
                    <a:pt x="182" y="852"/>
                  </a:lnTo>
                  <a:lnTo>
                    <a:pt x="179" y="852"/>
                  </a:lnTo>
                  <a:lnTo>
                    <a:pt x="212" y="865"/>
                  </a:lnTo>
                  <a:lnTo>
                    <a:pt x="241" y="881"/>
                  </a:lnTo>
                  <a:lnTo>
                    <a:pt x="266" y="900"/>
                  </a:lnTo>
                  <a:lnTo>
                    <a:pt x="287" y="918"/>
                  </a:lnTo>
                  <a:lnTo>
                    <a:pt x="306" y="937"/>
                  </a:lnTo>
                  <a:lnTo>
                    <a:pt x="320" y="954"/>
                  </a:lnTo>
                  <a:lnTo>
                    <a:pt x="331" y="968"/>
                  </a:lnTo>
                  <a:lnTo>
                    <a:pt x="337" y="979"/>
                  </a:lnTo>
                  <a:lnTo>
                    <a:pt x="315" y="1069"/>
                  </a:lnTo>
                  <a:lnTo>
                    <a:pt x="293" y="1160"/>
                  </a:lnTo>
                  <a:lnTo>
                    <a:pt x="288" y="1143"/>
                  </a:lnTo>
                  <a:lnTo>
                    <a:pt x="282" y="1126"/>
                  </a:lnTo>
                  <a:lnTo>
                    <a:pt x="272" y="1105"/>
                  </a:lnTo>
                  <a:lnTo>
                    <a:pt x="261" y="1083"/>
                  </a:lnTo>
                  <a:lnTo>
                    <a:pt x="247" y="1059"/>
                  </a:lnTo>
                  <a:lnTo>
                    <a:pt x="229" y="1033"/>
                  </a:lnTo>
                  <a:lnTo>
                    <a:pt x="209" y="1005"/>
                  </a:lnTo>
                  <a:lnTo>
                    <a:pt x="184" y="975"/>
                  </a:lnTo>
                  <a:lnTo>
                    <a:pt x="155" y="942"/>
                  </a:lnTo>
                  <a:lnTo>
                    <a:pt x="123" y="906"/>
                  </a:lnTo>
                  <a:lnTo>
                    <a:pt x="86" y="868"/>
                  </a:lnTo>
                  <a:lnTo>
                    <a:pt x="55" y="833"/>
                  </a:lnTo>
                  <a:lnTo>
                    <a:pt x="33" y="796"/>
                  </a:lnTo>
                  <a:lnTo>
                    <a:pt x="15" y="758"/>
                  </a:lnTo>
                  <a:lnTo>
                    <a:pt x="4" y="719"/>
                  </a:lnTo>
                  <a:lnTo>
                    <a:pt x="0" y="680"/>
                  </a:lnTo>
                  <a:lnTo>
                    <a:pt x="0" y="641"/>
                  </a:lnTo>
                  <a:lnTo>
                    <a:pt x="6" y="602"/>
                  </a:lnTo>
                  <a:lnTo>
                    <a:pt x="17" y="562"/>
                  </a:lnTo>
                  <a:lnTo>
                    <a:pt x="33" y="523"/>
                  </a:lnTo>
                  <a:lnTo>
                    <a:pt x="52" y="486"/>
                  </a:lnTo>
                  <a:lnTo>
                    <a:pt x="77" y="449"/>
                  </a:lnTo>
                  <a:lnTo>
                    <a:pt x="105" y="415"/>
                  </a:lnTo>
                  <a:lnTo>
                    <a:pt x="138" y="382"/>
                  </a:lnTo>
                  <a:lnTo>
                    <a:pt x="183" y="341"/>
                  </a:lnTo>
                  <a:lnTo>
                    <a:pt x="222" y="303"/>
                  </a:lnTo>
                  <a:lnTo>
                    <a:pt x="258" y="269"/>
                  </a:lnTo>
                  <a:lnTo>
                    <a:pt x="290" y="237"/>
                  </a:lnTo>
                  <a:lnTo>
                    <a:pt x="319" y="209"/>
                  </a:lnTo>
                  <a:lnTo>
                    <a:pt x="344" y="184"/>
                  </a:lnTo>
                  <a:lnTo>
                    <a:pt x="366" y="161"/>
                  </a:lnTo>
                  <a:lnTo>
                    <a:pt x="385" y="140"/>
                  </a:lnTo>
                  <a:lnTo>
                    <a:pt x="402" y="122"/>
                  </a:lnTo>
                  <a:lnTo>
                    <a:pt x="417" y="106"/>
                  </a:lnTo>
                  <a:lnTo>
                    <a:pt x="428" y="90"/>
                  </a:lnTo>
                  <a:lnTo>
                    <a:pt x="439" y="77"/>
                  </a:lnTo>
                  <a:lnTo>
                    <a:pt x="448" y="65"/>
                  </a:lnTo>
                  <a:lnTo>
                    <a:pt x="457" y="55"/>
                  </a:lnTo>
                  <a:lnTo>
                    <a:pt x="463" y="45"/>
                  </a:lnTo>
                  <a:lnTo>
                    <a:pt x="469" y="36"/>
                  </a:lnTo>
                  <a:lnTo>
                    <a:pt x="474" y="27"/>
                  </a:lnTo>
                  <a:lnTo>
                    <a:pt x="480" y="19"/>
                  </a:lnTo>
                  <a:lnTo>
                    <a:pt x="484" y="10"/>
                  </a:lnTo>
                  <a:lnTo>
                    <a:pt x="489" y="2"/>
                  </a:lnTo>
                  <a:close/>
                  <a:moveTo>
                    <a:pt x="490" y="0"/>
                  </a:moveTo>
                  <a:lnTo>
                    <a:pt x="492" y="1"/>
                  </a:lnTo>
                  <a:lnTo>
                    <a:pt x="492" y="7"/>
                  </a:lnTo>
                  <a:lnTo>
                    <a:pt x="493" y="14"/>
                  </a:lnTo>
                  <a:lnTo>
                    <a:pt x="496" y="26"/>
                  </a:lnTo>
                  <a:lnTo>
                    <a:pt x="499" y="43"/>
                  </a:lnTo>
                  <a:lnTo>
                    <a:pt x="505" y="61"/>
                  </a:lnTo>
                  <a:lnTo>
                    <a:pt x="512" y="84"/>
                  </a:lnTo>
                  <a:lnTo>
                    <a:pt x="522" y="111"/>
                  </a:lnTo>
                  <a:lnTo>
                    <a:pt x="534" y="142"/>
                  </a:lnTo>
                  <a:lnTo>
                    <a:pt x="549" y="176"/>
                  </a:lnTo>
                  <a:lnTo>
                    <a:pt x="567" y="216"/>
                  </a:lnTo>
                  <a:lnTo>
                    <a:pt x="587" y="258"/>
                  </a:lnTo>
                  <a:lnTo>
                    <a:pt x="612" y="305"/>
                  </a:lnTo>
                  <a:lnTo>
                    <a:pt x="641" y="356"/>
                  </a:lnTo>
                  <a:lnTo>
                    <a:pt x="662" y="395"/>
                  </a:lnTo>
                  <a:lnTo>
                    <a:pt x="682" y="433"/>
                  </a:lnTo>
                  <a:lnTo>
                    <a:pt x="700" y="472"/>
                  </a:lnTo>
                  <a:lnTo>
                    <a:pt x="718" y="510"/>
                  </a:lnTo>
                  <a:lnTo>
                    <a:pt x="732" y="549"/>
                  </a:lnTo>
                  <a:lnTo>
                    <a:pt x="744" y="586"/>
                  </a:lnTo>
                  <a:lnTo>
                    <a:pt x="754" y="624"/>
                  </a:lnTo>
                  <a:lnTo>
                    <a:pt x="759" y="661"/>
                  </a:lnTo>
                  <a:lnTo>
                    <a:pt x="762" y="697"/>
                  </a:lnTo>
                  <a:lnTo>
                    <a:pt x="761" y="731"/>
                  </a:lnTo>
                  <a:lnTo>
                    <a:pt x="757" y="765"/>
                  </a:lnTo>
                  <a:lnTo>
                    <a:pt x="748" y="797"/>
                  </a:lnTo>
                  <a:lnTo>
                    <a:pt x="734" y="828"/>
                  </a:lnTo>
                  <a:lnTo>
                    <a:pt x="716" y="856"/>
                  </a:lnTo>
                  <a:lnTo>
                    <a:pt x="693" y="883"/>
                  </a:lnTo>
                  <a:lnTo>
                    <a:pt x="663" y="908"/>
                  </a:lnTo>
                  <a:lnTo>
                    <a:pt x="629" y="931"/>
                  </a:lnTo>
                  <a:lnTo>
                    <a:pt x="584" y="956"/>
                  </a:lnTo>
                  <a:lnTo>
                    <a:pt x="543" y="979"/>
                  </a:lnTo>
                  <a:lnTo>
                    <a:pt x="506" y="1000"/>
                  </a:lnTo>
                  <a:lnTo>
                    <a:pt x="473" y="1019"/>
                  </a:lnTo>
                  <a:lnTo>
                    <a:pt x="443" y="1038"/>
                  </a:lnTo>
                  <a:lnTo>
                    <a:pt x="415" y="1055"/>
                  </a:lnTo>
                  <a:lnTo>
                    <a:pt x="392" y="1073"/>
                  </a:lnTo>
                  <a:lnTo>
                    <a:pt x="371" y="1090"/>
                  </a:lnTo>
                  <a:lnTo>
                    <a:pt x="352" y="1109"/>
                  </a:lnTo>
                  <a:lnTo>
                    <a:pt x="335" y="1129"/>
                  </a:lnTo>
                  <a:lnTo>
                    <a:pt x="321" y="1152"/>
                  </a:lnTo>
                  <a:lnTo>
                    <a:pt x="337" y="1092"/>
                  </a:lnTo>
                  <a:lnTo>
                    <a:pt x="353" y="1029"/>
                  </a:lnTo>
                  <a:lnTo>
                    <a:pt x="368" y="963"/>
                  </a:lnTo>
                  <a:lnTo>
                    <a:pt x="382" y="953"/>
                  </a:lnTo>
                  <a:lnTo>
                    <a:pt x="400" y="942"/>
                  </a:lnTo>
                  <a:lnTo>
                    <a:pt x="423" y="929"/>
                  </a:lnTo>
                  <a:lnTo>
                    <a:pt x="451" y="918"/>
                  </a:lnTo>
                  <a:lnTo>
                    <a:pt x="482" y="907"/>
                  </a:lnTo>
                  <a:lnTo>
                    <a:pt x="517" y="901"/>
                  </a:lnTo>
                  <a:lnTo>
                    <a:pt x="554" y="899"/>
                  </a:lnTo>
                  <a:lnTo>
                    <a:pt x="551" y="897"/>
                  </a:lnTo>
                  <a:lnTo>
                    <a:pt x="545" y="896"/>
                  </a:lnTo>
                  <a:lnTo>
                    <a:pt x="535" y="895"/>
                  </a:lnTo>
                  <a:lnTo>
                    <a:pt x="522" y="894"/>
                  </a:lnTo>
                  <a:lnTo>
                    <a:pt x="505" y="895"/>
                  </a:lnTo>
                  <a:lnTo>
                    <a:pt x="484" y="897"/>
                  </a:lnTo>
                  <a:lnTo>
                    <a:pt x="460" y="904"/>
                  </a:lnTo>
                  <a:lnTo>
                    <a:pt x="434" y="914"/>
                  </a:lnTo>
                  <a:lnTo>
                    <a:pt x="403" y="928"/>
                  </a:lnTo>
                  <a:lnTo>
                    <a:pt x="371" y="946"/>
                  </a:lnTo>
                  <a:lnTo>
                    <a:pt x="381" y="899"/>
                  </a:lnTo>
                  <a:lnTo>
                    <a:pt x="389" y="891"/>
                  </a:lnTo>
                  <a:lnTo>
                    <a:pt x="403" y="881"/>
                  </a:lnTo>
                  <a:lnTo>
                    <a:pt x="421" y="870"/>
                  </a:lnTo>
                  <a:lnTo>
                    <a:pt x="442" y="857"/>
                  </a:lnTo>
                  <a:lnTo>
                    <a:pt x="467" y="845"/>
                  </a:lnTo>
                  <a:lnTo>
                    <a:pt x="496" y="833"/>
                  </a:lnTo>
                  <a:lnTo>
                    <a:pt x="529" y="823"/>
                  </a:lnTo>
                  <a:lnTo>
                    <a:pt x="566" y="816"/>
                  </a:lnTo>
                  <a:lnTo>
                    <a:pt x="606" y="810"/>
                  </a:lnTo>
                  <a:lnTo>
                    <a:pt x="602" y="810"/>
                  </a:lnTo>
                  <a:lnTo>
                    <a:pt x="592" y="809"/>
                  </a:lnTo>
                  <a:lnTo>
                    <a:pt x="574" y="810"/>
                  </a:lnTo>
                  <a:lnTo>
                    <a:pt x="552" y="813"/>
                  </a:lnTo>
                  <a:lnTo>
                    <a:pt x="525" y="817"/>
                  </a:lnTo>
                  <a:lnTo>
                    <a:pt x="494" y="823"/>
                  </a:lnTo>
                  <a:lnTo>
                    <a:pt x="460" y="835"/>
                  </a:lnTo>
                  <a:lnTo>
                    <a:pt x="424" y="851"/>
                  </a:lnTo>
                  <a:lnTo>
                    <a:pt x="386" y="872"/>
                  </a:lnTo>
                  <a:lnTo>
                    <a:pt x="399" y="794"/>
                  </a:lnTo>
                  <a:lnTo>
                    <a:pt x="423" y="775"/>
                  </a:lnTo>
                  <a:lnTo>
                    <a:pt x="450" y="759"/>
                  </a:lnTo>
                  <a:lnTo>
                    <a:pt x="479" y="747"/>
                  </a:lnTo>
                  <a:lnTo>
                    <a:pt x="509" y="738"/>
                  </a:lnTo>
                  <a:lnTo>
                    <a:pt x="539" y="731"/>
                  </a:lnTo>
                  <a:lnTo>
                    <a:pt x="569" y="727"/>
                  </a:lnTo>
                  <a:lnTo>
                    <a:pt x="596" y="724"/>
                  </a:lnTo>
                  <a:lnTo>
                    <a:pt x="621" y="723"/>
                  </a:lnTo>
                  <a:lnTo>
                    <a:pt x="643" y="722"/>
                  </a:lnTo>
                  <a:lnTo>
                    <a:pt x="658" y="722"/>
                  </a:lnTo>
                  <a:lnTo>
                    <a:pt x="669" y="723"/>
                  </a:lnTo>
                  <a:lnTo>
                    <a:pt x="673" y="723"/>
                  </a:lnTo>
                  <a:lnTo>
                    <a:pt x="631" y="716"/>
                  </a:lnTo>
                  <a:lnTo>
                    <a:pt x="593" y="713"/>
                  </a:lnTo>
                  <a:lnTo>
                    <a:pt x="557" y="713"/>
                  </a:lnTo>
                  <a:lnTo>
                    <a:pt x="525" y="716"/>
                  </a:lnTo>
                  <a:lnTo>
                    <a:pt x="497" y="720"/>
                  </a:lnTo>
                  <a:lnTo>
                    <a:pt x="471" y="728"/>
                  </a:lnTo>
                  <a:lnTo>
                    <a:pt x="449" y="735"/>
                  </a:lnTo>
                  <a:lnTo>
                    <a:pt x="431" y="744"/>
                  </a:lnTo>
                  <a:lnTo>
                    <a:pt x="417" y="752"/>
                  </a:lnTo>
                  <a:lnTo>
                    <a:pt x="406" y="758"/>
                  </a:lnTo>
                  <a:lnTo>
                    <a:pt x="413" y="708"/>
                  </a:lnTo>
                  <a:lnTo>
                    <a:pt x="438" y="692"/>
                  </a:lnTo>
                  <a:lnTo>
                    <a:pt x="465" y="678"/>
                  </a:lnTo>
                  <a:lnTo>
                    <a:pt x="494" y="666"/>
                  </a:lnTo>
                  <a:lnTo>
                    <a:pt x="522" y="656"/>
                  </a:lnTo>
                  <a:lnTo>
                    <a:pt x="550" y="649"/>
                  </a:lnTo>
                  <a:lnTo>
                    <a:pt x="577" y="643"/>
                  </a:lnTo>
                  <a:lnTo>
                    <a:pt x="601" y="639"/>
                  </a:lnTo>
                  <a:lnTo>
                    <a:pt x="621" y="636"/>
                  </a:lnTo>
                  <a:lnTo>
                    <a:pt x="637" y="634"/>
                  </a:lnTo>
                  <a:lnTo>
                    <a:pt x="647" y="633"/>
                  </a:lnTo>
                  <a:lnTo>
                    <a:pt x="650" y="633"/>
                  </a:lnTo>
                  <a:lnTo>
                    <a:pt x="612" y="632"/>
                  </a:lnTo>
                  <a:lnTo>
                    <a:pt x="575" y="634"/>
                  </a:lnTo>
                  <a:lnTo>
                    <a:pt x="541" y="640"/>
                  </a:lnTo>
                  <a:lnTo>
                    <a:pt x="509" y="647"/>
                  </a:lnTo>
                  <a:lnTo>
                    <a:pt x="480" y="656"/>
                  </a:lnTo>
                  <a:lnTo>
                    <a:pt x="455" y="666"/>
                  </a:lnTo>
                  <a:lnTo>
                    <a:pt x="433" y="674"/>
                  </a:lnTo>
                  <a:lnTo>
                    <a:pt x="418" y="682"/>
                  </a:lnTo>
                  <a:lnTo>
                    <a:pt x="428" y="598"/>
                  </a:lnTo>
                  <a:lnTo>
                    <a:pt x="459" y="580"/>
                  </a:lnTo>
                  <a:lnTo>
                    <a:pt x="487" y="566"/>
                  </a:lnTo>
                  <a:lnTo>
                    <a:pt x="515" y="556"/>
                  </a:lnTo>
                  <a:lnTo>
                    <a:pt x="542" y="548"/>
                  </a:lnTo>
                  <a:lnTo>
                    <a:pt x="564" y="545"/>
                  </a:lnTo>
                  <a:lnTo>
                    <a:pt x="584" y="543"/>
                  </a:lnTo>
                  <a:lnTo>
                    <a:pt x="598" y="542"/>
                  </a:lnTo>
                  <a:lnTo>
                    <a:pt x="608" y="542"/>
                  </a:lnTo>
                  <a:lnTo>
                    <a:pt x="611" y="543"/>
                  </a:lnTo>
                  <a:lnTo>
                    <a:pt x="577" y="539"/>
                  </a:lnTo>
                  <a:lnTo>
                    <a:pt x="545" y="540"/>
                  </a:lnTo>
                  <a:lnTo>
                    <a:pt x="515" y="544"/>
                  </a:lnTo>
                  <a:lnTo>
                    <a:pt x="488" y="552"/>
                  </a:lnTo>
                  <a:lnTo>
                    <a:pt x="465" y="560"/>
                  </a:lnTo>
                  <a:lnTo>
                    <a:pt x="446" y="569"/>
                  </a:lnTo>
                  <a:lnTo>
                    <a:pt x="432" y="578"/>
                  </a:lnTo>
                  <a:lnTo>
                    <a:pt x="444" y="486"/>
                  </a:lnTo>
                  <a:lnTo>
                    <a:pt x="467" y="472"/>
                  </a:lnTo>
                  <a:lnTo>
                    <a:pt x="493" y="461"/>
                  </a:lnTo>
                  <a:lnTo>
                    <a:pt x="519" y="453"/>
                  </a:lnTo>
                  <a:lnTo>
                    <a:pt x="544" y="446"/>
                  </a:lnTo>
                  <a:lnTo>
                    <a:pt x="568" y="442"/>
                  </a:lnTo>
                  <a:lnTo>
                    <a:pt x="588" y="438"/>
                  </a:lnTo>
                  <a:lnTo>
                    <a:pt x="605" y="437"/>
                  </a:lnTo>
                  <a:lnTo>
                    <a:pt x="616" y="436"/>
                  </a:lnTo>
                  <a:lnTo>
                    <a:pt x="619" y="436"/>
                  </a:lnTo>
                  <a:lnTo>
                    <a:pt x="586" y="434"/>
                  </a:lnTo>
                  <a:lnTo>
                    <a:pt x="556" y="435"/>
                  </a:lnTo>
                  <a:lnTo>
                    <a:pt x="529" y="438"/>
                  </a:lnTo>
                  <a:lnTo>
                    <a:pt x="505" y="444"/>
                  </a:lnTo>
                  <a:lnTo>
                    <a:pt x="484" y="450"/>
                  </a:lnTo>
                  <a:lnTo>
                    <a:pt x="468" y="457"/>
                  </a:lnTo>
                  <a:lnTo>
                    <a:pt x="455" y="462"/>
                  </a:lnTo>
                  <a:lnTo>
                    <a:pt x="446" y="468"/>
                  </a:lnTo>
                  <a:lnTo>
                    <a:pt x="455" y="387"/>
                  </a:lnTo>
                  <a:lnTo>
                    <a:pt x="467" y="384"/>
                  </a:lnTo>
                  <a:lnTo>
                    <a:pt x="483" y="379"/>
                  </a:lnTo>
                  <a:lnTo>
                    <a:pt x="505" y="373"/>
                  </a:lnTo>
                  <a:lnTo>
                    <a:pt x="529" y="368"/>
                  </a:lnTo>
                  <a:lnTo>
                    <a:pt x="555" y="363"/>
                  </a:lnTo>
                  <a:lnTo>
                    <a:pt x="582" y="362"/>
                  </a:lnTo>
                  <a:lnTo>
                    <a:pt x="579" y="362"/>
                  </a:lnTo>
                  <a:lnTo>
                    <a:pt x="569" y="361"/>
                  </a:lnTo>
                  <a:lnTo>
                    <a:pt x="554" y="361"/>
                  </a:lnTo>
                  <a:lnTo>
                    <a:pt x="533" y="362"/>
                  </a:lnTo>
                  <a:lnTo>
                    <a:pt x="509" y="366"/>
                  </a:lnTo>
                  <a:lnTo>
                    <a:pt x="483" y="371"/>
                  </a:lnTo>
                  <a:lnTo>
                    <a:pt x="456" y="380"/>
                  </a:lnTo>
                  <a:lnTo>
                    <a:pt x="463" y="308"/>
                  </a:lnTo>
                  <a:lnTo>
                    <a:pt x="476" y="303"/>
                  </a:lnTo>
                  <a:lnTo>
                    <a:pt x="492" y="297"/>
                  </a:lnTo>
                  <a:lnTo>
                    <a:pt x="508" y="293"/>
                  </a:lnTo>
                  <a:lnTo>
                    <a:pt x="523" y="288"/>
                  </a:lnTo>
                  <a:lnTo>
                    <a:pt x="537" y="286"/>
                  </a:lnTo>
                  <a:lnTo>
                    <a:pt x="548" y="284"/>
                  </a:lnTo>
                  <a:lnTo>
                    <a:pt x="556" y="282"/>
                  </a:lnTo>
                  <a:lnTo>
                    <a:pt x="559" y="282"/>
                  </a:lnTo>
                  <a:lnTo>
                    <a:pt x="532" y="284"/>
                  </a:lnTo>
                  <a:lnTo>
                    <a:pt x="509" y="287"/>
                  </a:lnTo>
                  <a:lnTo>
                    <a:pt x="489" y="293"/>
                  </a:lnTo>
                  <a:lnTo>
                    <a:pt x="474" y="297"/>
                  </a:lnTo>
                  <a:lnTo>
                    <a:pt x="464" y="301"/>
                  </a:lnTo>
                  <a:lnTo>
                    <a:pt x="470" y="246"/>
                  </a:lnTo>
                  <a:lnTo>
                    <a:pt x="474" y="194"/>
                  </a:lnTo>
                  <a:lnTo>
                    <a:pt x="479" y="147"/>
                  </a:lnTo>
                  <a:lnTo>
                    <a:pt x="482" y="106"/>
                  </a:lnTo>
                  <a:lnTo>
                    <a:pt x="485" y="70"/>
                  </a:lnTo>
                  <a:lnTo>
                    <a:pt x="487" y="39"/>
                  </a:lnTo>
                  <a:lnTo>
                    <a:pt x="488" y="16"/>
                  </a:lnTo>
                  <a:lnTo>
                    <a:pt x="489" y="1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4319588" y="3300413"/>
              <a:ext cx="1228725" cy="808037"/>
            </a:xfrm>
            <a:custGeom>
              <a:avLst/>
              <a:gdLst>
                <a:gd name="T0" fmla="*/ 694 w 774"/>
                <a:gd name="T1" fmla="*/ 299 h 509"/>
                <a:gd name="T2" fmla="*/ 568 w 774"/>
                <a:gd name="T3" fmla="*/ 475 h 509"/>
                <a:gd name="T4" fmla="*/ 401 w 774"/>
                <a:gd name="T5" fmla="*/ 502 h 509"/>
                <a:gd name="T6" fmla="*/ 196 w 774"/>
                <a:gd name="T7" fmla="*/ 401 h 509"/>
                <a:gd name="T8" fmla="*/ 68 w 774"/>
                <a:gd name="T9" fmla="*/ 337 h 509"/>
                <a:gd name="T10" fmla="*/ 10 w 774"/>
                <a:gd name="T11" fmla="*/ 320 h 509"/>
                <a:gd name="T12" fmla="*/ 110 w 774"/>
                <a:gd name="T13" fmla="*/ 296 h 509"/>
                <a:gd name="T14" fmla="*/ 177 w 774"/>
                <a:gd name="T15" fmla="*/ 328 h 509"/>
                <a:gd name="T16" fmla="*/ 186 w 774"/>
                <a:gd name="T17" fmla="*/ 294 h 509"/>
                <a:gd name="T18" fmla="*/ 229 w 774"/>
                <a:gd name="T19" fmla="*/ 348 h 509"/>
                <a:gd name="T20" fmla="*/ 238 w 774"/>
                <a:gd name="T21" fmla="*/ 290 h 509"/>
                <a:gd name="T22" fmla="*/ 282 w 774"/>
                <a:gd name="T23" fmla="*/ 304 h 509"/>
                <a:gd name="T24" fmla="*/ 282 w 774"/>
                <a:gd name="T25" fmla="*/ 356 h 509"/>
                <a:gd name="T26" fmla="*/ 369 w 774"/>
                <a:gd name="T27" fmla="*/ 254 h 509"/>
                <a:gd name="T28" fmla="*/ 352 w 774"/>
                <a:gd name="T29" fmla="*/ 376 h 509"/>
                <a:gd name="T30" fmla="*/ 360 w 774"/>
                <a:gd name="T31" fmla="*/ 298 h 509"/>
                <a:gd name="T32" fmla="*/ 419 w 774"/>
                <a:gd name="T33" fmla="*/ 295 h 509"/>
                <a:gd name="T34" fmla="*/ 413 w 774"/>
                <a:gd name="T35" fmla="*/ 393 h 509"/>
                <a:gd name="T36" fmla="*/ 441 w 774"/>
                <a:gd name="T37" fmla="*/ 264 h 509"/>
                <a:gd name="T38" fmla="*/ 481 w 774"/>
                <a:gd name="T39" fmla="*/ 288 h 509"/>
                <a:gd name="T40" fmla="*/ 487 w 774"/>
                <a:gd name="T41" fmla="*/ 416 h 509"/>
                <a:gd name="T42" fmla="*/ 492 w 774"/>
                <a:gd name="T43" fmla="*/ 302 h 509"/>
                <a:gd name="T44" fmla="*/ 553 w 774"/>
                <a:gd name="T45" fmla="*/ 288 h 509"/>
                <a:gd name="T46" fmla="*/ 543 w 774"/>
                <a:gd name="T47" fmla="*/ 382 h 509"/>
                <a:gd name="T48" fmla="*/ 587 w 774"/>
                <a:gd name="T49" fmla="*/ 238 h 509"/>
                <a:gd name="T50" fmla="*/ 601 w 774"/>
                <a:gd name="T51" fmla="*/ 309 h 509"/>
                <a:gd name="T52" fmla="*/ 604 w 774"/>
                <a:gd name="T53" fmla="*/ 323 h 509"/>
                <a:gd name="T54" fmla="*/ 651 w 774"/>
                <a:gd name="T55" fmla="*/ 225 h 509"/>
                <a:gd name="T56" fmla="*/ 565 w 774"/>
                <a:gd name="T57" fmla="*/ 50 h 509"/>
                <a:gd name="T58" fmla="*/ 705 w 774"/>
                <a:gd name="T59" fmla="*/ 176 h 509"/>
                <a:gd name="T60" fmla="*/ 636 w 774"/>
                <a:gd name="T61" fmla="*/ 209 h 509"/>
                <a:gd name="T62" fmla="*/ 558 w 774"/>
                <a:gd name="T63" fmla="*/ 104 h 509"/>
                <a:gd name="T64" fmla="*/ 585 w 774"/>
                <a:gd name="T65" fmla="*/ 170 h 509"/>
                <a:gd name="T66" fmla="*/ 556 w 774"/>
                <a:gd name="T67" fmla="*/ 184 h 509"/>
                <a:gd name="T68" fmla="*/ 495 w 774"/>
                <a:gd name="T69" fmla="*/ 99 h 509"/>
                <a:gd name="T70" fmla="*/ 574 w 774"/>
                <a:gd name="T71" fmla="*/ 215 h 509"/>
                <a:gd name="T72" fmla="*/ 451 w 774"/>
                <a:gd name="T73" fmla="*/ 137 h 509"/>
                <a:gd name="T74" fmla="*/ 425 w 774"/>
                <a:gd name="T75" fmla="*/ 62 h 509"/>
                <a:gd name="T76" fmla="*/ 480 w 774"/>
                <a:gd name="T77" fmla="*/ 207 h 509"/>
                <a:gd name="T78" fmla="*/ 419 w 774"/>
                <a:gd name="T79" fmla="*/ 182 h 509"/>
                <a:gd name="T80" fmla="*/ 372 w 774"/>
                <a:gd name="T81" fmla="*/ 96 h 509"/>
                <a:gd name="T82" fmla="*/ 427 w 774"/>
                <a:gd name="T83" fmla="*/ 208 h 509"/>
                <a:gd name="T84" fmla="*/ 344 w 774"/>
                <a:gd name="T85" fmla="*/ 188 h 509"/>
                <a:gd name="T86" fmla="*/ 327 w 774"/>
                <a:gd name="T87" fmla="*/ 162 h 509"/>
                <a:gd name="T88" fmla="*/ 318 w 774"/>
                <a:gd name="T89" fmla="*/ 253 h 509"/>
                <a:gd name="T90" fmla="*/ 257 w 774"/>
                <a:gd name="T91" fmla="*/ 162 h 509"/>
                <a:gd name="T92" fmla="*/ 290 w 774"/>
                <a:gd name="T93" fmla="*/ 237 h 509"/>
                <a:gd name="T94" fmla="*/ 234 w 774"/>
                <a:gd name="T95" fmla="*/ 236 h 509"/>
                <a:gd name="T96" fmla="*/ 220 w 774"/>
                <a:gd name="T97" fmla="*/ 213 h 509"/>
                <a:gd name="T98" fmla="*/ 188 w 774"/>
                <a:gd name="T99" fmla="*/ 257 h 509"/>
                <a:gd name="T100" fmla="*/ 175 w 774"/>
                <a:gd name="T101" fmla="*/ 239 h 509"/>
                <a:gd name="T102" fmla="*/ 84 w 774"/>
                <a:gd name="T103" fmla="*/ 299 h 509"/>
                <a:gd name="T104" fmla="*/ 3 w 774"/>
                <a:gd name="T105" fmla="*/ 316 h 509"/>
                <a:gd name="T106" fmla="*/ 68 w 774"/>
                <a:gd name="T107" fmla="*/ 273 h 509"/>
                <a:gd name="T108" fmla="*/ 225 w 774"/>
                <a:gd name="T109" fmla="*/ 126 h 509"/>
                <a:gd name="T110" fmla="*/ 394 w 774"/>
                <a:gd name="T111" fmla="*/ 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74" h="509">
                  <a:moveTo>
                    <a:pt x="774" y="219"/>
                  </a:moveTo>
                  <a:lnTo>
                    <a:pt x="761" y="227"/>
                  </a:lnTo>
                  <a:lnTo>
                    <a:pt x="747" y="239"/>
                  </a:lnTo>
                  <a:lnTo>
                    <a:pt x="730" y="255"/>
                  </a:lnTo>
                  <a:lnTo>
                    <a:pt x="713" y="275"/>
                  </a:lnTo>
                  <a:lnTo>
                    <a:pt x="694" y="299"/>
                  </a:lnTo>
                  <a:lnTo>
                    <a:pt x="674" y="329"/>
                  </a:lnTo>
                  <a:lnTo>
                    <a:pt x="653" y="364"/>
                  </a:lnTo>
                  <a:lnTo>
                    <a:pt x="630" y="406"/>
                  </a:lnTo>
                  <a:lnTo>
                    <a:pt x="612" y="434"/>
                  </a:lnTo>
                  <a:lnTo>
                    <a:pt x="591" y="457"/>
                  </a:lnTo>
                  <a:lnTo>
                    <a:pt x="568" y="475"/>
                  </a:lnTo>
                  <a:lnTo>
                    <a:pt x="543" y="490"/>
                  </a:lnTo>
                  <a:lnTo>
                    <a:pt x="516" y="500"/>
                  </a:lnTo>
                  <a:lnTo>
                    <a:pt x="489" y="507"/>
                  </a:lnTo>
                  <a:lnTo>
                    <a:pt x="461" y="509"/>
                  </a:lnTo>
                  <a:lnTo>
                    <a:pt x="430" y="508"/>
                  </a:lnTo>
                  <a:lnTo>
                    <a:pt x="401" y="502"/>
                  </a:lnTo>
                  <a:lnTo>
                    <a:pt x="370" y="494"/>
                  </a:lnTo>
                  <a:lnTo>
                    <a:pt x="341" y="482"/>
                  </a:lnTo>
                  <a:lnTo>
                    <a:pt x="312" y="466"/>
                  </a:lnTo>
                  <a:lnTo>
                    <a:pt x="268" y="441"/>
                  </a:lnTo>
                  <a:lnTo>
                    <a:pt x="230" y="420"/>
                  </a:lnTo>
                  <a:lnTo>
                    <a:pt x="196" y="401"/>
                  </a:lnTo>
                  <a:lnTo>
                    <a:pt x="167" y="386"/>
                  </a:lnTo>
                  <a:lnTo>
                    <a:pt x="141" y="372"/>
                  </a:lnTo>
                  <a:lnTo>
                    <a:pt x="118" y="361"/>
                  </a:lnTo>
                  <a:lnTo>
                    <a:pt x="98" y="351"/>
                  </a:lnTo>
                  <a:lnTo>
                    <a:pt x="82" y="344"/>
                  </a:lnTo>
                  <a:lnTo>
                    <a:pt x="68" y="337"/>
                  </a:lnTo>
                  <a:lnTo>
                    <a:pt x="55" y="333"/>
                  </a:lnTo>
                  <a:lnTo>
                    <a:pt x="44" y="328"/>
                  </a:lnTo>
                  <a:lnTo>
                    <a:pt x="35" y="326"/>
                  </a:lnTo>
                  <a:lnTo>
                    <a:pt x="27" y="323"/>
                  </a:lnTo>
                  <a:lnTo>
                    <a:pt x="18" y="321"/>
                  </a:lnTo>
                  <a:lnTo>
                    <a:pt x="10" y="320"/>
                  </a:lnTo>
                  <a:lnTo>
                    <a:pt x="3" y="317"/>
                  </a:lnTo>
                  <a:lnTo>
                    <a:pt x="14" y="315"/>
                  </a:lnTo>
                  <a:lnTo>
                    <a:pt x="30" y="311"/>
                  </a:lnTo>
                  <a:lnTo>
                    <a:pt x="52" y="307"/>
                  </a:lnTo>
                  <a:lnTo>
                    <a:pt x="79" y="301"/>
                  </a:lnTo>
                  <a:lnTo>
                    <a:pt x="110" y="296"/>
                  </a:lnTo>
                  <a:lnTo>
                    <a:pt x="146" y="289"/>
                  </a:lnTo>
                  <a:lnTo>
                    <a:pt x="185" y="282"/>
                  </a:lnTo>
                  <a:lnTo>
                    <a:pt x="184" y="288"/>
                  </a:lnTo>
                  <a:lnTo>
                    <a:pt x="181" y="298"/>
                  </a:lnTo>
                  <a:lnTo>
                    <a:pt x="179" y="312"/>
                  </a:lnTo>
                  <a:lnTo>
                    <a:pt x="177" y="328"/>
                  </a:lnTo>
                  <a:lnTo>
                    <a:pt x="176" y="348"/>
                  </a:lnTo>
                  <a:lnTo>
                    <a:pt x="177" y="345"/>
                  </a:lnTo>
                  <a:lnTo>
                    <a:pt x="178" y="336"/>
                  </a:lnTo>
                  <a:lnTo>
                    <a:pt x="180" y="323"/>
                  </a:lnTo>
                  <a:lnTo>
                    <a:pt x="182" y="309"/>
                  </a:lnTo>
                  <a:lnTo>
                    <a:pt x="186" y="294"/>
                  </a:lnTo>
                  <a:lnTo>
                    <a:pt x="191" y="282"/>
                  </a:lnTo>
                  <a:lnTo>
                    <a:pt x="238" y="274"/>
                  </a:lnTo>
                  <a:lnTo>
                    <a:pt x="232" y="296"/>
                  </a:lnTo>
                  <a:lnTo>
                    <a:pt x="229" y="316"/>
                  </a:lnTo>
                  <a:lnTo>
                    <a:pt x="228" y="334"/>
                  </a:lnTo>
                  <a:lnTo>
                    <a:pt x="229" y="348"/>
                  </a:lnTo>
                  <a:lnTo>
                    <a:pt x="230" y="357"/>
                  </a:lnTo>
                  <a:lnTo>
                    <a:pt x="230" y="360"/>
                  </a:lnTo>
                  <a:lnTo>
                    <a:pt x="230" y="340"/>
                  </a:lnTo>
                  <a:lnTo>
                    <a:pt x="232" y="322"/>
                  </a:lnTo>
                  <a:lnTo>
                    <a:pt x="234" y="304"/>
                  </a:lnTo>
                  <a:lnTo>
                    <a:pt x="238" y="290"/>
                  </a:lnTo>
                  <a:lnTo>
                    <a:pt x="241" y="279"/>
                  </a:lnTo>
                  <a:lnTo>
                    <a:pt x="242" y="273"/>
                  </a:lnTo>
                  <a:lnTo>
                    <a:pt x="295" y="264"/>
                  </a:lnTo>
                  <a:lnTo>
                    <a:pt x="291" y="274"/>
                  </a:lnTo>
                  <a:lnTo>
                    <a:pt x="287" y="287"/>
                  </a:lnTo>
                  <a:lnTo>
                    <a:pt x="282" y="304"/>
                  </a:lnTo>
                  <a:lnTo>
                    <a:pt x="279" y="326"/>
                  </a:lnTo>
                  <a:lnTo>
                    <a:pt x="278" y="352"/>
                  </a:lnTo>
                  <a:lnTo>
                    <a:pt x="281" y="381"/>
                  </a:lnTo>
                  <a:lnTo>
                    <a:pt x="281" y="377"/>
                  </a:lnTo>
                  <a:lnTo>
                    <a:pt x="281" y="369"/>
                  </a:lnTo>
                  <a:lnTo>
                    <a:pt x="282" y="356"/>
                  </a:lnTo>
                  <a:lnTo>
                    <a:pt x="284" y="339"/>
                  </a:lnTo>
                  <a:lnTo>
                    <a:pt x="287" y="320"/>
                  </a:lnTo>
                  <a:lnTo>
                    <a:pt x="292" y="300"/>
                  </a:lnTo>
                  <a:lnTo>
                    <a:pt x="298" y="280"/>
                  </a:lnTo>
                  <a:lnTo>
                    <a:pt x="307" y="263"/>
                  </a:lnTo>
                  <a:lnTo>
                    <a:pt x="369" y="254"/>
                  </a:lnTo>
                  <a:lnTo>
                    <a:pt x="364" y="265"/>
                  </a:lnTo>
                  <a:lnTo>
                    <a:pt x="357" y="282"/>
                  </a:lnTo>
                  <a:lnTo>
                    <a:pt x="352" y="301"/>
                  </a:lnTo>
                  <a:lnTo>
                    <a:pt x="347" y="324"/>
                  </a:lnTo>
                  <a:lnTo>
                    <a:pt x="347" y="349"/>
                  </a:lnTo>
                  <a:lnTo>
                    <a:pt x="352" y="376"/>
                  </a:lnTo>
                  <a:lnTo>
                    <a:pt x="352" y="374"/>
                  </a:lnTo>
                  <a:lnTo>
                    <a:pt x="351" y="365"/>
                  </a:lnTo>
                  <a:lnTo>
                    <a:pt x="351" y="353"/>
                  </a:lnTo>
                  <a:lnTo>
                    <a:pt x="352" y="337"/>
                  </a:lnTo>
                  <a:lnTo>
                    <a:pt x="355" y="319"/>
                  </a:lnTo>
                  <a:lnTo>
                    <a:pt x="360" y="298"/>
                  </a:lnTo>
                  <a:lnTo>
                    <a:pt x="370" y="275"/>
                  </a:lnTo>
                  <a:lnTo>
                    <a:pt x="382" y="252"/>
                  </a:lnTo>
                  <a:lnTo>
                    <a:pt x="437" y="246"/>
                  </a:lnTo>
                  <a:lnTo>
                    <a:pt x="432" y="258"/>
                  </a:lnTo>
                  <a:lnTo>
                    <a:pt x="426" y="274"/>
                  </a:lnTo>
                  <a:lnTo>
                    <a:pt x="419" y="295"/>
                  </a:lnTo>
                  <a:lnTo>
                    <a:pt x="414" y="320"/>
                  </a:lnTo>
                  <a:lnTo>
                    <a:pt x="411" y="347"/>
                  </a:lnTo>
                  <a:lnTo>
                    <a:pt x="409" y="375"/>
                  </a:lnTo>
                  <a:lnTo>
                    <a:pt x="412" y="406"/>
                  </a:lnTo>
                  <a:lnTo>
                    <a:pt x="413" y="402"/>
                  </a:lnTo>
                  <a:lnTo>
                    <a:pt x="413" y="393"/>
                  </a:lnTo>
                  <a:lnTo>
                    <a:pt x="414" y="377"/>
                  </a:lnTo>
                  <a:lnTo>
                    <a:pt x="416" y="358"/>
                  </a:lnTo>
                  <a:lnTo>
                    <a:pt x="419" y="336"/>
                  </a:lnTo>
                  <a:lnTo>
                    <a:pt x="425" y="312"/>
                  </a:lnTo>
                  <a:lnTo>
                    <a:pt x="431" y="288"/>
                  </a:lnTo>
                  <a:lnTo>
                    <a:pt x="441" y="264"/>
                  </a:lnTo>
                  <a:lnTo>
                    <a:pt x="454" y="244"/>
                  </a:lnTo>
                  <a:lnTo>
                    <a:pt x="502" y="238"/>
                  </a:lnTo>
                  <a:lnTo>
                    <a:pt x="498" y="246"/>
                  </a:lnTo>
                  <a:lnTo>
                    <a:pt x="492" y="257"/>
                  </a:lnTo>
                  <a:lnTo>
                    <a:pt x="487" y="271"/>
                  </a:lnTo>
                  <a:lnTo>
                    <a:pt x="481" y="288"/>
                  </a:lnTo>
                  <a:lnTo>
                    <a:pt x="478" y="309"/>
                  </a:lnTo>
                  <a:lnTo>
                    <a:pt x="476" y="333"/>
                  </a:lnTo>
                  <a:lnTo>
                    <a:pt x="476" y="359"/>
                  </a:lnTo>
                  <a:lnTo>
                    <a:pt x="480" y="388"/>
                  </a:lnTo>
                  <a:lnTo>
                    <a:pt x="488" y="420"/>
                  </a:lnTo>
                  <a:lnTo>
                    <a:pt x="487" y="416"/>
                  </a:lnTo>
                  <a:lnTo>
                    <a:pt x="487" y="407"/>
                  </a:lnTo>
                  <a:lnTo>
                    <a:pt x="486" y="391"/>
                  </a:lnTo>
                  <a:lnTo>
                    <a:pt x="484" y="373"/>
                  </a:lnTo>
                  <a:lnTo>
                    <a:pt x="486" y="351"/>
                  </a:lnTo>
                  <a:lnTo>
                    <a:pt x="488" y="327"/>
                  </a:lnTo>
                  <a:lnTo>
                    <a:pt x="492" y="302"/>
                  </a:lnTo>
                  <a:lnTo>
                    <a:pt x="500" y="278"/>
                  </a:lnTo>
                  <a:lnTo>
                    <a:pt x="509" y="255"/>
                  </a:lnTo>
                  <a:lnTo>
                    <a:pt x="523" y="236"/>
                  </a:lnTo>
                  <a:lnTo>
                    <a:pt x="577" y="230"/>
                  </a:lnTo>
                  <a:lnTo>
                    <a:pt x="563" y="261"/>
                  </a:lnTo>
                  <a:lnTo>
                    <a:pt x="553" y="288"/>
                  </a:lnTo>
                  <a:lnTo>
                    <a:pt x="546" y="314"/>
                  </a:lnTo>
                  <a:lnTo>
                    <a:pt x="543" y="337"/>
                  </a:lnTo>
                  <a:lnTo>
                    <a:pt x="542" y="356"/>
                  </a:lnTo>
                  <a:lnTo>
                    <a:pt x="542" y="370"/>
                  </a:lnTo>
                  <a:lnTo>
                    <a:pt x="543" y="378"/>
                  </a:lnTo>
                  <a:lnTo>
                    <a:pt x="543" y="382"/>
                  </a:lnTo>
                  <a:lnTo>
                    <a:pt x="545" y="348"/>
                  </a:lnTo>
                  <a:lnTo>
                    <a:pt x="552" y="317"/>
                  </a:lnTo>
                  <a:lnTo>
                    <a:pt x="560" y="291"/>
                  </a:lnTo>
                  <a:lnTo>
                    <a:pt x="569" y="270"/>
                  </a:lnTo>
                  <a:lnTo>
                    <a:pt x="578" y="251"/>
                  </a:lnTo>
                  <a:lnTo>
                    <a:pt x="587" y="238"/>
                  </a:lnTo>
                  <a:lnTo>
                    <a:pt x="593" y="229"/>
                  </a:lnTo>
                  <a:lnTo>
                    <a:pt x="641" y="226"/>
                  </a:lnTo>
                  <a:lnTo>
                    <a:pt x="625" y="250"/>
                  </a:lnTo>
                  <a:lnTo>
                    <a:pt x="613" y="272"/>
                  </a:lnTo>
                  <a:lnTo>
                    <a:pt x="605" y="291"/>
                  </a:lnTo>
                  <a:lnTo>
                    <a:pt x="601" y="309"/>
                  </a:lnTo>
                  <a:lnTo>
                    <a:pt x="599" y="323"/>
                  </a:lnTo>
                  <a:lnTo>
                    <a:pt x="599" y="334"/>
                  </a:lnTo>
                  <a:lnTo>
                    <a:pt x="600" y="342"/>
                  </a:lnTo>
                  <a:lnTo>
                    <a:pt x="600" y="348"/>
                  </a:lnTo>
                  <a:lnTo>
                    <a:pt x="601" y="349"/>
                  </a:lnTo>
                  <a:lnTo>
                    <a:pt x="604" y="323"/>
                  </a:lnTo>
                  <a:lnTo>
                    <a:pt x="610" y="299"/>
                  </a:lnTo>
                  <a:lnTo>
                    <a:pt x="618" y="278"/>
                  </a:lnTo>
                  <a:lnTo>
                    <a:pt x="627" y="260"/>
                  </a:lnTo>
                  <a:lnTo>
                    <a:pt x="637" y="245"/>
                  </a:lnTo>
                  <a:lnTo>
                    <a:pt x="644" y="233"/>
                  </a:lnTo>
                  <a:lnTo>
                    <a:pt x="651" y="225"/>
                  </a:lnTo>
                  <a:lnTo>
                    <a:pt x="774" y="219"/>
                  </a:lnTo>
                  <a:close/>
                  <a:moveTo>
                    <a:pt x="452" y="0"/>
                  </a:moveTo>
                  <a:lnTo>
                    <a:pt x="480" y="3"/>
                  </a:lnTo>
                  <a:lnTo>
                    <a:pt x="508" y="12"/>
                  </a:lnTo>
                  <a:lnTo>
                    <a:pt x="537" y="27"/>
                  </a:lnTo>
                  <a:lnTo>
                    <a:pt x="565" y="50"/>
                  </a:lnTo>
                  <a:lnTo>
                    <a:pt x="594" y="78"/>
                  </a:lnTo>
                  <a:lnTo>
                    <a:pt x="620" y="103"/>
                  </a:lnTo>
                  <a:lnTo>
                    <a:pt x="644" y="126"/>
                  </a:lnTo>
                  <a:lnTo>
                    <a:pt x="666" y="146"/>
                  </a:lnTo>
                  <a:lnTo>
                    <a:pt x="686" y="162"/>
                  </a:lnTo>
                  <a:lnTo>
                    <a:pt x="705" y="176"/>
                  </a:lnTo>
                  <a:lnTo>
                    <a:pt x="724" y="187"/>
                  </a:lnTo>
                  <a:lnTo>
                    <a:pt x="743" y="196"/>
                  </a:lnTo>
                  <a:lnTo>
                    <a:pt x="764" y="202"/>
                  </a:lnTo>
                  <a:lnTo>
                    <a:pt x="723" y="203"/>
                  </a:lnTo>
                  <a:lnTo>
                    <a:pt x="680" y="205"/>
                  </a:lnTo>
                  <a:lnTo>
                    <a:pt x="636" y="209"/>
                  </a:lnTo>
                  <a:lnTo>
                    <a:pt x="625" y="201"/>
                  </a:lnTo>
                  <a:lnTo>
                    <a:pt x="612" y="189"/>
                  </a:lnTo>
                  <a:lnTo>
                    <a:pt x="596" y="173"/>
                  </a:lnTo>
                  <a:lnTo>
                    <a:pt x="582" y="153"/>
                  </a:lnTo>
                  <a:lnTo>
                    <a:pt x="569" y="130"/>
                  </a:lnTo>
                  <a:lnTo>
                    <a:pt x="558" y="104"/>
                  </a:lnTo>
                  <a:lnTo>
                    <a:pt x="558" y="106"/>
                  </a:lnTo>
                  <a:lnTo>
                    <a:pt x="558" y="112"/>
                  </a:lnTo>
                  <a:lnTo>
                    <a:pt x="561" y="122"/>
                  </a:lnTo>
                  <a:lnTo>
                    <a:pt x="565" y="136"/>
                  </a:lnTo>
                  <a:lnTo>
                    <a:pt x="574" y="151"/>
                  </a:lnTo>
                  <a:lnTo>
                    <a:pt x="585" y="170"/>
                  </a:lnTo>
                  <a:lnTo>
                    <a:pt x="602" y="189"/>
                  </a:lnTo>
                  <a:lnTo>
                    <a:pt x="625" y="210"/>
                  </a:lnTo>
                  <a:lnTo>
                    <a:pt x="592" y="213"/>
                  </a:lnTo>
                  <a:lnTo>
                    <a:pt x="583" y="208"/>
                  </a:lnTo>
                  <a:lnTo>
                    <a:pt x="570" y="198"/>
                  </a:lnTo>
                  <a:lnTo>
                    <a:pt x="556" y="184"/>
                  </a:lnTo>
                  <a:lnTo>
                    <a:pt x="540" y="166"/>
                  </a:lnTo>
                  <a:lnTo>
                    <a:pt x="523" y="145"/>
                  </a:lnTo>
                  <a:lnTo>
                    <a:pt x="506" y="118"/>
                  </a:lnTo>
                  <a:lnTo>
                    <a:pt x="492" y="87"/>
                  </a:lnTo>
                  <a:lnTo>
                    <a:pt x="493" y="90"/>
                  </a:lnTo>
                  <a:lnTo>
                    <a:pt x="495" y="99"/>
                  </a:lnTo>
                  <a:lnTo>
                    <a:pt x="500" y="112"/>
                  </a:lnTo>
                  <a:lnTo>
                    <a:pt x="507" y="129"/>
                  </a:lnTo>
                  <a:lnTo>
                    <a:pt x="518" y="149"/>
                  </a:lnTo>
                  <a:lnTo>
                    <a:pt x="532" y="171"/>
                  </a:lnTo>
                  <a:lnTo>
                    <a:pt x="551" y="192"/>
                  </a:lnTo>
                  <a:lnTo>
                    <a:pt x="574" y="215"/>
                  </a:lnTo>
                  <a:lnTo>
                    <a:pt x="521" y="222"/>
                  </a:lnTo>
                  <a:lnTo>
                    <a:pt x="504" y="209"/>
                  </a:lnTo>
                  <a:lnTo>
                    <a:pt x="488" y="193"/>
                  </a:lnTo>
                  <a:lnTo>
                    <a:pt x="474" y="175"/>
                  </a:lnTo>
                  <a:lnTo>
                    <a:pt x="462" y="157"/>
                  </a:lnTo>
                  <a:lnTo>
                    <a:pt x="451" y="137"/>
                  </a:lnTo>
                  <a:lnTo>
                    <a:pt x="443" y="117"/>
                  </a:lnTo>
                  <a:lnTo>
                    <a:pt x="436" y="100"/>
                  </a:lnTo>
                  <a:lnTo>
                    <a:pt x="431" y="85"/>
                  </a:lnTo>
                  <a:lnTo>
                    <a:pt x="427" y="73"/>
                  </a:lnTo>
                  <a:lnTo>
                    <a:pt x="425" y="65"/>
                  </a:lnTo>
                  <a:lnTo>
                    <a:pt x="425" y="62"/>
                  </a:lnTo>
                  <a:lnTo>
                    <a:pt x="429" y="97"/>
                  </a:lnTo>
                  <a:lnTo>
                    <a:pt x="436" y="126"/>
                  </a:lnTo>
                  <a:lnTo>
                    <a:pt x="445" y="152"/>
                  </a:lnTo>
                  <a:lnTo>
                    <a:pt x="456" y="174"/>
                  </a:lnTo>
                  <a:lnTo>
                    <a:pt x="468" y="192"/>
                  </a:lnTo>
                  <a:lnTo>
                    <a:pt x="480" y="207"/>
                  </a:lnTo>
                  <a:lnTo>
                    <a:pt x="490" y="217"/>
                  </a:lnTo>
                  <a:lnTo>
                    <a:pt x="499" y="225"/>
                  </a:lnTo>
                  <a:lnTo>
                    <a:pt x="465" y="229"/>
                  </a:lnTo>
                  <a:lnTo>
                    <a:pt x="449" y="215"/>
                  </a:lnTo>
                  <a:lnTo>
                    <a:pt x="432" y="199"/>
                  </a:lnTo>
                  <a:lnTo>
                    <a:pt x="419" y="182"/>
                  </a:lnTo>
                  <a:lnTo>
                    <a:pt x="407" y="163"/>
                  </a:lnTo>
                  <a:lnTo>
                    <a:pt x="396" y="146"/>
                  </a:lnTo>
                  <a:lnTo>
                    <a:pt x="388" y="129"/>
                  </a:lnTo>
                  <a:lnTo>
                    <a:pt x="381" y="115"/>
                  </a:lnTo>
                  <a:lnTo>
                    <a:pt x="376" y="103"/>
                  </a:lnTo>
                  <a:lnTo>
                    <a:pt x="372" y="96"/>
                  </a:lnTo>
                  <a:lnTo>
                    <a:pt x="371" y="93"/>
                  </a:lnTo>
                  <a:lnTo>
                    <a:pt x="379" y="121"/>
                  </a:lnTo>
                  <a:lnTo>
                    <a:pt x="390" y="147"/>
                  </a:lnTo>
                  <a:lnTo>
                    <a:pt x="402" y="170"/>
                  </a:lnTo>
                  <a:lnTo>
                    <a:pt x="415" y="190"/>
                  </a:lnTo>
                  <a:lnTo>
                    <a:pt x="427" y="208"/>
                  </a:lnTo>
                  <a:lnTo>
                    <a:pt x="438" y="222"/>
                  </a:lnTo>
                  <a:lnTo>
                    <a:pt x="447" y="232"/>
                  </a:lnTo>
                  <a:lnTo>
                    <a:pt x="392" y="240"/>
                  </a:lnTo>
                  <a:lnTo>
                    <a:pt x="372" y="224"/>
                  </a:lnTo>
                  <a:lnTo>
                    <a:pt x="357" y="205"/>
                  </a:lnTo>
                  <a:lnTo>
                    <a:pt x="344" y="188"/>
                  </a:lnTo>
                  <a:lnTo>
                    <a:pt x="335" y="172"/>
                  </a:lnTo>
                  <a:lnTo>
                    <a:pt x="329" y="158"/>
                  </a:lnTo>
                  <a:lnTo>
                    <a:pt x="325" y="146"/>
                  </a:lnTo>
                  <a:lnTo>
                    <a:pt x="322" y="138"/>
                  </a:lnTo>
                  <a:lnTo>
                    <a:pt x="321" y="136"/>
                  </a:lnTo>
                  <a:lnTo>
                    <a:pt x="327" y="162"/>
                  </a:lnTo>
                  <a:lnTo>
                    <a:pt x="335" y="185"/>
                  </a:lnTo>
                  <a:lnTo>
                    <a:pt x="346" y="204"/>
                  </a:lnTo>
                  <a:lnTo>
                    <a:pt x="358" y="221"/>
                  </a:lnTo>
                  <a:lnTo>
                    <a:pt x="369" y="234"/>
                  </a:lnTo>
                  <a:lnTo>
                    <a:pt x="378" y="242"/>
                  </a:lnTo>
                  <a:lnTo>
                    <a:pt x="318" y="253"/>
                  </a:lnTo>
                  <a:lnTo>
                    <a:pt x="304" y="239"/>
                  </a:lnTo>
                  <a:lnTo>
                    <a:pt x="291" y="223"/>
                  </a:lnTo>
                  <a:lnTo>
                    <a:pt x="279" y="207"/>
                  </a:lnTo>
                  <a:lnTo>
                    <a:pt x="270" y="190"/>
                  </a:lnTo>
                  <a:lnTo>
                    <a:pt x="263" y="175"/>
                  </a:lnTo>
                  <a:lnTo>
                    <a:pt x="257" y="162"/>
                  </a:lnTo>
                  <a:lnTo>
                    <a:pt x="254" y="154"/>
                  </a:lnTo>
                  <a:lnTo>
                    <a:pt x="253" y="151"/>
                  </a:lnTo>
                  <a:lnTo>
                    <a:pt x="259" y="179"/>
                  </a:lnTo>
                  <a:lnTo>
                    <a:pt x="269" y="203"/>
                  </a:lnTo>
                  <a:lnTo>
                    <a:pt x="280" y="222"/>
                  </a:lnTo>
                  <a:lnTo>
                    <a:pt x="290" y="237"/>
                  </a:lnTo>
                  <a:lnTo>
                    <a:pt x="300" y="248"/>
                  </a:lnTo>
                  <a:lnTo>
                    <a:pt x="306" y="255"/>
                  </a:lnTo>
                  <a:lnTo>
                    <a:pt x="254" y="265"/>
                  </a:lnTo>
                  <a:lnTo>
                    <a:pt x="248" y="259"/>
                  </a:lnTo>
                  <a:lnTo>
                    <a:pt x="242" y="249"/>
                  </a:lnTo>
                  <a:lnTo>
                    <a:pt x="234" y="236"/>
                  </a:lnTo>
                  <a:lnTo>
                    <a:pt x="227" y="222"/>
                  </a:lnTo>
                  <a:lnTo>
                    <a:pt x="219" y="205"/>
                  </a:lnTo>
                  <a:lnTo>
                    <a:pt x="213" y="189"/>
                  </a:lnTo>
                  <a:lnTo>
                    <a:pt x="214" y="192"/>
                  </a:lnTo>
                  <a:lnTo>
                    <a:pt x="216" y="201"/>
                  </a:lnTo>
                  <a:lnTo>
                    <a:pt x="220" y="213"/>
                  </a:lnTo>
                  <a:lnTo>
                    <a:pt x="227" y="229"/>
                  </a:lnTo>
                  <a:lnTo>
                    <a:pt x="237" y="247"/>
                  </a:lnTo>
                  <a:lnTo>
                    <a:pt x="248" y="265"/>
                  </a:lnTo>
                  <a:lnTo>
                    <a:pt x="202" y="275"/>
                  </a:lnTo>
                  <a:lnTo>
                    <a:pt x="194" y="266"/>
                  </a:lnTo>
                  <a:lnTo>
                    <a:pt x="188" y="257"/>
                  </a:lnTo>
                  <a:lnTo>
                    <a:pt x="181" y="246"/>
                  </a:lnTo>
                  <a:lnTo>
                    <a:pt x="176" y="236"/>
                  </a:lnTo>
                  <a:lnTo>
                    <a:pt x="170" y="227"/>
                  </a:lnTo>
                  <a:lnTo>
                    <a:pt x="168" y="222"/>
                  </a:lnTo>
                  <a:lnTo>
                    <a:pt x="167" y="220"/>
                  </a:lnTo>
                  <a:lnTo>
                    <a:pt x="175" y="239"/>
                  </a:lnTo>
                  <a:lnTo>
                    <a:pt x="183" y="255"/>
                  </a:lnTo>
                  <a:lnTo>
                    <a:pt x="191" y="269"/>
                  </a:lnTo>
                  <a:lnTo>
                    <a:pt x="197" y="276"/>
                  </a:lnTo>
                  <a:lnTo>
                    <a:pt x="156" y="284"/>
                  </a:lnTo>
                  <a:lnTo>
                    <a:pt x="118" y="291"/>
                  </a:lnTo>
                  <a:lnTo>
                    <a:pt x="84" y="299"/>
                  </a:lnTo>
                  <a:lnTo>
                    <a:pt x="56" y="306"/>
                  </a:lnTo>
                  <a:lnTo>
                    <a:pt x="32" y="311"/>
                  </a:lnTo>
                  <a:lnTo>
                    <a:pt x="14" y="314"/>
                  </a:lnTo>
                  <a:lnTo>
                    <a:pt x="3" y="317"/>
                  </a:lnTo>
                  <a:lnTo>
                    <a:pt x="0" y="316"/>
                  </a:lnTo>
                  <a:lnTo>
                    <a:pt x="3" y="316"/>
                  </a:lnTo>
                  <a:lnTo>
                    <a:pt x="6" y="314"/>
                  </a:lnTo>
                  <a:lnTo>
                    <a:pt x="14" y="311"/>
                  </a:lnTo>
                  <a:lnTo>
                    <a:pt x="23" y="306"/>
                  </a:lnTo>
                  <a:lnTo>
                    <a:pt x="35" y="297"/>
                  </a:lnTo>
                  <a:lnTo>
                    <a:pt x="51" y="287"/>
                  </a:lnTo>
                  <a:lnTo>
                    <a:pt x="68" y="273"/>
                  </a:lnTo>
                  <a:lnTo>
                    <a:pt x="89" y="257"/>
                  </a:lnTo>
                  <a:lnTo>
                    <a:pt x="113" y="237"/>
                  </a:lnTo>
                  <a:lnTo>
                    <a:pt x="138" y="213"/>
                  </a:lnTo>
                  <a:lnTo>
                    <a:pt x="167" y="185"/>
                  </a:lnTo>
                  <a:lnTo>
                    <a:pt x="198" y="153"/>
                  </a:lnTo>
                  <a:lnTo>
                    <a:pt x="225" y="126"/>
                  </a:lnTo>
                  <a:lnTo>
                    <a:pt x="252" y="100"/>
                  </a:lnTo>
                  <a:lnTo>
                    <a:pt x="279" y="76"/>
                  </a:lnTo>
                  <a:lnTo>
                    <a:pt x="307" y="54"/>
                  </a:lnTo>
                  <a:lnTo>
                    <a:pt x="335" y="36"/>
                  </a:lnTo>
                  <a:lnTo>
                    <a:pt x="365" y="21"/>
                  </a:lnTo>
                  <a:lnTo>
                    <a:pt x="394" y="9"/>
                  </a:lnTo>
                  <a:lnTo>
                    <a:pt x="422" y="2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4308475" y="4148138"/>
              <a:ext cx="923925" cy="601662"/>
            </a:xfrm>
            <a:custGeom>
              <a:avLst/>
              <a:gdLst>
                <a:gd name="T0" fmla="*/ 163 w 582"/>
                <a:gd name="T1" fmla="*/ 237 h 379"/>
                <a:gd name="T2" fmla="*/ 180 w 582"/>
                <a:gd name="T3" fmla="*/ 183 h 379"/>
                <a:gd name="T4" fmla="*/ 205 w 582"/>
                <a:gd name="T5" fmla="*/ 214 h 379"/>
                <a:gd name="T6" fmla="*/ 203 w 582"/>
                <a:gd name="T7" fmla="*/ 238 h 379"/>
                <a:gd name="T8" fmla="*/ 278 w 582"/>
                <a:gd name="T9" fmla="*/ 178 h 379"/>
                <a:gd name="T10" fmla="*/ 251 w 582"/>
                <a:gd name="T11" fmla="*/ 266 h 379"/>
                <a:gd name="T12" fmla="*/ 273 w 582"/>
                <a:gd name="T13" fmla="*/ 200 h 379"/>
                <a:gd name="T14" fmla="*/ 308 w 582"/>
                <a:gd name="T15" fmla="*/ 223 h 379"/>
                <a:gd name="T16" fmla="*/ 295 w 582"/>
                <a:gd name="T17" fmla="*/ 284 h 379"/>
                <a:gd name="T18" fmla="*/ 329 w 582"/>
                <a:gd name="T19" fmla="*/ 197 h 379"/>
                <a:gd name="T20" fmla="*/ 361 w 582"/>
                <a:gd name="T21" fmla="*/ 210 h 379"/>
                <a:gd name="T22" fmla="*/ 346 w 582"/>
                <a:gd name="T23" fmla="*/ 315 h 379"/>
                <a:gd name="T24" fmla="*/ 356 w 582"/>
                <a:gd name="T25" fmla="*/ 254 h 379"/>
                <a:gd name="T26" fmla="*/ 435 w 582"/>
                <a:gd name="T27" fmla="*/ 187 h 379"/>
                <a:gd name="T28" fmla="*/ 393 w 582"/>
                <a:gd name="T29" fmla="*/ 283 h 379"/>
                <a:gd name="T30" fmla="*/ 420 w 582"/>
                <a:gd name="T31" fmla="*/ 221 h 379"/>
                <a:gd name="T32" fmla="*/ 464 w 582"/>
                <a:gd name="T33" fmla="*/ 211 h 379"/>
                <a:gd name="T34" fmla="*/ 438 w 582"/>
                <a:gd name="T35" fmla="*/ 275 h 379"/>
                <a:gd name="T36" fmla="*/ 474 w 582"/>
                <a:gd name="T37" fmla="*/ 207 h 379"/>
                <a:gd name="T38" fmla="*/ 556 w 582"/>
                <a:gd name="T39" fmla="*/ 216 h 379"/>
                <a:gd name="T40" fmla="*/ 452 w 582"/>
                <a:gd name="T41" fmla="*/ 322 h 379"/>
                <a:gd name="T42" fmla="*/ 336 w 582"/>
                <a:gd name="T43" fmla="*/ 379 h 379"/>
                <a:gd name="T44" fmla="*/ 210 w 582"/>
                <a:gd name="T45" fmla="*/ 328 h 379"/>
                <a:gd name="T46" fmla="*/ 85 w 582"/>
                <a:gd name="T47" fmla="*/ 229 h 379"/>
                <a:gd name="T48" fmla="*/ 27 w 582"/>
                <a:gd name="T49" fmla="*/ 192 h 379"/>
                <a:gd name="T50" fmla="*/ 11 w 582"/>
                <a:gd name="T51" fmla="*/ 180 h 379"/>
                <a:gd name="T52" fmla="*/ 140 w 582"/>
                <a:gd name="T53" fmla="*/ 177 h 379"/>
                <a:gd name="T54" fmla="*/ 126 w 582"/>
                <a:gd name="T55" fmla="*/ 222 h 379"/>
                <a:gd name="T56" fmla="*/ 145 w 582"/>
                <a:gd name="T57" fmla="*/ 177 h 379"/>
                <a:gd name="T58" fmla="*/ 408 w 582"/>
                <a:gd name="T59" fmla="*/ 15 h 379"/>
                <a:gd name="T60" fmla="*/ 502 w 582"/>
                <a:gd name="T61" fmla="*/ 124 h 379"/>
                <a:gd name="T62" fmla="*/ 576 w 582"/>
                <a:gd name="T63" fmla="*/ 188 h 379"/>
                <a:gd name="T64" fmla="*/ 451 w 582"/>
                <a:gd name="T65" fmla="*/ 137 h 379"/>
                <a:gd name="T66" fmla="*/ 437 w 582"/>
                <a:gd name="T67" fmla="*/ 109 h 379"/>
                <a:gd name="T68" fmla="*/ 448 w 582"/>
                <a:gd name="T69" fmla="*/ 175 h 379"/>
                <a:gd name="T70" fmla="*/ 398 w 582"/>
                <a:gd name="T71" fmla="*/ 99 h 379"/>
                <a:gd name="T72" fmla="*/ 399 w 582"/>
                <a:gd name="T73" fmla="*/ 112 h 379"/>
                <a:gd name="T74" fmla="*/ 381 w 582"/>
                <a:gd name="T75" fmla="*/ 159 h 379"/>
                <a:gd name="T76" fmla="*/ 346 w 582"/>
                <a:gd name="T77" fmla="*/ 68 h 379"/>
                <a:gd name="T78" fmla="*/ 345 w 582"/>
                <a:gd name="T79" fmla="*/ 99 h 379"/>
                <a:gd name="T80" fmla="*/ 377 w 582"/>
                <a:gd name="T81" fmla="*/ 173 h 379"/>
                <a:gd name="T82" fmla="*/ 312 w 582"/>
                <a:gd name="T83" fmla="*/ 102 h 379"/>
                <a:gd name="T84" fmla="*/ 303 w 582"/>
                <a:gd name="T85" fmla="*/ 85 h 379"/>
                <a:gd name="T86" fmla="*/ 339 w 582"/>
                <a:gd name="T87" fmla="*/ 172 h 379"/>
                <a:gd name="T88" fmla="*/ 260 w 582"/>
                <a:gd name="T89" fmla="*/ 99 h 379"/>
                <a:gd name="T90" fmla="*/ 272 w 582"/>
                <a:gd name="T91" fmla="*/ 148 h 379"/>
                <a:gd name="T92" fmla="*/ 223 w 582"/>
                <a:gd name="T93" fmla="*/ 142 h 379"/>
                <a:gd name="T94" fmla="*/ 205 w 582"/>
                <a:gd name="T95" fmla="*/ 89 h 379"/>
                <a:gd name="T96" fmla="*/ 228 w 582"/>
                <a:gd name="T97" fmla="*/ 166 h 379"/>
                <a:gd name="T98" fmla="*/ 179 w 582"/>
                <a:gd name="T99" fmla="*/ 142 h 379"/>
                <a:gd name="T100" fmla="*/ 175 w 582"/>
                <a:gd name="T101" fmla="*/ 138 h 379"/>
                <a:gd name="T102" fmla="*/ 143 w 582"/>
                <a:gd name="T103" fmla="*/ 155 h 379"/>
                <a:gd name="T104" fmla="*/ 137 w 582"/>
                <a:gd name="T105" fmla="*/ 145 h 379"/>
                <a:gd name="T106" fmla="*/ 80 w 582"/>
                <a:gd name="T107" fmla="*/ 176 h 379"/>
                <a:gd name="T108" fmla="*/ 0 w 582"/>
                <a:gd name="T109" fmla="*/ 180 h 379"/>
                <a:gd name="T110" fmla="*/ 40 w 582"/>
                <a:gd name="T111" fmla="*/ 164 h 379"/>
                <a:gd name="T112" fmla="*/ 165 w 582"/>
                <a:gd name="T113" fmla="*/ 84 h 379"/>
                <a:gd name="T114" fmla="*/ 290 w 582"/>
                <a:gd name="T115" fmla="*/ 1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2" h="379">
                  <a:moveTo>
                    <a:pt x="179" y="177"/>
                  </a:moveTo>
                  <a:lnTo>
                    <a:pt x="172" y="196"/>
                  </a:lnTo>
                  <a:lnTo>
                    <a:pt x="166" y="213"/>
                  </a:lnTo>
                  <a:lnTo>
                    <a:pt x="164" y="227"/>
                  </a:lnTo>
                  <a:lnTo>
                    <a:pt x="163" y="237"/>
                  </a:lnTo>
                  <a:lnTo>
                    <a:pt x="163" y="240"/>
                  </a:lnTo>
                  <a:lnTo>
                    <a:pt x="166" y="223"/>
                  </a:lnTo>
                  <a:lnTo>
                    <a:pt x="171" y="207"/>
                  </a:lnTo>
                  <a:lnTo>
                    <a:pt x="176" y="193"/>
                  </a:lnTo>
                  <a:lnTo>
                    <a:pt x="180" y="183"/>
                  </a:lnTo>
                  <a:lnTo>
                    <a:pt x="183" y="177"/>
                  </a:lnTo>
                  <a:lnTo>
                    <a:pt x="223" y="177"/>
                  </a:lnTo>
                  <a:lnTo>
                    <a:pt x="218" y="185"/>
                  </a:lnTo>
                  <a:lnTo>
                    <a:pt x="212" y="198"/>
                  </a:lnTo>
                  <a:lnTo>
                    <a:pt x="205" y="214"/>
                  </a:lnTo>
                  <a:lnTo>
                    <a:pt x="200" y="236"/>
                  </a:lnTo>
                  <a:lnTo>
                    <a:pt x="199" y="261"/>
                  </a:lnTo>
                  <a:lnTo>
                    <a:pt x="199" y="259"/>
                  </a:lnTo>
                  <a:lnTo>
                    <a:pt x="201" y="250"/>
                  </a:lnTo>
                  <a:lnTo>
                    <a:pt x="203" y="238"/>
                  </a:lnTo>
                  <a:lnTo>
                    <a:pt x="208" y="223"/>
                  </a:lnTo>
                  <a:lnTo>
                    <a:pt x="214" y="208"/>
                  </a:lnTo>
                  <a:lnTo>
                    <a:pt x="222" y="191"/>
                  </a:lnTo>
                  <a:lnTo>
                    <a:pt x="233" y="177"/>
                  </a:lnTo>
                  <a:lnTo>
                    <a:pt x="278" y="178"/>
                  </a:lnTo>
                  <a:lnTo>
                    <a:pt x="272" y="188"/>
                  </a:lnTo>
                  <a:lnTo>
                    <a:pt x="264" y="202"/>
                  </a:lnTo>
                  <a:lnTo>
                    <a:pt x="257" y="221"/>
                  </a:lnTo>
                  <a:lnTo>
                    <a:pt x="252" y="242"/>
                  </a:lnTo>
                  <a:lnTo>
                    <a:pt x="251" y="266"/>
                  </a:lnTo>
                  <a:lnTo>
                    <a:pt x="251" y="263"/>
                  </a:lnTo>
                  <a:lnTo>
                    <a:pt x="253" y="253"/>
                  </a:lnTo>
                  <a:lnTo>
                    <a:pt x="257" y="238"/>
                  </a:lnTo>
                  <a:lnTo>
                    <a:pt x="263" y="220"/>
                  </a:lnTo>
                  <a:lnTo>
                    <a:pt x="273" y="200"/>
                  </a:lnTo>
                  <a:lnTo>
                    <a:pt x="289" y="179"/>
                  </a:lnTo>
                  <a:lnTo>
                    <a:pt x="329" y="180"/>
                  </a:lnTo>
                  <a:lnTo>
                    <a:pt x="324" y="190"/>
                  </a:lnTo>
                  <a:lnTo>
                    <a:pt x="315" y="204"/>
                  </a:lnTo>
                  <a:lnTo>
                    <a:pt x="308" y="223"/>
                  </a:lnTo>
                  <a:lnTo>
                    <a:pt x="300" y="245"/>
                  </a:lnTo>
                  <a:lnTo>
                    <a:pt x="295" y="270"/>
                  </a:lnTo>
                  <a:lnTo>
                    <a:pt x="292" y="296"/>
                  </a:lnTo>
                  <a:lnTo>
                    <a:pt x="292" y="292"/>
                  </a:lnTo>
                  <a:lnTo>
                    <a:pt x="295" y="284"/>
                  </a:lnTo>
                  <a:lnTo>
                    <a:pt x="298" y="270"/>
                  </a:lnTo>
                  <a:lnTo>
                    <a:pt x="303" y="252"/>
                  </a:lnTo>
                  <a:lnTo>
                    <a:pt x="310" y="234"/>
                  </a:lnTo>
                  <a:lnTo>
                    <a:pt x="319" y="215"/>
                  </a:lnTo>
                  <a:lnTo>
                    <a:pt x="329" y="197"/>
                  </a:lnTo>
                  <a:lnTo>
                    <a:pt x="342" y="182"/>
                  </a:lnTo>
                  <a:lnTo>
                    <a:pt x="378" y="183"/>
                  </a:lnTo>
                  <a:lnTo>
                    <a:pt x="374" y="189"/>
                  </a:lnTo>
                  <a:lnTo>
                    <a:pt x="367" y="198"/>
                  </a:lnTo>
                  <a:lnTo>
                    <a:pt x="361" y="210"/>
                  </a:lnTo>
                  <a:lnTo>
                    <a:pt x="354" y="225"/>
                  </a:lnTo>
                  <a:lnTo>
                    <a:pt x="349" y="242"/>
                  </a:lnTo>
                  <a:lnTo>
                    <a:pt x="346" y="263"/>
                  </a:lnTo>
                  <a:lnTo>
                    <a:pt x="345" y="288"/>
                  </a:lnTo>
                  <a:lnTo>
                    <a:pt x="346" y="315"/>
                  </a:lnTo>
                  <a:lnTo>
                    <a:pt x="346" y="312"/>
                  </a:lnTo>
                  <a:lnTo>
                    <a:pt x="347" y="302"/>
                  </a:lnTo>
                  <a:lnTo>
                    <a:pt x="348" y="289"/>
                  </a:lnTo>
                  <a:lnTo>
                    <a:pt x="351" y="273"/>
                  </a:lnTo>
                  <a:lnTo>
                    <a:pt x="356" y="254"/>
                  </a:lnTo>
                  <a:lnTo>
                    <a:pt x="361" y="235"/>
                  </a:lnTo>
                  <a:lnTo>
                    <a:pt x="370" y="216"/>
                  </a:lnTo>
                  <a:lnTo>
                    <a:pt x="381" y="199"/>
                  </a:lnTo>
                  <a:lnTo>
                    <a:pt x="395" y="184"/>
                  </a:lnTo>
                  <a:lnTo>
                    <a:pt x="435" y="187"/>
                  </a:lnTo>
                  <a:lnTo>
                    <a:pt x="419" y="210"/>
                  </a:lnTo>
                  <a:lnTo>
                    <a:pt x="408" y="232"/>
                  </a:lnTo>
                  <a:lnTo>
                    <a:pt x="400" y="251"/>
                  </a:lnTo>
                  <a:lnTo>
                    <a:pt x="395" y="269"/>
                  </a:lnTo>
                  <a:lnTo>
                    <a:pt x="393" y="283"/>
                  </a:lnTo>
                  <a:lnTo>
                    <a:pt x="391" y="291"/>
                  </a:lnTo>
                  <a:lnTo>
                    <a:pt x="391" y="294"/>
                  </a:lnTo>
                  <a:lnTo>
                    <a:pt x="399" y="265"/>
                  </a:lnTo>
                  <a:lnTo>
                    <a:pt x="409" y="241"/>
                  </a:lnTo>
                  <a:lnTo>
                    <a:pt x="420" y="221"/>
                  </a:lnTo>
                  <a:lnTo>
                    <a:pt x="431" y="205"/>
                  </a:lnTo>
                  <a:lnTo>
                    <a:pt x="440" y="195"/>
                  </a:lnTo>
                  <a:lnTo>
                    <a:pt x="447" y="188"/>
                  </a:lnTo>
                  <a:lnTo>
                    <a:pt x="483" y="190"/>
                  </a:lnTo>
                  <a:lnTo>
                    <a:pt x="464" y="211"/>
                  </a:lnTo>
                  <a:lnTo>
                    <a:pt x="451" y="229"/>
                  </a:lnTo>
                  <a:lnTo>
                    <a:pt x="444" y="245"/>
                  </a:lnTo>
                  <a:lnTo>
                    <a:pt x="439" y="259"/>
                  </a:lnTo>
                  <a:lnTo>
                    <a:pt x="438" y="269"/>
                  </a:lnTo>
                  <a:lnTo>
                    <a:pt x="438" y="275"/>
                  </a:lnTo>
                  <a:lnTo>
                    <a:pt x="438" y="277"/>
                  </a:lnTo>
                  <a:lnTo>
                    <a:pt x="445" y="254"/>
                  </a:lnTo>
                  <a:lnTo>
                    <a:pt x="453" y="236"/>
                  </a:lnTo>
                  <a:lnTo>
                    <a:pt x="464" y="220"/>
                  </a:lnTo>
                  <a:lnTo>
                    <a:pt x="474" y="207"/>
                  </a:lnTo>
                  <a:lnTo>
                    <a:pt x="484" y="198"/>
                  </a:lnTo>
                  <a:lnTo>
                    <a:pt x="490" y="191"/>
                  </a:lnTo>
                  <a:lnTo>
                    <a:pt x="582" y="201"/>
                  </a:lnTo>
                  <a:lnTo>
                    <a:pt x="570" y="208"/>
                  </a:lnTo>
                  <a:lnTo>
                    <a:pt x="556" y="216"/>
                  </a:lnTo>
                  <a:lnTo>
                    <a:pt x="539" y="228"/>
                  </a:lnTo>
                  <a:lnTo>
                    <a:pt x="521" y="245"/>
                  </a:lnTo>
                  <a:lnTo>
                    <a:pt x="500" y="265"/>
                  </a:lnTo>
                  <a:lnTo>
                    <a:pt x="477" y="290"/>
                  </a:lnTo>
                  <a:lnTo>
                    <a:pt x="452" y="322"/>
                  </a:lnTo>
                  <a:lnTo>
                    <a:pt x="432" y="344"/>
                  </a:lnTo>
                  <a:lnTo>
                    <a:pt x="410" y="360"/>
                  </a:lnTo>
                  <a:lnTo>
                    <a:pt x="386" y="371"/>
                  </a:lnTo>
                  <a:lnTo>
                    <a:pt x="362" y="377"/>
                  </a:lnTo>
                  <a:lnTo>
                    <a:pt x="336" y="379"/>
                  </a:lnTo>
                  <a:lnTo>
                    <a:pt x="311" y="376"/>
                  </a:lnTo>
                  <a:lnTo>
                    <a:pt x="285" y="370"/>
                  </a:lnTo>
                  <a:lnTo>
                    <a:pt x="259" y="360"/>
                  </a:lnTo>
                  <a:lnTo>
                    <a:pt x="234" y="346"/>
                  </a:lnTo>
                  <a:lnTo>
                    <a:pt x="210" y="328"/>
                  </a:lnTo>
                  <a:lnTo>
                    <a:pt x="178" y="302"/>
                  </a:lnTo>
                  <a:lnTo>
                    <a:pt x="149" y="279"/>
                  </a:lnTo>
                  <a:lnTo>
                    <a:pt x="125" y="260"/>
                  </a:lnTo>
                  <a:lnTo>
                    <a:pt x="103" y="244"/>
                  </a:lnTo>
                  <a:lnTo>
                    <a:pt x="85" y="229"/>
                  </a:lnTo>
                  <a:lnTo>
                    <a:pt x="69" y="219"/>
                  </a:lnTo>
                  <a:lnTo>
                    <a:pt x="56" y="210"/>
                  </a:lnTo>
                  <a:lnTo>
                    <a:pt x="46" y="203"/>
                  </a:lnTo>
                  <a:lnTo>
                    <a:pt x="36" y="197"/>
                  </a:lnTo>
                  <a:lnTo>
                    <a:pt x="27" y="192"/>
                  </a:lnTo>
                  <a:lnTo>
                    <a:pt x="19" y="189"/>
                  </a:lnTo>
                  <a:lnTo>
                    <a:pt x="13" y="186"/>
                  </a:lnTo>
                  <a:lnTo>
                    <a:pt x="7" y="184"/>
                  </a:lnTo>
                  <a:lnTo>
                    <a:pt x="1" y="180"/>
                  </a:lnTo>
                  <a:lnTo>
                    <a:pt x="11" y="180"/>
                  </a:lnTo>
                  <a:lnTo>
                    <a:pt x="27" y="179"/>
                  </a:lnTo>
                  <a:lnTo>
                    <a:pt x="48" y="179"/>
                  </a:lnTo>
                  <a:lnTo>
                    <a:pt x="75" y="178"/>
                  </a:lnTo>
                  <a:lnTo>
                    <a:pt x="105" y="177"/>
                  </a:lnTo>
                  <a:lnTo>
                    <a:pt x="140" y="177"/>
                  </a:lnTo>
                  <a:lnTo>
                    <a:pt x="137" y="183"/>
                  </a:lnTo>
                  <a:lnTo>
                    <a:pt x="133" y="192"/>
                  </a:lnTo>
                  <a:lnTo>
                    <a:pt x="128" y="207"/>
                  </a:lnTo>
                  <a:lnTo>
                    <a:pt x="125" y="225"/>
                  </a:lnTo>
                  <a:lnTo>
                    <a:pt x="126" y="222"/>
                  </a:lnTo>
                  <a:lnTo>
                    <a:pt x="127" y="215"/>
                  </a:lnTo>
                  <a:lnTo>
                    <a:pt x="130" y="207"/>
                  </a:lnTo>
                  <a:lnTo>
                    <a:pt x="135" y="196"/>
                  </a:lnTo>
                  <a:lnTo>
                    <a:pt x="139" y="186"/>
                  </a:lnTo>
                  <a:lnTo>
                    <a:pt x="145" y="177"/>
                  </a:lnTo>
                  <a:lnTo>
                    <a:pt x="179" y="177"/>
                  </a:lnTo>
                  <a:close/>
                  <a:moveTo>
                    <a:pt x="339" y="0"/>
                  </a:moveTo>
                  <a:lnTo>
                    <a:pt x="363" y="0"/>
                  </a:lnTo>
                  <a:lnTo>
                    <a:pt x="386" y="5"/>
                  </a:lnTo>
                  <a:lnTo>
                    <a:pt x="408" y="15"/>
                  </a:lnTo>
                  <a:lnTo>
                    <a:pt x="428" y="30"/>
                  </a:lnTo>
                  <a:lnTo>
                    <a:pt x="448" y="52"/>
                  </a:lnTo>
                  <a:lnTo>
                    <a:pt x="469" y="79"/>
                  </a:lnTo>
                  <a:lnTo>
                    <a:pt x="486" y="103"/>
                  </a:lnTo>
                  <a:lnTo>
                    <a:pt x="502" y="124"/>
                  </a:lnTo>
                  <a:lnTo>
                    <a:pt x="518" y="142"/>
                  </a:lnTo>
                  <a:lnTo>
                    <a:pt x="532" y="158"/>
                  </a:lnTo>
                  <a:lnTo>
                    <a:pt x="545" y="170"/>
                  </a:lnTo>
                  <a:lnTo>
                    <a:pt x="560" y="180"/>
                  </a:lnTo>
                  <a:lnTo>
                    <a:pt x="576" y="188"/>
                  </a:lnTo>
                  <a:lnTo>
                    <a:pt x="530" y="182"/>
                  </a:lnTo>
                  <a:lnTo>
                    <a:pt x="481" y="177"/>
                  </a:lnTo>
                  <a:lnTo>
                    <a:pt x="472" y="168"/>
                  </a:lnTo>
                  <a:lnTo>
                    <a:pt x="462" y="154"/>
                  </a:lnTo>
                  <a:lnTo>
                    <a:pt x="451" y="137"/>
                  </a:lnTo>
                  <a:lnTo>
                    <a:pt x="443" y="115"/>
                  </a:lnTo>
                  <a:lnTo>
                    <a:pt x="436" y="90"/>
                  </a:lnTo>
                  <a:lnTo>
                    <a:pt x="436" y="92"/>
                  </a:lnTo>
                  <a:lnTo>
                    <a:pt x="436" y="99"/>
                  </a:lnTo>
                  <a:lnTo>
                    <a:pt x="437" y="109"/>
                  </a:lnTo>
                  <a:lnTo>
                    <a:pt x="439" y="122"/>
                  </a:lnTo>
                  <a:lnTo>
                    <a:pt x="446" y="138"/>
                  </a:lnTo>
                  <a:lnTo>
                    <a:pt x="457" y="157"/>
                  </a:lnTo>
                  <a:lnTo>
                    <a:pt x="472" y="177"/>
                  </a:lnTo>
                  <a:lnTo>
                    <a:pt x="448" y="175"/>
                  </a:lnTo>
                  <a:lnTo>
                    <a:pt x="441" y="168"/>
                  </a:lnTo>
                  <a:lnTo>
                    <a:pt x="432" y="158"/>
                  </a:lnTo>
                  <a:lnTo>
                    <a:pt x="420" y="142"/>
                  </a:lnTo>
                  <a:lnTo>
                    <a:pt x="409" y="123"/>
                  </a:lnTo>
                  <a:lnTo>
                    <a:pt x="398" y="99"/>
                  </a:lnTo>
                  <a:lnTo>
                    <a:pt x="390" y="71"/>
                  </a:lnTo>
                  <a:lnTo>
                    <a:pt x="390" y="74"/>
                  </a:lnTo>
                  <a:lnTo>
                    <a:pt x="391" y="83"/>
                  </a:lnTo>
                  <a:lnTo>
                    <a:pt x="394" y="96"/>
                  </a:lnTo>
                  <a:lnTo>
                    <a:pt x="399" y="112"/>
                  </a:lnTo>
                  <a:lnTo>
                    <a:pt x="407" y="131"/>
                  </a:lnTo>
                  <a:lnTo>
                    <a:pt x="419" y="152"/>
                  </a:lnTo>
                  <a:lnTo>
                    <a:pt x="435" y="175"/>
                  </a:lnTo>
                  <a:lnTo>
                    <a:pt x="395" y="173"/>
                  </a:lnTo>
                  <a:lnTo>
                    <a:pt x="381" y="159"/>
                  </a:lnTo>
                  <a:lnTo>
                    <a:pt x="370" y="141"/>
                  </a:lnTo>
                  <a:lnTo>
                    <a:pt x="361" y="123"/>
                  </a:lnTo>
                  <a:lnTo>
                    <a:pt x="354" y="103"/>
                  </a:lnTo>
                  <a:lnTo>
                    <a:pt x="349" y="85"/>
                  </a:lnTo>
                  <a:lnTo>
                    <a:pt x="346" y="68"/>
                  </a:lnTo>
                  <a:lnTo>
                    <a:pt x="344" y="55"/>
                  </a:lnTo>
                  <a:lnTo>
                    <a:pt x="342" y="47"/>
                  </a:lnTo>
                  <a:lnTo>
                    <a:pt x="342" y="43"/>
                  </a:lnTo>
                  <a:lnTo>
                    <a:pt x="341" y="73"/>
                  </a:lnTo>
                  <a:lnTo>
                    <a:pt x="345" y="99"/>
                  </a:lnTo>
                  <a:lnTo>
                    <a:pt x="350" y="121"/>
                  </a:lnTo>
                  <a:lnTo>
                    <a:pt x="357" y="139"/>
                  </a:lnTo>
                  <a:lnTo>
                    <a:pt x="364" y="153"/>
                  </a:lnTo>
                  <a:lnTo>
                    <a:pt x="372" y="165"/>
                  </a:lnTo>
                  <a:lnTo>
                    <a:pt x="377" y="173"/>
                  </a:lnTo>
                  <a:lnTo>
                    <a:pt x="352" y="172"/>
                  </a:lnTo>
                  <a:lnTo>
                    <a:pt x="339" y="157"/>
                  </a:lnTo>
                  <a:lnTo>
                    <a:pt x="328" y="139"/>
                  </a:lnTo>
                  <a:lnTo>
                    <a:pt x="319" y="120"/>
                  </a:lnTo>
                  <a:lnTo>
                    <a:pt x="312" y="102"/>
                  </a:lnTo>
                  <a:lnTo>
                    <a:pt x="307" y="86"/>
                  </a:lnTo>
                  <a:lnTo>
                    <a:pt x="303" y="73"/>
                  </a:lnTo>
                  <a:lnTo>
                    <a:pt x="301" y="63"/>
                  </a:lnTo>
                  <a:lnTo>
                    <a:pt x="300" y="61"/>
                  </a:lnTo>
                  <a:lnTo>
                    <a:pt x="303" y="85"/>
                  </a:lnTo>
                  <a:lnTo>
                    <a:pt x="309" y="109"/>
                  </a:lnTo>
                  <a:lnTo>
                    <a:pt x="316" y="129"/>
                  </a:lnTo>
                  <a:lnTo>
                    <a:pt x="325" y="147"/>
                  </a:lnTo>
                  <a:lnTo>
                    <a:pt x="333" y="161"/>
                  </a:lnTo>
                  <a:lnTo>
                    <a:pt x="339" y="172"/>
                  </a:lnTo>
                  <a:lnTo>
                    <a:pt x="298" y="172"/>
                  </a:lnTo>
                  <a:lnTo>
                    <a:pt x="282" y="151"/>
                  </a:lnTo>
                  <a:lnTo>
                    <a:pt x="271" y="131"/>
                  </a:lnTo>
                  <a:lnTo>
                    <a:pt x="264" y="114"/>
                  </a:lnTo>
                  <a:lnTo>
                    <a:pt x="260" y="99"/>
                  </a:lnTo>
                  <a:lnTo>
                    <a:pt x="259" y="89"/>
                  </a:lnTo>
                  <a:lnTo>
                    <a:pt x="258" y="86"/>
                  </a:lnTo>
                  <a:lnTo>
                    <a:pt x="259" y="109"/>
                  </a:lnTo>
                  <a:lnTo>
                    <a:pt x="264" y="130"/>
                  </a:lnTo>
                  <a:lnTo>
                    <a:pt x="272" y="148"/>
                  </a:lnTo>
                  <a:lnTo>
                    <a:pt x="279" y="162"/>
                  </a:lnTo>
                  <a:lnTo>
                    <a:pt x="287" y="172"/>
                  </a:lnTo>
                  <a:lnTo>
                    <a:pt x="241" y="172"/>
                  </a:lnTo>
                  <a:lnTo>
                    <a:pt x="230" y="158"/>
                  </a:lnTo>
                  <a:lnTo>
                    <a:pt x="223" y="142"/>
                  </a:lnTo>
                  <a:lnTo>
                    <a:pt x="216" y="127"/>
                  </a:lnTo>
                  <a:lnTo>
                    <a:pt x="211" y="112"/>
                  </a:lnTo>
                  <a:lnTo>
                    <a:pt x="208" y="100"/>
                  </a:lnTo>
                  <a:lnTo>
                    <a:pt x="205" y="91"/>
                  </a:lnTo>
                  <a:lnTo>
                    <a:pt x="205" y="89"/>
                  </a:lnTo>
                  <a:lnTo>
                    <a:pt x="208" y="110"/>
                  </a:lnTo>
                  <a:lnTo>
                    <a:pt x="211" y="129"/>
                  </a:lnTo>
                  <a:lnTo>
                    <a:pt x="216" y="145"/>
                  </a:lnTo>
                  <a:lnTo>
                    <a:pt x="223" y="157"/>
                  </a:lnTo>
                  <a:lnTo>
                    <a:pt x="228" y="166"/>
                  </a:lnTo>
                  <a:lnTo>
                    <a:pt x="233" y="172"/>
                  </a:lnTo>
                  <a:lnTo>
                    <a:pt x="192" y="173"/>
                  </a:lnTo>
                  <a:lnTo>
                    <a:pt x="189" y="166"/>
                  </a:lnTo>
                  <a:lnTo>
                    <a:pt x="185" y="155"/>
                  </a:lnTo>
                  <a:lnTo>
                    <a:pt x="179" y="142"/>
                  </a:lnTo>
                  <a:lnTo>
                    <a:pt x="175" y="127"/>
                  </a:lnTo>
                  <a:lnTo>
                    <a:pt x="172" y="112"/>
                  </a:lnTo>
                  <a:lnTo>
                    <a:pt x="172" y="115"/>
                  </a:lnTo>
                  <a:lnTo>
                    <a:pt x="173" y="124"/>
                  </a:lnTo>
                  <a:lnTo>
                    <a:pt x="175" y="138"/>
                  </a:lnTo>
                  <a:lnTo>
                    <a:pt x="180" y="154"/>
                  </a:lnTo>
                  <a:lnTo>
                    <a:pt x="189" y="173"/>
                  </a:lnTo>
                  <a:lnTo>
                    <a:pt x="153" y="174"/>
                  </a:lnTo>
                  <a:lnTo>
                    <a:pt x="148" y="165"/>
                  </a:lnTo>
                  <a:lnTo>
                    <a:pt x="143" y="155"/>
                  </a:lnTo>
                  <a:lnTo>
                    <a:pt x="139" y="146"/>
                  </a:lnTo>
                  <a:lnTo>
                    <a:pt x="136" y="137"/>
                  </a:lnTo>
                  <a:lnTo>
                    <a:pt x="135" y="130"/>
                  </a:lnTo>
                  <a:lnTo>
                    <a:pt x="134" y="128"/>
                  </a:lnTo>
                  <a:lnTo>
                    <a:pt x="137" y="145"/>
                  </a:lnTo>
                  <a:lnTo>
                    <a:pt x="141" y="158"/>
                  </a:lnTo>
                  <a:lnTo>
                    <a:pt x="146" y="167"/>
                  </a:lnTo>
                  <a:lnTo>
                    <a:pt x="149" y="174"/>
                  </a:lnTo>
                  <a:lnTo>
                    <a:pt x="113" y="175"/>
                  </a:lnTo>
                  <a:lnTo>
                    <a:pt x="80" y="176"/>
                  </a:lnTo>
                  <a:lnTo>
                    <a:pt x="52" y="178"/>
                  </a:lnTo>
                  <a:lnTo>
                    <a:pt x="29" y="179"/>
                  </a:lnTo>
                  <a:lnTo>
                    <a:pt x="12" y="180"/>
                  </a:lnTo>
                  <a:lnTo>
                    <a:pt x="1" y="180"/>
                  </a:lnTo>
                  <a:lnTo>
                    <a:pt x="0" y="180"/>
                  </a:lnTo>
                  <a:lnTo>
                    <a:pt x="1" y="179"/>
                  </a:lnTo>
                  <a:lnTo>
                    <a:pt x="6" y="178"/>
                  </a:lnTo>
                  <a:lnTo>
                    <a:pt x="14" y="176"/>
                  </a:lnTo>
                  <a:lnTo>
                    <a:pt x="25" y="171"/>
                  </a:lnTo>
                  <a:lnTo>
                    <a:pt x="40" y="164"/>
                  </a:lnTo>
                  <a:lnTo>
                    <a:pt x="58" y="154"/>
                  </a:lnTo>
                  <a:lnTo>
                    <a:pt x="79" y="142"/>
                  </a:lnTo>
                  <a:lnTo>
                    <a:pt x="104" y="126"/>
                  </a:lnTo>
                  <a:lnTo>
                    <a:pt x="133" y="106"/>
                  </a:lnTo>
                  <a:lnTo>
                    <a:pt x="165" y="84"/>
                  </a:lnTo>
                  <a:lnTo>
                    <a:pt x="189" y="65"/>
                  </a:lnTo>
                  <a:lnTo>
                    <a:pt x="214" y="48"/>
                  </a:lnTo>
                  <a:lnTo>
                    <a:pt x="240" y="33"/>
                  </a:lnTo>
                  <a:lnTo>
                    <a:pt x="265" y="21"/>
                  </a:lnTo>
                  <a:lnTo>
                    <a:pt x="290" y="10"/>
                  </a:lnTo>
                  <a:lnTo>
                    <a:pt x="315" y="3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7696200" y="4273550"/>
              <a:ext cx="965200" cy="630237"/>
            </a:xfrm>
            <a:custGeom>
              <a:avLst/>
              <a:gdLst>
                <a:gd name="T0" fmla="*/ 341 w 608"/>
                <a:gd name="T1" fmla="*/ 268 h 397"/>
                <a:gd name="T2" fmla="*/ 335 w 608"/>
                <a:gd name="T3" fmla="*/ 224 h 397"/>
                <a:gd name="T4" fmla="*/ 376 w 608"/>
                <a:gd name="T5" fmla="*/ 205 h 397"/>
                <a:gd name="T6" fmla="*/ 397 w 608"/>
                <a:gd name="T7" fmla="*/ 275 h 397"/>
                <a:gd name="T8" fmla="*/ 384 w 608"/>
                <a:gd name="T9" fmla="*/ 207 h 397"/>
                <a:gd name="T10" fmla="*/ 422 w 608"/>
                <a:gd name="T11" fmla="*/ 204 h 397"/>
                <a:gd name="T12" fmla="*/ 436 w 608"/>
                <a:gd name="T13" fmla="*/ 254 h 397"/>
                <a:gd name="T14" fmla="*/ 458 w 608"/>
                <a:gd name="T15" fmla="*/ 192 h 397"/>
                <a:gd name="T16" fmla="*/ 475 w 608"/>
                <a:gd name="T17" fmla="*/ 240 h 397"/>
                <a:gd name="T18" fmla="*/ 462 w 608"/>
                <a:gd name="T19" fmla="*/ 193 h 397"/>
                <a:gd name="T20" fmla="*/ 597 w 608"/>
                <a:gd name="T21" fmla="*/ 200 h 397"/>
                <a:gd name="T22" fmla="*/ 581 w 608"/>
                <a:gd name="T23" fmla="*/ 211 h 397"/>
                <a:gd name="T24" fmla="*/ 527 w 608"/>
                <a:gd name="T25" fmla="*/ 242 h 397"/>
                <a:gd name="T26" fmla="*/ 416 w 608"/>
                <a:gd name="T27" fmla="*/ 323 h 397"/>
                <a:gd name="T28" fmla="*/ 277 w 608"/>
                <a:gd name="T29" fmla="*/ 395 h 397"/>
                <a:gd name="T30" fmla="*/ 151 w 608"/>
                <a:gd name="T31" fmla="*/ 357 h 397"/>
                <a:gd name="T32" fmla="*/ 53 w 608"/>
                <a:gd name="T33" fmla="*/ 241 h 397"/>
                <a:gd name="T34" fmla="*/ 95 w 608"/>
                <a:gd name="T35" fmla="*/ 196 h 397"/>
                <a:gd name="T36" fmla="*/ 141 w 608"/>
                <a:gd name="T37" fmla="*/ 263 h 397"/>
                <a:gd name="T38" fmla="*/ 144 w 608"/>
                <a:gd name="T39" fmla="*/ 261 h 397"/>
                <a:gd name="T40" fmla="*/ 141 w 608"/>
                <a:gd name="T41" fmla="*/ 194 h 397"/>
                <a:gd name="T42" fmla="*/ 189 w 608"/>
                <a:gd name="T43" fmla="*/ 277 h 397"/>
                <a:gd name="T44" fmla="*/ 188 w 608"/>
                <a:gd name="T45" fmla="*/ 261 h 397"/>
                <a:gd name="T46" fmla="*/ 210 w 608"/>
                <a:gd name="T47" fmla="*/ 207 h 397"/>
                <a:gd name="T48" fmla="*/ 240 w 608"/>
                <a:gd name="T49" fmla="*/ 303 h 397"/>
                <a:gd name="T50" fmla="*/ 244 w 608"/>
                <a:gd name="T51" fmla="*/ 275 h 397"/>
                <a:gd name="T52" fmla="*/ 217 w 608"/>
                <a:gd name="T53" fmla="*/ 197 h 397"/>
                <a:gd name="T54" fmla="*/ 283 w 608"/>
                <a:gd name="T55" fmla="*/ 246 h 397"/>
                <a:gd name="T56" fmla="*/ 299 w 608"/>
                <a:gd name="T57" fmla="*/ 311 h 397"/>
                <a:gd name="T58" fmla="*/ 269 w 608"/>
                <a:gd name="T59" fmla="*/ 200 h 397"/>
                <a:gd name="T60" fmla="*/ 285 w 608"/>
                <a:gd name="T61" fmla="*/ 5 h 397"/>
                <a:gd name="T62" fmla="*/ 414 w 608"/>
                <a:gd name="T63" fmla="*/ 74 h 397"/>
                <a:gd name="T64" fmla="*/ 548 w 608"/>
                <a:gd name="T65" fmla="*/ 172 h 397"/>
                <a:gd name="T66" fmla="*/ 607 w 608"/>
                <a:gd name="T67" fmla="*/ 199 h 397"/>
                <a:gd name="T68" fmla="*/ 553 w 608"/>
                <a:gd name="T69" fmla="*/ 196 h 397"/>
                <a:gd name="T70" fmla="*/ 461 w 608"/>
                <a:gd name="T71" fmla="*/ 172 h 397"/>
                <a:gd name="T72" fmla="*/ 463 w 608"/>
                <a:gd name="T73" fmla="*/ 159 h 397"/>
                <a:gd name="T74" fmla="*/ 421 w 608"/>
                <a:gd name="T75" fmla="*/ 168 h 397"/>
                <a:gd name="T76" fmla="*/ 427 w 608"/>
                <a:gd name="T77" fmla="*/ 140 h 397"/>
                <a:gd name="T78" fmla="*/ 365 w 608"/>
                <a:gd name="T79" fmla="*/ 184 h 397"/>
                <a:gd name="T80" fmla="*/ 393 w 608"/>
                <a:gd name="T81" fmla="*/ 120 h 397"/>
                <a:gd name="T82" fmla="*/ 384 w 608"/>
                <a:gd name="T83" fmla="*/ 137 h 397"/>
                <a:gd name="T84" fmla="*/ 316 w 608"/>
                <a:gd name="T85" fmla="*/ 172 h 397"/>
                <a:gd name="T86" fmla="*/ 341 w 608"/>
                <a:gd name="T87" fmla="*/ 96 h 397"/>
                <a:gd name="T88" fmla="*/ 313 w 608"/>
                <a:gd name="T89" fmla="*/ 163 h 397"/>
                <a:gd name="T90" fmla="*/ 279 w 608"/>
                <a:gd name="T91" fmla="*/ 136 h 397"/>
                <a:gd name="T92" fmla="*/ 296 w 608"/>
                <a:gd name="T93" fmla="*/ 75 h 397"/>
                <a:gd name="T94" fmla="*/ 264 w 608"/>
                <a:gd name="T95" fmla="*/ 150 h 397"/>
                <a:gd name="T96" fmla="*/ 228 w 608"/>
                <a:gd name="T97" fmla="*/ 160 h 397"/>
                <a:gd name="T98" fmla="*/ 254 w 608"/>
                <a:gd name="T99" fmla="*/ 46 h 397"/>
                <a:gd name="T100" fmla="*/ 241 w 608"/>
                <a:gd name="T101" fmla="*/ 109 h 397"/>
                <a:gd name="T102" fmla="*/ 154 w 608"/>
                <a:gd name="T103" fmla="*/ 180 h 397"/>
                <a:gd name="T104" fmla="*/ 203 w 608"/>
                <a:gd name="T105" fmla="*/ 85 h 397"/>
                <a:gd name="T106" fmla="*/ 171 w 608"/>
                <a:gd name="T107" fmla="*/ 147 h 397"/>
                <a:gd name="T108" fmla="*/ 132 w 608"/>
                <a:gd name="T109" fmla="*/ 160 h 397"/>
                <a:gd name="T110" fmla="*/ 155 w 608"/>
                <a:gd name="T111" fmla="*/ 95 h 397"/>
                <a:gd name="T112" fmla="*/ 123 w 608"/>
                <a:gd name="T113" fmla="*/ 163 h 397"/>
                <a:gd name="T114" fmla="*/ 24 w 608"/>
                <a:gd name="T115" fmla="*/ 182 h 397"/>
                <a:gd name="T116" fmla="*/ 103 w 608"/>
                <a:gd name="T117" fmla="*/ 104 h 397"/>
                <a:gd name="T118" fmla="*/ 211 w 608"/>
                <a:gd name="T119" fmla="*/ 5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08" h="397">
                  <a:moveTo>
                    <a:pt x="306" y="190"/>
                  </a:moveTo>
                  <a:lnTo>
                    <a:pt x="322" y="211"/>
                  </a:lnTo>
                  <a:lnTo>
                    <a:pt x="333" y="233"/>
                  </a:lnTo>
                  <a:lnTo>
                    <a:pt x="338" y="253"/>
                  </a:lnTo>
                  <a:lnTo>
                    <a:pt x="341" y="268"/>
                  </a:lnTo>
                  <a:lnTo>
                    <a:pt x="342" y="279"/>
                  </a:lnTo>
                  <a:lnTo>
                    <a:pt x="342" y="282"/>
                  </a:lnTo>
                  <a:lnTo>
                    <a:pt x="343" y="261"/>
                  </a:lnTo>
                  <a:lnTo>
                    <a:pt x="340" y="242"/>
                  </a:lnTo>
                  <a:lnTo>
                    <a:pt x="335" y="224"/>
                  </a:lnTo>
                  <a:lnTo>
                    <a:pt x="329" y="209"/>
                  </a:lnTo>
                  <a:lnTo>
                    <a:pt x="323" y="197"/>
                  </a:lnTo>
                  <a:lnTo>
                    <a:pt x="317" y="190"/>
                  </a:lnTo>
                  <a:lnTo>
                    <a:pt x="365" y="190"/>
                  </a:lnTo>
                  <a:lnTo>
                    <a:pt x="376" y="205"/>
                  </a:lnTo>
                  <a:lnTo>
                    <a:pt x="384" y="221"/>
                  </a:lnTo>
                  <a:lnTo>
                    <a:pt x="389" y="238"/>
                  </a:lnTo>
                  <a:lnTo>
                    <a:pt x="393" y="254"/>
                  </a:lnTo>
                  <a:lnTo>
                    <a:pt x="396" y="267"/>
                  </a:lnTo>
                  <a:lnTo>
                    <a:pt x="397" y="275"/>
                  </a:lnTo>
                  <a:lnTo>
                    <a:pt x="398" y="279"/>
                  </a:lnTo>
                  <a:lnTo>
                    <a:pt x="397" y="256"/>
                  </a:lnTo>
                  <a:lnTo>
                    <a:pt x="395" y="236"/>
                  </a:lnTo>
                  <a:lnTo>
                    <a:pt x="389" y="220"/>
                  </a:lnTo>
                  <a:lnTo>
                    <a:pt x="384" y="207"/>
                  </a:lnTo>
                  <a:lnTo>
                    <a:pt x="379" y="196"/>
                  </a:lnTo>
                  <a:lnTo>
                    <a:pt x="375" y="190"/>
                  </a:lnTo>
                  <a:lnTo>
                    <a:pt x="417" y="191"/>
                  </a:lnTo>
                  <a:lnTo>
                    <a:pt x="418" y="195"/>
                  </a:lnTo>
                  <a:lnTo>
                    <a:pt x="422" y="204"/>
                  </a:lnTo>
                  <a:lnTo>
                    <a:pt x="426" y="215"/>
                  </a:lnTo>
                  <a:lnTo>
                    <a:pt x="430" y="228"/>
                  </a:lnTo>
                  <a:lnTo>
                    <a:pt x="434" y="242"/>
                  </a:lnTo>
                  <a:lnTo>
                    <a:pt x="435" y="257"/>
                  </a:lnTo>
                  <a:lnTo>
                    <a:pt x="436" y="254"/>
                  </a:lnTo>
                  <a:lnTo>
                    <a:pt x="435" y="244"/>
                  </a:lnTo>
                  <a:lnTo>
                    <a:pt x="433" y="229"/>
                  </a:lnTo>
                  <a:lnTo>
                    <a:pt x="428" y="211"/>
                  </a:lnTo>
                  <a:lnTo>
                    <a:pt x="421" y="191"/>
                  </a:lnTo>
                  <a:lnTo>
                    <a:pt x="458" y="192"/>
                  </a:lnTo>
                  <a:lnTo>
                    <a:pt x="462" y="201"/>
                  </a:lnTo>
                  <a:lnTo>
                    <a:pt x="466" y="212"/>
                  </a:lnTo>
                  <a:lnTo>
                    <a:pt x="471" y="223"/>
                  </a:lnTo>
                  <a:lnTo>
                    <a:pt x="473" y="233"/>
                  </a:lnTo>
                  <a:lnTo>
                    <a:pt x="475" y="240"/>
                  </a:lnTo>
                  <a:lnTo>
                    <a:pt x="476" y="243"/>
                  </a:lnTo>
                  <a:lnTo>
                    <a:pt x="473" y="224"/>
                  </a:lnTo>
                  <a:lnTo>
                    <a:pt x="469" y="209"/>
                  </a:lnTo>
                  <a:lnTo>
                    <a:pt x="464" y="198"/>
                  </a:lnTo>
                  <a:lnTo>
                    <a:pt x="462" y="193"/>
                  </a:lnTo>
                  <a:lnTo>
                    <a:pt x="498" y="194"/>
                  </a:lnTo>
                  <a:lnTo>
                    <a:pt x="531" y="196"/>
                  </a:lnTo>
                  <a:lnTo>
                    <a:pt x="558" y="197"/>
                  </a:lnTo>
                  <a:lnTo>
                    <a:pt x="579" y="198"/>
                  </a:lnTo>
                  <a:lnTo>
                    <a:pt x="597" y="200"/>
                  </a:lnTo>
                  <a:lnTo>
                    <a:pt x="607" y="200"/>
                  </a:lnTo>
                  <a:lnTo>
                    <a:pt x="600" y="204"/>
                  </a:lnTo>
                  <a:lnTo>
                    <a:pt x="595" y="206"/>
                  </a:lnTo>
                  <a:lnTo>
                    <a:pt x="588" y="208"/>
                  </a:lnTo>
                  <a:lnTo>
                    <a:pt x="581" y="211"/>
                  </a:lnTo>
                  <a:lnTo>
                    <a:pt x="573" y="216"/>
                  </a:lnTo>
                  <a:lnTo>
                    <a:pt x="564" y="220"/>
                  </a:lnTo>
                  <a:lnTo>
                    <a:pt x="553" y="225"/>
                  </a:lnTo>
                  <a:lnTo>
                    <a:pt x="541" y="233"/>
                  </a:lnTo>
                  <a:lnTo>
                    <a:pt x="527" y="242"/>
                  </a:lnTo>
                  <a:lnTo>
                    <a:pt x="511" y="254"/>
                  </a:lnTo>
                  <a:lnTo>
                    <a:pt x="492" y="267"/>
                  </a:lnTo>
                  <a:lnTo>
                    <a:pt x="470" y="282"/>
                  </a:lnTo>
                  <a:lnTo>
                    <a:pt x="445" y="302"/>
                  </a:lnTo>
                  <a:lnTo>
                    <a:pt x="416" y="323"/>
                  </a:lnTo>
                  <a:lnTo>
                    <a:pt x="384" y="348"/>
                  </a:lnTo>
                  <a:lnTo>
                    <a:pt x="358" y="366"/>
                  </a:lnTo>
                  <a:lnTo>
                    <a:pt x="331" y="379"/>
                  </a:lnTo>
                  <a:lnTo>
                    <a:pt x="304" y="390"/>
                  </a:lnTo>
                  <a:lnTo>
                    <a:pt x="277" y="395"/>
                  </a:lnTo>
                  <a:lnTo>
                    <a:pt x="250" y="397"/>
                  </a:lnTo>
                  <a:lnTo>
                    <a:pt x="224" y="394"/>
                  </a:lnTo>
                  <a:lnTo>
                    <a:pt x="198" y="386"/>
                  </a:lnTo>
                  <a:lnTo>
                    <a:pt x="174" y="374"/>
                  </a:lnTo>
                  <a:lnTo>
                    <a:pt x="151" y="357"/>
                  </a:lnTo>
                  <a:lnTo>
                    <a:pt x="130" y="333"/>
                  </a:lnTo>
                  <a:lnTo>
                    <a:pt x="109" y="304"/>
                  </a:lnTo>
                  <a:lnTo>
                    <a:pt x="89" y="279"/>
                  </a:lnTo>
                  <a:lnTo>
                    <a:pt x="70" y="258"/>
                  </a:lnTo>
                  <a:lnTo>
                    <a:pt x="53" y="241"/>
                  </a:lnTo>
                  <a:lnTo>
                    <a:pt x="38" y="228"/>
                  </a:lnTo>
                  <a:lnTo>
                    <a:pt x="24" y="217"/>
                  </a:lnTo>
                  <a:lnTo>
                    <a:pt x="11" y="209"/>
                  </a:lnTo>
                  <a:lnTo>
                    <a:pt x="0" y="204"/>
                  </a:lnTo>
                  <a:lnTo>
                    <a:pt x="95" y="196"/>
                  </a:lnTo>
                  <a:lnTo>
                    <a:pt x="103" y="203"/>
                  </a:lnTo>
                  <a:lnTo>
                    <a:pt x="112" y="212"/>
                  </a:lnTo>
                  <a:lnTo>
                    <a:pt x="123" y="227"/>
                  </a:lnTo>
                  <a:lnTo>
                    <a:pt x="132" y="244"/>
                  </a:lnTo>
                  <a:lnTo>
                    <a:pt x="141" y="263"/>
                  </a:lnTo>
                  <a:lnTo>
                    <a:pt x="148" y="287"/>
                  </a:lnTo>
                  <a:lnTo>
                    <a:pt x="148" y="285"/>
                  </a:lnTo>
                  <a:lnTo>
                    <a:pt x="148" y="280"/>
                  </a:lnTo>
                  <a:lnTo>
                    <a:pt x="148" y="272"/>
                  </a:lnTo>
                  <a:lnTo>
                    <a:pt x="144" y="261"/>
                  </a:lnTo>
                  <a:lnTo>
                    <a:pt x="140" y="247"/>
                  </a:lnTo>
                  <a:lnTo>
                    <a:pt x="132" y="232"/>
                  </a:lnTo>
                  <a:lnTo>
                    <a:pt x="120" y="215"/>
                  </a:lnTo>
                  <a:lnTo>
                    <a:pt x="104" y="195"/>
                  </a:lnTo>
                  <a:lnTo>
                    <a:pt x="141" y="194"/>
                  </a:lnTo>
                  <a:lnTo>
                    <a:pt x="148" y="200"/>
                  </a:lnTo>
                  <a:lnTo>
                    <a:pt x="157" y="212"/>
                  </a:lnTo>
                  <a:lnTo>
                    <a:pt x="168" y="229"/>
                  </a:lnTo>
                  <a:lnTo>
                    <a:pt x="179" y="250"/>
                  </a:lnTo>
                  <a:lnTo>
                    <a:pt x="189" y="277"/>
                  </a:lnTo>
                  <a:lnTo>
                    <a:pt x="196" y="306"/>
                  </a:lnTo>
                  <a:lnTo>
                    <a:pt x="196" y="303"/>
                  </a:lnTo>
                  <a:lnTo>
                    <a:pt x="194" y="294"/>
                  </a:lnTo>
                  <a:lnTo>
                    <a:pt x="192" y="280"/>
                  </a:lnTo>
                  <a:lnTo>
                    <a:pt x="188" y="261"/>
                  </a:lnTo>
                  <a:lnTo>
                    <a:pt x="181" y="241"/>
                  </a:lnTo>
                  <a:lnTo>
                    <a:pt x="169" y="217"/>
                  </a:lnTo>
                  <a:lnTo>
                    <a:pt x="153" y="193"/>
                  </a:lnTo>
                  <a:lnTo>
                    <a:pt x="196" y="192"/>
                  </a:lnTo>
                  <a:lnTo>
                    <a:pt x="210" y="207"/>
                  </a:lnTo>
                  <a:lnTo>
                    <a:pt x="221" y="225"/>
                  </a:lnTo>
                  <a:lnTo>
                    <a:pt x="229" y="246"/>
                  </a:lnTo>
                  <a:lnTo>
                    <a:pt x="235" y="266"/>
                  </a:lnTo>
                  <a:lnTo>
                    <a:pt x="238" y="285"/>
                  </a:lnTo>
                  <a:lnTo>
                    <a:pt x="240" y="303"/>
                  </a:lnTo>
                  <a:lnTo>
                    <a:pt x="241" y="317"/>
                  </a:lnTo>
                  <a:lnTo>
                    <a:pt x="242" y="327"/>
                  </a:lnTo>
                  <a:lnTo>
                    <a:pt x="242" y="330"/>
                  </a:lnTo>
                  <a:lnTo>
                    <a:pt x="246" y="302"/>
                  </a:lnTo>
                  <a:lnTo>
                    <a:pt x="244" y="275"/>
                  </a:lnTo>
                  <a:lnTo>
                    <a:pt x="241" y="254"/>
                  </a:lnTo>
                  <a:lnTo>
                    <a:pt x="236" y="235"/>
                  </a:lnTo>
                  <a:lnTo>
                    <a:pt x="230" y="219"/>
                  </a:lnTo>
                  <a:lnTo>
                    <a:pt x="224" y="207"/>
                  </a:lnTo>
                  <a:lnTo>
                    <a:pt x="217" y="197"/>
                  </a:lnTo>
                  <a:lnTo>
                    <a:pt x="213" y="191"/>
                  </a:lnTo>
                  <a:lnTo>
                    <a:pt x="250" y="190"/>
                  </a:lnTo>
                  <a:lnTo>
                    <a:pt x="263" y="207"/>
                  </a:lnTo>
                  <a:lnTo>
                    <a:pt x="274" y="227"/>
                  </a:lnTo>
                  <a:lnTo>
                    <a:pt x="283" y="246"/>
                  </a:lnTo>
                  <a:lnTo>
                    <a:pt x="289" y="266"/>
                  </a:lnTo>
                  <a:lnTo>
                    <a:pt x="293" y="284"/>
                  </a:lnTo>
                  <a:lnTo>
                    <a:pt x="297" y="298"/>
                  </a:lnTo>
                  <a:lnTo>
                    <a:pt x="299" y="308"/>
                  </a:lnTo>
                  <a:lnTo>
                    <a:pt x="299" y="311"/>
                  </a:lnTo>
                  <a:lnTo>
                    <a:pt x="298" y="283"/>
                  </a:lnTo>
                  <a:lnTo>
                    <a:pt x="292" y="258"/>
                  </a:lnTo>
                  <a:lnTo>
                    <a:pt x="286" y="235"/>
                  </a:lnTo>
                  <a:lnTo>
                    <a:pt x="277" y="216"/>
                  </a:lnTo>
                  <a:lnTo>
                    <a:pt x="269" y="200"/>
                  </a:lnTo>
                  <a:lnTo>
                    <a:pt x="264" y="190"/>
                  </a:lnTo>
                  <a:lnTo>
                    <a:pt x="306" y="190"/>
                  </a:lnTo>
                  <a:close/>
                  <a:moveTo>
                    <a:pt x="235" y="0"/>
                  </a:moveTo>
                  <a:lnTo>
                    <a:pt x="260" y="0"/>
                  </a:lnTo>
                  <a:lnTo>
                    <a:pt x="285" y="5"/>
                  </a:lnTo>
                  <a:lnTo>
                    <a:pt x="310" y="13"/>
                  </a:lnTo>
                  <a:lnTo>
                    <a:pt x="336" y="24"/>
                  </a:lnTo>
                  <a:lnTo>
                    <a:pt x="362" y="38"/>
                  </a:lnTo>
                  <a:lnTo>
                    <a:pt x="388" y="56"/>
                  </a:lnTo>
                  <a:lnTo>
                    <a:pt x="414" y="74"/>
                  </a:lnTo>
                  <a:lnTo>
                    <a:pt x="439" y="94"/>
                  </a:lnTo>
                  <a:lnTo>
                    <a:pt x="472" y="119"/>
                  </a:lnTo>
                  <a:lnTo>
                    <a:pt x="501" y="141"/>
                  </a:lnTo>
                  <a:lnTo>
                    <a:pt x="526" y="158"/>
                  </a:lnTo>
                  <a:lnTo>
                    <a:pt x="548" y="172"/>
                  </a:lnTo>
                  <a:lnTo>
                    <a:pt x="566" y="182"/>
                  </a:lnTo>
                  <a:lnTo>
                    <a:pt x="582" y="190"/>
                  </a:lnTo>
                  <a:lnTo>
                    <a:pt x="594" y="195"/>
                  </a:lnTo>
                  <a:lnTo>
                    <a:pt x="601" y="198"/>
                  </a:lnTo>
                  <a:lnTo>
                    <a:pt x="607" y="199"/>
                  </a:lnTo>
                  <a:lnTo>
                    <a:pt x="608" y="200"/>
                  </a:lnTo>
                  <a:lnTo>
                    <a:pt x="607" y="200"/>
                  </a:lnTo>
                  <a:lnTo>
                    <a:pt x="596" y="199"/>
                  </a:lnTo>
                  <a:lnTo>
                    <a:pt x="577" y="198"/>
                  </a:lnTo>
                  <a:lnTo>
                    <a:pt x="553" y="196"/>
                  </a:lnTo>
                  <a:lnTo>
                    <a:pt x="524" y="194"/>
                  </a:lnTo>
                  <a:lnTo>
                    <a:pt x="490" y="191"/>
                  </a:lnTo>
                  <a:lnTo>
                    <a:pt x="452" y="188"/>
                  </a:lnTo>
                  <a:lnTo>
                    <a:pt x="455" y="182"/>
                  </a:lnTo>
                  <a:lnTo>
                    <a:pt x="461" y="172"/>
                  </a:lnTo>
                  <a:lnTo>
                    <a:pt x="465" y="158"/>
                  </a:lnTo>
                  <a:lnTo>
                    <a:pt x="470" y="142"/>
                  </a:lnTo>
                  <a:lnTo>
                    <a:pt x="470" y="144"/>
                  </a:lnTo>
                  <a:lnTo>
                    <a:pt x="466" y="150"/>
                  </a:lnTo>
                  <a:lnTo>
                    <a:pt x="463" y="159"/>
                  </a:lnTo>
                  <a:lnTo>
                    <a:pt x="459" y="169"/>
                  </a:lnTo>
                  <a:lnTo>
                    <a:pt x="454" y="180"/>
                  </a:lnTo>
                  <a:lnTo>
                    <a:pt x="449" y="188"/>
                  </a:lnTo>
                  <a:lnTo>
                    <a:pt x="411" y="186"/>
                  </a:lnTo>
                  <a:lnTo>
                    <a:pt x="421" y="168"/>
                  </a:lnTo>
                  <a:lnTo>
                    <a:pt x="426" y="150"/>
                  </a:lnTo>
                  <a:lnTo>
                    <a:pt x="429" y="136"/>
                  </a:lnTo>
                  <a:lnTo>
                    <a:pt x="430" y="126"/>
                  </a:lnTo>
                  <a:lnTo>
                    <a:pt x="430" y="123"/>
                  </a:lnTo>
                  <a:lnTo>
                    <a:pt x="427" y="140"/>
                  </a:lnTo>
                  <a:lnTo>
                    <a:pt x="422" y="155"/>
                  </a:lnTo>
                  <a:lnTo>
                    <a:pt x="416" y="168"/>
                  </a:lnTo>
                  <a:lnTo>
                    <a:pt x="411" y="179"/>
                  </a:lnTo>
                  <a:lnTo>
                    <a:pt x="408" y="186"/>
                  </a:lnTo>
                  <a:lnTo>
                    <a:pt x="365" y="184"/>
                  </a:lnTo>
                  <a:lnTo>
                    <a:pt x="371" y="178"/>
                  </a:lnTo>
                  <a:lnTo>
                    <a:pt x="376" y="169"/>
                  </a:lnTo>
                  <a:lnTo>
                    <a:pt x="383" y="156"/>
                  </a:lnTo>
                  <a:lnTo>
                    <a:pt x="389" y="140"/>
                  </a:lnTo>
                  <a:lnTo>
                    <a:pt x="393" y="120"/>
                  </a:lnTo>
                  <a:lnTo>
                    <a:pt x="397" y="98"/>
                  </a:lnTo>
                  <a:lnTo>
                    <a:pt x="396" y="101"/>
                  </a:lnTo>
                  <a:lnTo>
                    <a:pt x="393" y="110"/>
                  </a:lnTo>
                  <a:lnTo>
                    <a:pt x="390" y="122"/>
                  </a:lnTo>
                  <a:lnTo>
                    <a:pt x="384" y="137"/>
                  </a:lnTo>
                  <a:lnTo>
                    <a:pt x="377" y="154"/>
                  </a:lnTo>
                  <a:lnTo>
                    <a:pt x="367" y="169"/>
                  </a:lnTo>
                  <a:lnTo>
                    <a:pt x="355" y="183"/>
                  </a:lnTo>
                  <a:lnTo>
                    <a:pt x="309" y="182"/>
                  </a:lnTo>
                  <a:lnTo>
                    <a:pt x="316" y="172"/>
                  </a:lnTo>
                  <a:lnTo>
                    <a:pt x="325" y="157"/>
                  </a:lnTo>
                  <a:lnTo>
                    <a:pt x="334" y="140"/>
                  </a:lnTo>
                  <a:lnTo>
                    <a:pt x="339" y="118"/>
                  </a:lnTo>
                  <a:lnTo>
                    <a:pt x="341" y="93"/>
                  </a:lnTo>
                  <a:lnTo>
                    <a:pt x="341" y="96"/>
                  </a:lnTo>
                  <a:lnTo>
                    <a:pt x="340" y="104"/>
                  </a:lnTo>
                  <a:lnTo>
                    <a:pt x="337" y="116"/>
                  </a:lnTo>
                  <a:lnTo>
                    <a:pt x="331" y="130"/>
                  </a:lnTo>
                  <a:lnTo>
                    <a:pt x="324" y="146"/>
                  </a:lnTo>
                  <a:lnTo>
                    <a:pt x="313" y="163"/>
                  </a:lnTo>
                  <a:lnTo>
                    <a:pt x="298" y="181"/>
                  </a:lnTo>
                  <a:lnTo>
                    <a:pt x="254" y="180"/>
                  </a:lnTo>
                  <a:lnTo>
                    <a:pt x="261" y="170"/>
                  </a:lnTo>
                  <a:lnTo>
                    <a:pt x="269" y="155"/>
                  </a:lnTo>
                  <a:lnTo>
                    <a:pt x="279" y="136"/>
                  </a:lnTo>
                  <a:lnTo>
                    <a:pt x="288" y="116"/>
                  </a:lnTo>
                  <a:lnTo>
                    <a:pt x="294" y="92"/>
                  </a:lnTo>
                  <a:lnTo>
                    <a:pt x="299" y="66"/>
                  </a:lnTo>
                  <a:lnTo>
                    <a:pt x="298" y="68"/>
                  </a:lnTo>
                  <a:lnTo>
                    <a:pt x="296" y="75"/>
                  </a:lnTo>
                  <a:lnTo>
                    <a:pt x="292" y="86"/>
                  </a:lnTo>
                  <a:lnTo>
                    <a:pt x="288" y="100"/>
                  </a:lnTo>
                  <a:lnTo>
                    <a:pt x="281" y="117"/>
                  </a:lnTo>
                  <a:lnTo>
                    <a:pt x="274" y="133"/>
                  </a:lnTo>
                  <a:lnTo>
                    <a:pt x="264" y="150"/>
                  </a:lnTo>
                  <a:lnTo>
                    <a:pt x="253" y="166"/>
                  </a:lnTo>
                  <a:lnTo>
                    <a:pt x="240" y="180"/>
                  </a:lnTo>
                  <a:lnTo>
                    <a:pt x="214" y="180"/>
                  </a:lnTo>
                  <a:lnTo>
                    <a:pt x="221" y="172"/>
                  </a:lnTo>
                  <a:lnTo>
                    <a:pt x="228" y="160"/>
                  </a:lnTo>
                  <a:lnTo>
                    <a:pt x="237" y="145"/>
                  </a:lnTo>
                  <a:lnTo>
                    <a:pt x="244" y="126"/>
                  </a:lnTo>
                  <a:lnTo>
                    <a:pt x="251" y="104"/>
                  </a:lnTo>
                  <a:lnTo>
                    <a:pt x="254" y="78"/>
                  </a:lnTo>
                  <a:lnTo>
                    <a:pt x="254" y="46"/>
                  </a:lnTo>
                  <a:lnTo>
                    <a:pt x="254" y="49"/>
                  </a:lnTo>
                  <a:lnTo>
                    <a:pt x="253" y="59"/>
                  </a:lnTo>
                  <a:lnTo>
                    <a:pt x="250" y="73"/>
                  </a:lnTo>
                  <a:lnTo>
                    <a:pt x="247" y="89"/>
                  </a:lnTo>
                  <a:lnTo>
                    <a:pt x="241" y="109"/>
                  </a:lnTo>
                  <a:lnTo>
                    <a:pt x="234" y="129"/>
                  </a:lnTo>
                  <a:lnTo>
                    <a:pt x="223" y="148"/>
                  </a:lnTo>
                  <a:lnTo>
                    <a:pt x="211" y="166"/>
                  </a:lnTo>
                  <a:lnTo>
                    <a:pt x="196" y="180"/>
                  </a:lnTo>
                  <a:lnTo>
                    <a:pt x="154" y="180"/>
                  </a:lnTo>
                  <a:lnTo>
                    <a:pt x="172" y="158"/>
                  </a:lnTo>
                  <a:lnTo>
                    <a:pt x="185" y="136"/>
                  </a:lnTo>
                  <a:lnTo>
                    <a:pt x="193" y="116"/>
                  </a:lnTo>
                  <a:lnTo>
                    <a:pt x="200" y="98"/>
                  </a:lnTo>
                  <a:lnTo>
                    <a:pt x="203" y="85"/>
                  </a:lnTo>
                  <a:lnTo>
                    <a:pt x="204" y="76"/>
                  </a:lnTo>
                  <a:lnTo>
                    <a:pt x="204" y="73"/>
                  </a:lnTo>
                  <a:lnTo>
                    <a:pt x="196" y="103"/>
                  </a:lnTo>
                  <a:lnTo>
                    <a:pt x="184" y="128"/>
                  </a:lnTo>
                  <a:lnTo>
                    <a:pt x="171" y="147"/>
                  </a:lnTo>
                  <a:lnTo>
                    <a:pt x="159" y="162"/>
                  </a:lnTo>
                  <a:lnTo>
                    <a:pt x="148" y="174"/>
                  </a:lnTo>
                  <a:lnTo>
                    <a:pt x="140" y="181"/>
                  </a:lnTo>
                  <a:lnTo>
                    <a:pt x="115" y="181"/>
                  </a:lnTo>
                  <a:lnTo>
                    <a:pt x="132" y="160"/>
                  </a:lnTo>
                  <a:lnTo>
                    <a:pt x="143" y="142"/>
                  </a:lnTo>
                  <a:lnTo>
                    <a:pt x="151" y="124"/>
                  </a:lnTo>
                  <a:lnTo>
                    <a:pt x="154" y="111"/>
                  </a:lnTo>
                  <a:lnTo>
                    <a:pt x="155" y="101"/>
                  </a:lnTo>
                  <a:lnTo>
                    <a:pt x="155" y="95"/>
                  </a:lnTo>
                  <a:lnTo>
                    <a:pt x="155" y="93"/>
                  </a:lnTo>
                  <a:lnTo>
                    <a:pt x="150" y="114"/>
                  </a:lnTo>
                  <a:lnTo>
                    <a:pt x="142" y="133"/>
                  </a:lnTo>
                  <a:lnTo>
                    <a:pt x="132" y="150"/>
                  </a:lnTo>
                  <a:lnTo>
                    <a:pt x="123" y="163"/>
                  </a:lnTo>
                  <a:lnTo>
                    <a:pt x="114" y="174"/>
                  </a:lnTo>
                  <a:lnTo>
                    <a:pt x="106" y="182"/>
                  </a:lnTo>
                  <a:lnTo>
                    <a:pt x="54" y="185"/>
                  </a:lnTo>
                  <a:lnTo>
                    <a:pt x="6" y="190"/>
                  </a:lnTo>
                  <a:lnTo>
                    <a:pt x="24" y="182"/>
                  </a:lnTo>
                  <a:lnTo>
                    <a:pt x="39" y="172"/>
                  </a:lnTo>
                  <a:lnTo>
                    <a:pt x="54" y="159"/>
                  </a:lnTo>
                  <a:lnTo>
                    <a:pt x="69" y="144"/>
                  </a:lnTo>
                  <a:lnTo>
                    <a:pt x="85" y="125"/>
                  </a:lnTo>
                  <a:lnTo>
                    <a:pt x="103" y="104"/>
                  </a:lnTo>
                  <a:lnTo>
                    <a:pt x="123" y="80"/>
                  </a:lnTo>
                  <a:lnTo>
                    <a:pt x="144" y="51"/>
                  </a:lnTo>
                  <a:lnTo>
                    <a:pt x="165" y="30"/>
                  </a:lnTo>
                  <a:lnTo>
                    <a:pt x="188" y="14"/>
                  </a:lnTo>
                  <a:lnTo>
                    <a:pt x="211" y="5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5149850" y="2082800"/>
              <a:ext cx="919163" cy="1255712"/>
            </a:xfrm>
            <a:custGeom>
              <a:avLst/>
              <a:gdLst>
                <a:gd name="T0" fmla="*/ 85 w 579"/>
                <a:gd name="T1" fmla="*/ 89 h 791"/>
                <a:gd name="T2" fmla="*/ 112 w 579"/>
                <a:gd name="T3" fmla="*/ 189 h 791"/>
                <a:gd name="T4" fmla="*/ 107 w 579"/>
                <a:gd name="T5" fmla="*/ 195 h 791"/>
                <a:gd name="T6" fmla="*/ 134 w 579"/>
                <a:gd name="T7" fmla="*/ 244 h 791"/>
                <a:gd name="T8" fmla="*/ 103 w 579"/>
                <a:gd name="T9" fmla="*/ 258 h 791"/>
                <a:gd name="T10" fmla="*/ 214 w 579"/>
                <a:gd name="T11" fmla="*/ 295 h 791"/>
                <a:gd name="T12" fmla="*/ 82 w 579"/>
                <a:gd name="T13" fmla="*/ 331 h 791"/>
                <a:gd name="T14" fmla="*/ 157 w 579"/>
                <a:gd name="T15" fmla="*/ 309 h 791"/>
                <a:gd name="T16" fmla="*/ 223 w 579"/>
                <a:gd name="T17" fmla="*/ 369 h 791"/>
                <a:gd name="T18" fmla="*/ 127 w 579"/>
                <a:gd name="T19" fmla="*/ 400 h 791"/>
                <a:gd name="T20" fmla="*/ 238 w 579"/>
                <a:gd name="T21" fmla="*/ 380 h 791"/>
                <a:gd name="T22" fmla="*/ 207 w 579"/>
                <a:gd name="T23" fmla="*/ 447 h 791"/>
                <a:gd name="T24" fmla="*/ 134 w 579"/>
                <a:gd name="T25" fmla="*/ 474 h 791"/>
                <a:gd name="T26" fmla="*/ 259 w 579"/>
                <a:gd name="T27" fmla="*/ 452 h 791"/>
                <a:gd name="T28" fmla="*/ 283 w 579"/>
                <a:gd name="T29" fmla="*/ 505 h 791"/>
                <a:gd name="T30" fmla="*/ 133 w 579"/>
                <a:gd name="T31" fmla="*/ 569 h 791"/>
                <a:gd name="T32" fmla="*/ 227 w 579"/>
                <a:gd name="T33" fmla="*/ 531 h 791"/>
                <a:gd name="T34" fmla="*/ 374 w 579"/>
                <a:gd name="T35" fmla="*/ 583 h 791"/>
                <a:gd name="T36" fmla="*/ 218 w 579"/>
                <a:gd name="T37" fmla="*/ 603 h 791"/>
                <a:gd name="T38" fmla="*/ 301 w 579"/>
                <a:gd name="T39" fmla="*/ 592 h 791"/>
                <a:gd name="T40" fmla="*/ 377 w 579"/>
                <a:gd name="T41" fmla="*/ 644 h 791"/>
                <a:gd name="T42" fmla="*/ 269 w 579"/>
                <a:gd name="T43" fmla="*/ 654 h 791"/>
                <a:gd name="T44" fmla="*/ 341 w 579"/>
                <a:gd name="T45" fmla="*/ 648 h 791"/>
                <a:gd name="T46" fmla="*/ 460 w 579"/>
                <a:gd name="T47" fmla="*/ 781 h 791"/>
                <a:gd name="T48" fmla="*/ 301 w 579"/>
                <a:gd name="T49" fmla="*/ 730 h 791"/>
                <a:gd name="T50" fmla="*/ 88 w 579"/>
                <a:gd name="T51" fmla="*/ 668 h 791"/>
                <a:gd name="T52" fmla="*/ 3 w 579"/>
                <a:gd name="T53" fmla="*/ 505 h 791"/>
                <a:gd name="T54" fmla="*/ 22 w 579"/>
                <a:gd name="T55" fmla="*/ 248 h 791"/>
                <a:gd name="T56" fmla="*/ 34 w 579"/>
                <a:gd name="T57" fmla="*/ 82 h 791"/>
                <a:gd name="T58" fmla="*/ 29 w 579"/>
                <a:gd name="T59" fmla="*/ 12 h 791"/>
                <a:gd name="T60" fmla="*/ 55 w 579"/>
                <a:gd name="T61" fmla="*/ 23 h 791"/>
                <a:gd name="T62" fmla="*/ 238 w 579"/>
                <a:gd name="T63" fmla="*/ 120 h 791"/>
                <a:gd name="T64" fmla="*/ 456 w 579"/>
                <a:gd name="T65" fmla="*/ 223 h 791"/>
                <a:gd name="T66" fmla="*/ 573 w 579"/>
                <a:gd name="T67" fmla="*/ 363 h 791"/>
                <a:gd name="T68" fmla="*/ 530 w 579"/>
                <a:gd name="T69" fmla="*/ 574 h 791"/>
                <a:gd name="T70" fmla="*/ 485 w 579"/>
                <a:gd name="T71" fmla="*/ 747 h 791"/>
                <a:gd name="T72" fmla="*/ 435 w 579"/>
                <a:gd name="T73" fmla="*/ 602 h 791"/>
                <a:gd name="T74" fmla="*/ 495 w 579"/>
                <a:gd name="T75" fmla="*/ 510 h 791"/>
                <a:gd name="T76" fmla="*/ 428 w 579"/>
                <a:gd name="T77" fmla="*/ 595 h 791"/>
                <a:gd name="T78" fmla="*/ 426 w 579"/>
                <a:gd name="T79" fmla="*/ 515 h 791"/>
                <a:gd name="T80" fmla="*/ 472 w 579"/>
                <a:gd name="T81" fmla="*/ 445 h 791"/>
                <a:gd name="T82" fmla="*/ 389 w 579"/>
                <a:gd name="T83" fmla="*/ 573 h 791"/>
                <a:gd name="T84" fmla="*/ 413 w 579"/>
                <a:gd name="T85" fmla="*/ 415 h 791"/>
                <a:gd name="T86" fmla="*/ 486 w 579"/>
                <a:gd name="T87" fmla="*/ 346 h 791"/>
                <a:gd name="T88" fmla="*/ 375 w 579"/>
                <a:gd name="T89" fmla="*/ 438 h 791"/>
                <a:gd name="T90" fmla="*/ 332 w 579"/>
                <a:gd name="T91" fmla="*/ 440 h 791"/>
                <a:gd name="T92" fmla="*/ 404 w 579"/>
                <a:gd name="T93" fmla="*/ 330 h 791"/>
                <a:gd name="T94" fmla="*/ 381 w 579"/>
                <a:gd name="T95" fmla="*/ 345 h 791"/>
                <a:gd name="T96" fmla="*/ 282 w 579"/>
                <a:gd name="T97" fmla="*/ 388 h 791"/>
                <a:gd name="T98" fmla="*/ 348 w 579"/>
                <a:gd name="T99" fmla="*/ 280 h 791"/>
                <a:gd name="T100" fmla="*/ 307 w 579"/>
                <a:gd name="T101" fmla="*/ 314 h 791"/>
                <a:gd name="T102" fmla="*/ 242 w 579"/>
                <a:gd name="T103" fmla="*/ 297 h 791"/>
                <a:gd name="T104" fmla="*/ 303 w 579"/>
                <a:gd name="T105" fmla="*/ 212 h 791"/>
                <a:gd name="T106" fmla="*/ 252 w 579"/>
                <a:gd name="T107" fmla="*/ 259 h 791"/>
                <a:gd name="T108" fmla="*/ 207 w 579"/>
                <a:gd name="T109" fmla="*/ 231 h 791"/>
                <a:gd name="T110" fmla="*/ 250 w 579"/>
                <a:gd name="T111" fmla="*/ 180 h 791"/>
                <a:gd name="T112" fmla="*/ 162 w 579"/>
                <a:gd name="T113" fmla="*/ 198 h 791"/>
                <a:gd name="T114" fmla="*/ 204 w 579"/>
                <a:gd name="T115" fmla="*/ 138 h 791"/>
                <a:gd name="T116" fmla="*/ 158 w 579"/>
                <a:gd name="T117" fmla="*/ 194 h 791"/>
                <a:gd name="T118" fmla="*/ 45 w 579"/>
                <a:gd name="T119" fmla="*/ 26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9" h="791">
                  <a:moveTo>
                    <a:pt x="28" y="2"/>
                  </a:moveTo>
                  <a:lnTo>
                    <a:pt x="34" y="12"/>
                  </a:lnTo>
                  <a:lnTo>
                    <a:pt x="43" y="25"/>
                  </a:lnTo>
                  <a:lnTo>
                    <a:pt x="55" y="43"/>
                  </a:lnTo>
                  <a:lnTo>
                    <a:pt x="69" y="64"/>
                  </a:lnTo>
                  <a:lnTo>
                    <a:pt x="85" y="89"/>
                  </a:lnTo>
                  <a:lnTo>
                    <a:pt x="104" y="118"/>
                  </a:lnTo>
                  <a:lnTo>
                    <a:pt x="125" y="149"/>
                  </a:lnTo>
                  <a:lnTo>
                    <a:pt x="146" y="185"/>
                  </a:lnTo>
                  <a:lnTo>
                    <a:pt x="140" y="185"/>
                  </a:lnTo>
                  <a:lnTo>
                    <a:pt x="128" y="186"/>
                  </a:lnTo>
                  <a:lnTo>
                    <a:pt x="112" y="189"/>
                  </a:lnTo>
                  <a:lnTo>
                    <a:pt x="92" y="195"/>
                  </a:lnTo>
                  <a:lnTo>
                    <a:pt x="71" y="204"/>
                  </a:lnTo>
                  <a:lnTo>
                    <a:pt x="73" y="202"/>
                  </a:lnTo>
                  <a:lnTo>
                    <a:pt x="82" y="200"/>
                  </a:lnTo>
                  <a:lnTo>
                    <a:pt x="93" y="197"/>
                  </a:lnTo>
                  <a:lnTo>
                    <a:pt x="107" y="195"/>
                  </a:lnTo>
                  <a:lnTo>
                    <a:pt x="121" y="192"/>
                  </a:lnTo>
                  <a:lnTo>
                    <a:pt x="137" y="190"/>
                  </a:lnTo>
                  <a:lnTo>
                    <a:pt x="150" y="189"/>
                  </a:lnTo>
                  <a:lnTo>
                    <a:pt x="178" y="236"/>
                  </a:lnTo>
                  <a:lnTo>
                    <a:pt x="155" y="239"/>
                  </a:lnTo>
                  <a:lnTo>
                    <a:pt x="134" y="244"/>
                  </a:lnTo>
                  <a:lnTo>
                    <a:pt x="117" y="250"/>
                  </a:lnTo>
                  <a:lnTo>
                    <a:pt x="102" y="256"/>
                  </a:lnTo>
                  <a:lnTo>
                    <a:pt x="91" y="261"/>
                  </a:lnTo>
                  <a:lnTo>
                    <a:pt x="84" y="266"/>
                  </a:lnTo>
                  <a:lnTo>
                    <a:pt x="81" y="267"/>
                  </a:lnTo>
                  <a:lnTo>
                    <a:pt x="103" y="258"/>
                  </a:lnTo>
                  <a:lnTo>
                    <a:pt x="124" y="251"/>
                  </a:lnTo>
                  <a:lnTo>
                    <a:pt x="143" y="247"/>
                  </a:lnTo>
                  <a:lnTo>
                    <a:pt x="161" y="244"/>
                  </a:lnTo>
                  <a:lnTo>
                    <a:pt x="174" y="243"/>
                  </a:lnTo>
                  <a:lnTo>
                    <a:pt x="181" y="242"/>
                  </a:lnTo>
                  <a:lnTo>
                    <a:pt x="214" y="295"/>
                  </a:lnTo>
                  <a:lnTo>
                    <a:pt x="202" y="295"/>
                  </a:lnTo>
                  <a:lnTo>
                    <a:pt x="186" y="295"/>
                  </a:lnTo>
                  <a:lnTo>
                    <a:pt x="164" y="298"/>
                  </a:lnTo>
                  <a:lnTo>
                    <a:pt x="140" y="305"/>
                  </a:lnTo>
                  <a:lnTo>
                    <a:pt x="112" y="314"/>
                  </a:lnTo>
                  <a:lnTo>
                    <a:pt x="82" y="331"/>
                  </a:lnTo>
                  <a:lnTo>
                    <a:pt x="85" y="330"/>
                  </a:lnTo>
                  <a:lnTo>
                    <a:pt x="93" y="326"/>
                  </a:lnTo>
                  <a:lnTo>
                    <a:pt x="104" y="323"/>
                  </a:lnTo>
                  <a:lnTo>
                    <a:pt x="120" y="318"/>
                  </a:lnTo>
                  <a:lnTo>
                    <a:pt x="138" y="313"/>
                  </a:lnTo>
                  <a:lnTo>
                    <a:pt x="157" y="309"/>
                  </a:lnTo>
                  <a:lnTo>
                    <a:pt x="178" y="306"/>
                  </a:lnTo>
                  <a:lnTo>
                    <a:pt x="200" y="306"/>
                  </a:lnTo>
                  <a:lnTo>
                    <a:pt x="220" y="307"/>
                  </a:lnTo>
                  <a:lnTo>
                    <a:pt x="257" y="370"/>
                  </a:lnTo>
                  <a:lnTo>
                    <a:pt x="242" y="369"/>
                  </a:lnTo>
                  <a:lnTo>
                    <a:pt x="223" y="369"/>
                  </a:lnTo>
                  <a:lnTo>
                    <a:pt x="199" y="371"/>
                  </a:lnTo>
                  <a:lnTo>
                    <a:pt x="172" y="378"/>
                  </a:lnTo>
                  <a:lnTo>
                    <a:pt x="145" y="388"/>
                  </a:lnTo>
                  <a:lnTo>
                    <a:pt x="118" y="405"/>
                  </a:lnTo>
                  <a:lnTo>
                    <a:pt x="120" y="404"/>
                  </a:lnTo>
                  <a:lnTo>
                    <a:pt x="127" y="400"/>
                  </a:lnTo>
                  <a:lnTo>
                    <a:pt x="138" y="396"/>
                  </a:lnTo>
                  <a:lnTo>
                    <a:pt x="152" y="391"/>
                  </a:lnTo>
                  <a:lnTo>
                    <a:pt x="169" y="386"/>
                  </a:lnTo>
                  <a:lnTo>
                    <a:pt x="190" y="382"/>
                  </a:lnTo>
                  <a:lnTo>
                    <a:pt x="213" y="380"/>
                  </a:lnTo>
                  <a:lnTo>
                    <a:pt x="238" y="380"/>
                  </a:lnTo>
                  <a:lnTo>
                    <a:pt x="265" y="383"/>
                  </a:lnTo>
                  <a:lnTo>
                    <a:pt x="296" y="438"/>
                  </a:lnTo>
                  <a:lnTo>
                    <a:pt x="281" y="438"/>
                  </a:lnTo>
                  <a:lnTo>
                    <a:pt x="261" y="440"/>
                  </a:lnTo>
                  <a:lnTo>
                    <a:pt x="236" y="442"/>
                  </a:lnTo>
                  <a:lnTo>
                    <a:pt x="207" y="447"/>
                  </a:lnTo>
                  <a:lnTo>
                    <a:pt x="176" y="455"/>
                  </a:lnTo>
                  <a:lnTo>
                    <a:pt x="144" y="467"/>
                  </a:lnTo>
                  <a:lnTo>
                    <a:pt x="113" y="483"/>
                  </a:lnTo>
                  <a:lnTo>
                    <a:pt x="115" y="482"/>
                  </a:lnTo>
                  <a:lnTo>
                    <a:pt x="122" y="479"/>
                  </a:lnTo>
                  <a:lnTo>
                    <a:pt x="134" y="474"/>
                  </a:lnTo>
                  <a:lnTo>
                    <a:pt x="150" y="470"/>
                  </a:lnTo>
                  <a:lnTo>
                    <a:pt x="168" y="465"/>
                  </a:lnTo>
                  <a:lnTo>
                    <a:pt x="189" y="460"/>
                  </a:lnTo>
                  <a:lnTo>
                    <a:pt x="212" y="456"/>
                  </a:lnTo>
                  <a:lnTo>
                    <a:pt x="236" y="453"/>
                  </a:lnTo>
                  <a:lnTo>
                    <a:pt x="259" y="452"/>
                  </a:lnTo>
                  <a:lnTo>
                    <a:pt x="282" y="453"/>
                  </a:lnTo>
                  <a:lnTo>
                    <a:pt x="305" y="456"/>
                  </a:lnTo>
                  <a:lnTo>
                    <a:pt x="332" y="506"/>
                  </a:lnTo>
                  <a:lnTo>
                    <a:pt x="321" y="504"/>
                  </a:lnTo>
                  <a:lnTo>
                    <a:pt x="304" y="504"/>
                  </a:lnTo>
                  <a:lnTo>
                    <a:pt x="283" y="505"/>
                  </a:lnTo>
                  <a:lnTo>
                    <a:pt x="258" y="508"/>
                  </a:lnTo>
                  <a:lnTo>
                    <a:pt x="230" y="516"/>
                  </a:lnTo>
                  <a:lnTo>
                    <a:pt x="199" y="528"/>
                  </a:lnTo>
                  <a:lnTo>
                    <a:pt x="166" y="545"/>
                  </a:lnTo>
                  <a:lnTo>
                    <a:pt x="131" y="570"/>
                  </a:lnTo>
                  <a:lnTo>
                    <a:pt x="133" y="569"/>
                  </a:lnTo>
                  <a:lnTo>
                    <a:pt x="141" y="565"/>
                  </a:lnTo>
                  <a:lnTo>
                    <a:pt x="152" y="559"/>
                  </a:lnTo>
                  <a:lnTo>
                    <a:pt x="167" y="553"/>
                  </a:lnTo>
                  <a:lnTo>
                    <a:pt x="184" y="545"/>
                  </a:lnTo>
                  <a:lnTo>
                    <a:pt x="204" y="537"/>
                  </a:lnTo>
                  <a:lnTo>
                    <a:pt x="227" y="531"/>
                  </a:lnTo>
                  <a:lnTo>
                    <a:pt x="250" y="525"/>
                  </a:lnTo>
                  <a:lnTo>
                    <a:pt x="274" y="522"/>
                  </a:lnTo>
                  <a:lnTo>
                    <a:pt x="298" y="520"/>
                  </a:lnTo>
                  <a:lnTo>
                    <a:pt x="321" y="522"/>
                  </a:lnTo>
                  <a:lnTo>
                    <a:pt x="344" y="528"/>
                  </a:lnTo>
                  <a:lnTo>
                    <a:pt x="374" y="583"/>
                  </a:lnTo>
                  <a:lnTo>
                    <a:pt x="339" y="581"/>
                  </a:lnTo>
                  <a:lnTo>
                    <a:pt x="308" y="582"/>
                  </a:lnTo>
                  <a:lnTo>
                    <a:pt x="280" y="585"/>
                  </a:lnTo>
                  <a:lnTo>
                    <a:pt x="255" y="591"/>
                  </a:lnTo>
                  <a:lnTo>
                    <a:pt x="234" y="596"/>
                  </a:lnTo>
                  <a:lnTo>
                    <a:pt x="218" y="603"/>
                  </a:lnTo>
                  <a:lnTo>
                    <a:pt x="206" y="608"/>
                  </a:lnTo>
                  <a:lnTo>
                    <a:pt x="199" y="612"/>
                  </a:lnTo>
                  <a:lnTo>
                    <a:pt x="196" y="614"/>
                  </a:lnTo>
                  <a:lnTo>
                    <a:pt x="233" y="602"/>
                  </a:lnTo>
                  <a:lnTo>
                    <a:pt x="269" y="594"/>
                  </a:lnTo>
                  <a:lnTo>
                    <a:pt x="301" y="592"/>
                  </a:lnTo>
                  <a:lnTo>
                    <a:pt x="329" y="592"/>
                  </a:lnTo>
                  <a:lnTo>
                    <a:pt x="352" y="594"/>
                  </a:lnTo>
                  <a:lnTo>
                    <a:pt x="369" y="597"/>
                  </a:lnTo>
                  <a:lnTo>
                    <a:pt x="382" y="599"/>
                  </a:lnTo>
                  <a:lnTo>
                    <a:pt x="407" y="649"/>
                  </a:lnTo>
                  <a:lnTo>
                    <a:pt x="377" y="644"/>
                  </a:lnTo>
                  <a:lnTo>
                    <a:pt x="351" y="641"/>
                  </a:lnTo>
                  <a:lnTo>
                    <a:pt x="328" y="641"/>
                  </a:lnTo>
                  <a:lnTo>
                    <a:pt x="308" y="642"/>
                  </a:lnTo>
                  <a:lnTo>
                    <a:pt x="292" y="645"/>
                  </a:lnTo>
                  <a:lnTo>
                    <a:pt x="279" y="649"/>
                  </a:lnTo>
                  <a:lnTo>
                    <a:pt x="269" y="654"/>
                  </a:lnTo>
                  <a:lnTo>
                    <a:pt x="262" y="657"/>
                  </a:lnTo>
                  <a:lnTo>
                    <a:pt x="257" y="660"/>
                  </a:lnTo>
                  <a:lnTo>
                    <a:pt x="256" y="661"/>
                  </a:lnTo>
                  <a:lnTo>
                    <a:pt x="286" y="653"/>
                  </a:lnTo>
                  <a:lnTo>
                    <a:pt x="314" y="648"/>
                  </a:lnTo>
                  <a:lnTo>
                    <a:pt x="341" y="648"/>
                  </a:lnTo>
                  <a:lnTo>
                    <a:pt x="365" y="651"/>
                  </a:lnTo>
                  <a:lnTo>
                    <a:pt x="385" y="654"/>
                  </a:lnTo>
                  <a:lnTo>
                    <a:pt x="401" y="657"/>
                  </a:lnTo>
                  <a:lnTo>
                    <a:pt x="413" y="660"/>
                  </a:lnTo>
                  <a:lnTo>
                    <a:pt x="474" y="791"/>
                  </a:lnTo>
                  <a:lnTo>
                    <a:pt x="460" y="781"/>
                  </a:lnTo>
                  <a:lnTo>
                    <a:pt x="443" y="772"/>
                  </a:lnTo>
                  <a:lnTo>
                    <a:pt x="424" y="763"/>
                  </a:lnTo>
                  <a:lnTo>
                    <a:pt x="400" y="754"/>
                  </a:lnTo>
                  <a:lnTo>
                    <a:pt x="372" y="745"/>
                  </a:lnTo>
                  <a:lnTo>
                    <a:pt x="339" y="736"/>
                  </a:lnTo>
                  <a:lnTo>
                    <a:pt x="301" y="730"/>
                  </a:lnTo>
                  <a:lnTo>
                    <a:pt x="257" y="722"/>
                  </a:lnTo>
                  <a:lnTo>
                    <a:pt x="208" y="717"/>
                  </a:lnTo>
                  <a:lnTo>
                    <a:pt x="172" y="710"/>
                  </a:lnTo>
                  <a:lnTo>
                    <a:pt x="141" y="699"/>
                  </a:lnTo>
                  <a:lnTo>
                    <a:pt x="113" y="685"/>
                  </a:lnTo>
                  <a:lnTo>
                    <a:pt x="88" y="668"/>
                  </a:lnTo>
                  <a:lnTo>
                    <a:pt x="65" y="646"/>
                  </a:lnTo>
                  <a:lnTo>
                    <a:pt x="46" y="622"/>
                  </a:lnTo>
                  <a:lnTo>
                    <a:pt x="31" y="596"/>
                  </a:lnTo>
                  <a:lnTo>
                    <a:pt x="18" y="568"/>
                  </a:lnTo>
                  <a:lnTo>
                    <a:pt x="8" y="537"/>
                  </a:lnTo>
                  <a:lnTo>
                    <a:pt x="3" y="505"/>
                  </a:lnTo>
                  <a:lnTo>
                    <a:pt x="0" y="471"/>
                  </a:lnTo>
                  <a:lnTo>
                    <a:pt x="0" y="436"/>
                  </a:lnTo>
                  <a:lnTo>
                    <a:pt x="3" y="400"/>
                  </a:lnTo>
                  <a:lnTo>
                    <a:pt x="10" y="344"/>
                  </a:lnTo>
                  <a:lnTo>
                    <a:pt x="17" y="293"/>
                  </a:lnTo>
                  <a:lnTo>
                    <a:pt x="22" y="248"/>
                  </a:lnTo>
                  <a:lnTo>
                    <a:pt x="27" y="210"/>
                  </a:lnTo>
                  <a:lnTo>
                    <a:pt x="30" y="175"/>
                  </a:lnTo>
                  <a:lnTo>
                    <a:pt x="32" y="147"/>
                  </a:lnTo>
                  <a:lnTo>
                    <a:pt x="33" y="121"/>
                  </a:lnTo>
                  <a:lnTo>
                    <a:pt x="34" y="100"/>
                  </a:lnTo>
                  <a:lnTo>
                    <a:pt x="34" y="82"/>
                  </a:lnTo>
                  <a:lnTo>
                    <a:pt x="34" y="67"/>
                  </a:lnTo>
                  <a:lnTo>
                    <a:pt x="34" y="52"/>
                  </a:lnTo>
                  <a:lnTo>
                    <a:pt x="33" y="41"/>
                  </a:lnTo>
                  <a:lnTo>
                    <a:pt x="32" y="31"/>
                  </a:lnTo>
                  <a:lnTo>
                    <a:pt x="30" y="21"/>
                  </a:lnTo>
                  <a:lnTo>
                    <a:pt x="29" y="12"/>
                  </a:lnTo>
                  <a:lnTo>
                    <a:pt x="28" y="2"/>
                  </a:lnTo>
                  <a:close/>
                  <a:moveTo>
                    <a:pt x="28" y="0"/>
                  </a:moveTo>
                  <a:lnTo>
                    <a:pt x="29" y="2"/>
                  </a:lnTo>
                  <a:lnTo>
                    <a:pt x="34" y="7"/>
                  </a:lnTo>
                  <a:lnTo>
                    <a:pt x="42" y="13"/>
                  </a:lnTo>
                  <a:lnTo>
                    <a:pt x="55" y="23"/>
                  </a:lnTo>
                  <a:lnTo>
                    <a:pt x="71" y="34"/>
                  </a:lnTo>
                  <a:lnTo>
                    <a:pt x="93" y="48"/>
                  </a:lnTo>
                  <a:lnTo>
                    <a:pt x="120" y="63"/>
                  </a:lnTo>
                  <a:lnTo>
                    <a:pt x="153" y="81"/>
                  </a:lnTo>
                  <a:lnTo>
                    <a:pt x="192" y="99"/>
                  </a:lnTo>
                  <a:lnTo>
                    <a:pt x="238" y="120"/>
                  </a:lnTo>
                  <a:lnTo>
                    <a:pt x="291" y="140"/>
                  </a:lnTo>
                  <a:lnTo>
                    <a:pt x="327" y="155"/>
                  </a:lnTo>
                  <a:lnTo>
                    <a:pt x="361" y="170"/>
                  </a:lnTo>
                  <a:lnTo>
                    <a:pt x="394" y="186"/>
                  </a:lnTo>
                  <a:lnTo>
                    <a:pt x="427" y="205"/>
                  </a:lnTo>
                  <a:lnTo>
                    <a:pt x="456" y="223"/>
                  </a:lnTo>
                  <a:lnTo>
                    <a:pt x="484" y="243"/>
                  </a:lnTo>
                  <a:lnTo>
                    <a:pt x="509" y="264"/>
                  </a:lnTo>
                  <a:lnTo>
                    <a:pt x="530" y="286"/>
                  </a:lnTo>
                  <a:lnTo>
                    <a:pt x="549" y="311"/>
                  </a:lnTo>
                  <a:lnTo>
                    <a:pt x="563" y="336"/>
                  </a:lnTo>
                  <a:lnTo>
                    <a:pt x="573" y="363"/>
                  </a:lnTo>
                  <a:lnTo>
                    <a:pt x="578" y="393"/>
                  </a:lnTo>
                  <a:lnTo>
                    <a:pt x="579" y="423"/>
                  </a:lnTo>
                  <a:lnTo>
                    <a:pt x="574" y="456"/>
                  </a:lnTo>
                  <a:lnTo>
                    <a:pt x="563" y="491"/>
                  </a:lnTo>
                  <a:lnTo>
                    <a:pt x="546" y="535"/>
                  </a:lnTo>
                  <a:lnTo>
                    <a:pt x="530" y="574"/>
                  </a:lnTo>
                  <a:lnTo>
                    <a:pt x="516" y="610"/>
                  </a:lnTo>
                  <a:lnTo>
                    <a:pt x="505" y="642"/>
                  </a:lnTo>
                  <a:lnTo>
                    <a:pt x="495" y="670"/>
                  </a:lnTo>
                  <a:lnTo>
                    <a:pt x="489" y="697"/>
                  </a:lnTo>
                  <a:lnTo>
                    <a:pt x="485" y="722"/>
                  </a:lnTo>
                  <a:lnTo>
                    <a:pt x="485" y="747"/>
                  </a:lnTo>
                  <a:lnTo>
                    <a:pt x="487" y="772"/>
                  </a:lnTo>
                  <a:lnTo>
                    <a:pt x="468" y="729"/>
                  </a:lnTo>
                  <a:lnTo>
                    <a:pt x="447" y="683"/>
                  </a:lnTo>
                  <a:lnTo>
                    <a:pt x="423" y="636"/>
                  </a:lnTo>
                  <a:lnTo>
                    <a:pt x="427" y="621"/>
                  </a:lnTo>
                  <a:lnTo>
                    <a:pt x="435" y="602"/>
                  </a:lnTo>
                  <a:lnTo>
                    <a:pt x="444" y="579"/>
                  </a:lnTo>
                  <a:lnTo>
                    <a:pt x="460" y="555"/>
                  </a:lnTo>
                  <a:lnTo>
                    <a:pt x="478" y="531"/>
                  </a:lnTo>
                  <a:lnTo>
                    <a:pt x="502" y="507"/>
                  </a:lnTo>
                  <a:lnTo>
                    <a:pt x="500" y="508"/>
                  </a:lnTo>
                  <a:lnTo>
                    <a:pt x="495" y="510"/>
                  </a:lnTo>
                  <a:lnTo>
                    <a:pt x="487" y="516"/>
                  </a:lnTo>
                  <a:lnTo>
                    <a:pt x="477" y="523"/>
                  </a:lnTo>
                  <a:lnTo>
                    <a:pt x="465" y="535"/>
                  </a:lnTo>
                  <a:lnTo>
                    <a:pt x="453" y="550"/>
                  </a:lnTo>
                  <a:lnTo>
                    <a:pt x="440" y="570"/>
                  </a:lnTo>
                  <a:lnTo>
                    <a:pt x="428" y="595"/>
                  </a:lnTo>
                  <a:lnTo>
                    <a:pt x="417" y="626"/>
                  </a:lnTo>
                  <a:lnTo>
                    <a:pt x="400" y="592"/>
                  </a:lnTo>
                  <a:lnTo>
                    <a:pt x="402" y="580"/>
                  </a:lnTo>
                  <a:lnTo>
                    <a:pt x="406" y="562"/>
                  </a:lnTo>
                  <a:lnTo>
                    <a:pt x="415" y="540"/>
                  </a:lnTo>
                  <a:lnTo>
                    <a:pt x="426" y="515"/>
                  </a:lnTo>
                  <a:lnTo>
                    <a:pt x="442" y="487"/>
                  </a:lnTo>
                  <a:lnTo>
                    <a:pt x="464" y="458"/>
                  </a:lnTo>
                  <a:lnTo>
                    <a:pt x="491" y="430"/>
                  </a:lnTo>
                  <a:lnTo>
                    <a:pt x="489" y="431"/>
                  </a:lnTo>
                  <a:lnTo>
                    <a:pt x="482" y="436"/>
                  </a:lnTo>
                  <a:lnTo>
                    <a:pt x="472" y="445"/>
                  </a:lnTo>
                  <a:lnTo>
                    <a:pt x="460" y="457"/>
                  </a:lnTo>
                  <a:lnTo>
                    <a:pt x="445" y="472"/>
                  </a:lnTo>
                  <a:lnTo>
                    <a:pt x="430" y="492"/>
                  </a:lnTo>
                  <a:lnTo>
                    <a:pt x="416" y="515"/>
                  </a:lnTo>
                  <a:lnTo>
                    <a:pt x="402" y="542"/>
                  </a:lnTo>
                  <a:lnTo>
                    <a:pt x="389" y="573"/>
                  </a:lnTo>
                  <a:lnTo>
                    <a:pt x="360" y="520"/>
                  </a:lnTo>
                  <a:lnTo>
                    <a:pt x="364" y="497"/>
                  </a:lnTo>
                  <a:lnTo>
                    <a:pt x="373" y="474"/>
                  </a:lnTo>
                  <a:lnTo>
                    <a:pt x="385" y="454"/>
                  </a:lnTo>
                  <a:lnTo>
                    <a:pt x="398" y="433"/>
                  </a:lnTo>
                  <a:lnTo>
                    <a:pt x="413" y="415"/>
                  </a:lnTo>
                  <a:lnTo>
                    <a:pt x="428" y="397"/>
                  </a:lnTo>
                  <a:lnTo>
                    <a:pt x="443" y="382"/>
                  </a:lnTo>
                  <a:lnTo>
                    <a:pt x="457" y="370"/>
                  </a:lnTo>
                  <a:lnTo>
                    <a:pt x="469" y="359"/>
                  </a:lnTo>
                  <a:lnTo>
                    <a:pt x="479" y="351"/>
                  </a:lnTo>
                  <a:lnTo>
                    <a:pt x="486" y="346"/>
                  </a:lnTo>
                  <a:lnTo>
                    <a:pt x="489" y="345"/>
                  </a:lnTo>
                  <a:lnTo>
                    <a:pt x="456" y="362"/>
                  </a:lnTo>
                  <a:lnTo>
                    <a:pt x="430" y="381"/>
                  </a:lnTo>
                  <a:lnTo>
                    <a:pt x="407" y="400"/>
                  </a:lnTo>
                  <a:lnTo>
                    <a:pt x="390" y="419"/>
                  </a:lnTo>
                  <a:lnTo>
                    <a:pt x="375" y="438"/>
                  </a:lnTo>
                  <a:lnTo>
                    <a:pt x="364" y="456"/>
                  </a:lnTo>
                  <a:lnTo>
                    <a:pt x="355" y="472"/>
                  </a:lnTo>
                  <a:lnTo>
                    <a:pt x="350" y="485"/>
                  </a:lnTo>
                  <a:lnTo>
                    <a:pt x="345" y="496"/>
                  </a:lnTo>
                  <a:lnTo>
                    <a:pt x="326" y="462"/>
                  </a:lnTo>
                  <a:lnTo>
                    <a:pt x="332" y="440"/>
                  </a:lnTo>
                  <a:lnTo>
                    <a:pt x="342" y="419"/>
                  </a:lnTo>
                  <a:lnTo>
                    <a:pt x="353" y="397"/>
                  </a:lnTo>
                  <a:lnTo>
                    <a:pt x="366" y="378"/>
                  </a:lnTo>
                  <a:lnTo>
                    <a:pt x="379" y="360"/>
                  </a:lnTo>
                  <a:lnTo>
                    <a:pt x="392" y="344"/>
                  </a:lnTo>
                  <a:lnTo>
                    <a:pt x="404" y="330"/>
                  </a:lnTo>
                  <a:lnTo>
                    <a:pt x="415" y="318"/>
                  </a:lnTo>
                  <a:lnTo>
                    <a:pt x="424" y="309"/>
                  </a:lnTo>
                  <a:lnTo>
                    <a:pt x="429" y="304"/>
                  </a:lnTo>
                  <a:lnTo>
                    <a:pt x="431" y="301"/>
                  </a:lnTo>
                  <a:lnTo>
                    <a:pt x="405" y="322"/>
                  </a:lnTo>
                  <a:lnTo>
                    <a:pt x="381" y="345"/>
                  </a:lnTo>
                  <a:lnTo>
                    <a:pt x="362" y="368"/>
                  </a:lnTo>
                  <a:lnTo>
                    <a:pt x="345" y="391"/>
                  </a:lnTo>
                  <a:lnTo>
                    <a:pt x="332" y="411"/>
                  </a:lnTo>
                  <a:lnTo>
                    <a:pt x="323" y="430"/>
                  </a:lnTo>
                  <a:lnTo>
                    <a:pt x="316" y="444"/>
                  </a:lnTo>
                  <a:lnTo>
                    <a:pt x="282" y="388"/>
                  </a:lnTo>
                  <a:lnTo>
                    <a:pt x="291" y="363"/>
                  </a:lnTo>
                  <a:lnTo>
                    <a:pt x="301" y="341"/>
                  </a:lnTo>
                  <a:lnTo>
                    <a:pt x="313" y="321"/>
                  </a:lnTo>
                  <a:lnTo>
                    <a:pt x="325" y="305"/>
                  </a:lnTo>
                  <a:lnTo>
                    <a:pt x="337" y="291"/>
                  </a:lnTo>
                  <a:lnTo>
                    <a:pt x="348" y="280"/>
                  </a:lnTo>
                  <a:lnTo>
                    <a:pt x="356" y="272"/>
                  </a:lnTo>
                  <a:lnTo>
                    <a:pt x="362" y="268"/>
                  </a:lnTo>
                  <a:lnTo>
                    <a:pt x="364" y="267"/>
                  </a:lnTo>
                  <a:lnTo>
                    <a:pt x="341" y="281"/>
                  </a:lnTo>
                  <a:lnTo>
                    <a:pt x="323" y="297"/>
                  </a:lnTo>
                  <a:lnTo>
                    <a:pt x="307" y="314"/>
                  </a:lnTo>
                  <a:lnTo>
                    <a:pt x="294" y="332"/>
                  </a:lnTo>
                  <a:lnTo>
                    <a:pt x="286" y="348"/>
                  </a:lnTo>
                  <a:lnTo>
                    <a:pt x="278" y="363"/>
                  </a:lnTo>
                  <a:lnTo>
                    <a:pt x="274" y="374"/>
                  </a:lnTo>
                  <a:lnTo>
                    <a:pt x="236" y="314"/>
                  </a:lnTo>
                  <a:lnTo>
                    <a:pt x="242" y="297"/>
                  </a:lnTo>
                  <a:lnTo>
                    <a:pt x="251" y="280"/>
                  </a:lnTo>
                  <a:lnTo>
                    <a:pt x="261" y="263"/>
                  </a:lnTo>
                  <a:lnTo>
                    <a:pt x="271" y="248"/>
                  </a:lnTo>
                  <a:lnTo>
                    <a:pt x="282" y="234"/>
                  </a:lnTo>
                  <a:lnTo>
                    <a:pt x="293" y="222"/>
                  </a:lnTo>
                  <a:lnTo>
                    <a:pt x="303" y="212"/>
                  </a:lnTo>
                  <a:lnTo>
                    <a:pt x="310" y="206"/>
                  </a:lnTo>
                  <a:lnTo>
                    <a:pt x="315" y="200"/>
                  </a:lnTo>
                  <a:lnTo>
                    <a:pt x="317" y="199"/>
                  </a:lnTo>
                  <a:lnTo>
                    <a:pt x="290" y="219"/>
                  </a:lnTo>
                  <a:lnTo>
                    <a:pt x="268" y="239"/>
                  </a:lnTo>
                  <a:lnTo>
                    <a:pt x="252" y="259"/>
                  </a:lnTo>
                  <a:lnTo>
                    <a:pt x="241" y="277"/>
                  </a:lnTo>
                  <a:lnTo>
                    <a:pt x="232" y="292"/>
                  </a:lnTo>
                  <a:lnTo>
                    <a:pt x="228" y="303"/>
                  </a:lnTo>
                  <a:lnTo>
                    <a:pt x="194" y="250"/>
                  </a:lnTo>
                  <a:lnTo>
                    <a:pt x="200" y="242"/>
                  </a:lnTo>
                  <a:lnTo>
                    <a:pt x="207" y="231"/>
                  </a:lnTo>
                  <a:lnTo>
                    <a:pt x="217" y="217"/>
                  </a:lnTo>
                  <a:lnTo>
                    <a:pt x="229" y="202"/>
                  </a:lnTo>
                  <a:lnTo>
                    <a:pt x="243" y="187"/>
                  </a:lnTo>
                  <a:lnTo>
                    <a:pt x="258" y="173"/>
                  </a:lnTo>
                  <a:lnTo>
                    <a:pt x="256" y="174"/>
                  </a:lnTo>
                  <a:lnTo>
                    <a:pt x="250" y="180"/>
                  </a:lnTo>
                  <a:lnTo>
                    <a:pt x="241" y="186"/>
                  </a:lnTo>
                  <a:lnTo>
                    <a:pt x="229" y="197"/>
                  </a:lnTo>
                  <a:lnTo>
                    <a:pt x="217" y="210"/>
                  </a:lnTo>
                  <a:lnTo>
                    <a:pt x="204" y="226"/>
                  </a:lnTo>
                  <a:lnTo>
                    <a:pt x="192" y="245"/>
                  </a:lnTo>
                  <a:lnTo>
                    <a:pt x="162" y="198"/>
                  </a:lnTo>
                  <a:lnTo>
                    <a:pt x="167" y="187"/>
                  </a:lnTo>
                  <a:lnTo>
                    <a:pt x="175" y="175"/>
                  </a:lnTo>
                  <a:lnTo>
                    <a:pt x="183" y="163"/>
                  </a:lnTo>
                  <a:lnTo>
                    <a:pt x="192" y="152"/>
                  </a:lnTo>
                  <a:lnTo>
                    <a:pt x="199" y="144"/>
                  </a:lnTo>
                  <a:lnTo>
                    <a:pt x="204" y="138"/>
                  </a:lnTo>
                  <a:lnTo>
                    <a:pt x="205" y="136"/>
                  </a:lnTo>
                  <a:lnTo>
                    <a:pt x="191" y="150"/>
                  </a:lnTo>
                  <a:lnTo>
                    <a:pt x="179" y="164"/>
                  </a:lnTo>
                  <a:lnTo>
                    <a:pt x="169" y="176"/>
                  </a:lnTo>
                  <a:lnTo>
                    <a:pt x="163" y="186"/>
                  </a:lnTo>
                  <a:lnTo>
                    <a:pt x="158" y="194"/>
                  </a:lnTo>
                  <a:lnTo>
                    <a:pt x="134" y="158"/>
                  </a:lnTo>
                  <a:lnTo>
                    <a:pt x="113" y="125"/>
                  </a:lnTo>
                  <a:lnTo>
                    <a:pt x="92" y="95"/>
                  </a:lnTo>
                  <a:lnTo>
                    <a:pt x="73" y="69"/>
                  </a:lnTo>
                  <a:lnTo>
                    <a:pt x="58" y="46"/>
                  </a:lnTo>
                  <a:lnTo>
                    <a:pt x="45" y="26"/>
                  </a:lnTo>
                  <a:lnTo>
                    <a:pt x="34" y="12"/>
                  </a:lnTo>
                  <a:lnTo>
                    <a:pt x="28" y="2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Freeform 46"/>
          <p:cNvSpPr>
            <a:spLocks/>
          </p:cNvSpPr>
          <p:nvPr/>
        </p:nvSpPr>
        <p:spPr bwMode="auto">
          <a:xfrm>
            <a:off x="5225369" y="3341688"/>
            <a:ext cx="2432050" cy="3154362"/>
          </a:xfrm>
          <a:custGeom>
            <a:avLst/>
            <a:gdLst>
              <a:gd name="T0" fmla="*/ 480 w 1532"/>
              <a:gd name="T1" fmla="*/ 71 h 1987"/>
              <a:gd name="T2" fmla="*/ 541 w 1532"/>
              <a:gd name="T3" fmla="*/ 73 h 1987"/>
              <a:gd name="T4" fmla="*/ 504 w 1532"/>
              <a:gd name="T5" fmla="*/ 119 h 1987"/>
              <a:gd name="T6" fmla="*/ 523 w 1532"/>
              <a:gd name="T7" fmla="*/ 313 h 1987"/>
              <a:gd name="T8" fmla="*/ 668 w 1532"/>
              <a:gd name="T9" fmla="*/ 543 h 1987"/>
              <a:gd name="T10" fmla="*/ 741 w 1532"/>
              <a:gd name="T11" fmla="*/ 554 h 1987"/>
              <a:gd name="T12" fmla="*/ 701 w 1532"/>
              <a:gd name="T13" fmla="*/ 358 h 1987"/>
              <a:gd name="T14" fmla="*/ 689 w 1532"/>
              <a:gd name="T15" fmla="*/ 323 h 1987"/>
              <a:gd name="T16" fmla="*/ 769 w 1532"/>
              <a:gd name="T17" fmla="*/ 375 h 1987"/>
              <a:gd name="T18" fmla="*/ 857 w 1532"/>
              <a:gd name="T19" fmla="*/ 321 h 1987"/>
              <a:gd name="T20" fmla="*/ 883 w 1532"/>
              <a:gd name="T21" fmla="*/ 165 h 1987"/>
              <a:gd name="T22" fmla="*/ 885 w 1532"/>
              <a:gd name="T23" fmla="*/ 247 h 1987"/>
              <a:gd name="T24" fmla="*/ 1005 w 1532"/>
              <a:gd name="T25" fmla="*/ 276 h 1987"/>
              <a:gd name="T26" fmla="*/ 1096 w 1532"/>
              <a:gd name="T27" fmla="*/ 188 h 1987"/>
              <a:gd name="T28" fmla="*/ 1178 w 1532"/>
              <a:gd name="T29" fmla="*/ 259 h 1987"/>
              <a:gd name="T30" fmla="*/ 1058 w 1532"/>
              <a:gd name="T31" fmla="*/ 287 h 1987"/>
              <a:gd name="T32" fmla="*/ 876 w 1532"/>
              <a:gd name="T33" fmla="*/ 378 h 1987"/>
              <a:gd name="T34" fmla="*/ 757 w 1532"/>
              <a:gd name="T35" fmla="*/ 827 h 1987"/>
              <a:gd name="T36" fmla="*/ 776 w 1532"/>
              <a:gd name="T37" fmla="*/ 1130 h 1987"/>
              <a:gd name="T38" fmla="*/ 882 w 1532"/>
              <a:gd name="T39" fmla="*/ 1217 h 1987"/>
              <a:gd name="T40" fmla="*/ 1030 w 1532"/>
              <a:gd name="T41" fmla="*/ 1016 h 1987"/>
              <a:gd name="T42" fmla="*/ 1077 w 1532"/>
              <a:gd name="T43" fmla="*/ 867 h 1987"/>
              <a:gd name="T44" fmla="*/ 1060 w 1532"/>
              <a:gd name="T45" fmla="*/ 729 h 1987"/>
              <a:gd name="T46" fmla="*/ 1089 w 1532"/>
              <a:gd name="T47" fmla="*/ 781 h 1987"/>
              <a:gd name="T48" fmla="*/ 1172 w 1532"/>
              <a:gd name="T49" fmla="*/ 788 h 1987"/>
              <a:gd name="T50" fmla="*/ 1096 w 1532"/>
              <a:gd name="T51" fmla="*/ 825 h 1987"/>
              <a:gd name="T52" fmla="*/ 1118 w 1532"/>
              <a:gd name="T53" fmla="*/ 927 h 1987"/>
              <a:gd name="T54" fmla="*/ 1297 w 1532"/>
              <a:gd name="T55" fmla="*/ 787 h 1987"/>
              <a:gd name="T56" fmla="*/ 1327 w 1532"/>
              <a:gd name="T57" fmla="*/ 696 h 1987"/>
              <a:gd name="T58" fmla="*/ 1324 w 1532"/>
              <a:gd name="T59" fmla="*/ 806 h 1987"/>
              <a:gd name="T60" fmla="*/ 1424 w 1532"/>
              <a:gd name="T61" fmla="*/ 760 h 1987"/>
              <a:gd name="T62" fmla="*/ 1464 w 1532"/>
              <a:gd name="T63" fmla="*/ 775 h 1987"/>
              <a:gd name="T64" fmla="*/ 1460 w 1532"/>
              <a:gd name="T65" fmla="*/ 797 h 1987"/>
              <a:gd name="T66" fmla="*/ 1292 w 1532"/>
              <a:gd name="T67" fmla="*/ 859 h 1987"/>
              <a:gd name="T68" fmla="*/ 1149 w 1532"/>
              <a:gd name="T69" fmla="*/ 972 h 1987"/>
              <a:gd name="T70" fmla="*/ 1003 w 1532"/>
              <a:gd name="T71" fmla="*/ 1154 h 1987"/>
              <a:gd name="T72" fmla="*/ 862 w 1532"/>
              <a:gd name="T73" fmla="*/ 1381 h 1987"/>
              <a:gd name="T74" fmla="*/ 882 w 1532"/>
              <a:gd name="T75" fmla="*/ 1668 h 1987"/>
              <a:gd name="T76" fmla="*/ 891 w 1532"/>
              <a:gd name="T77" fmla="*/ 1972 h 1987"/>
              <a:gd name="T78" fmla="*/ 652 w 1532"/>
              <a:gd name="T79" fmla="*/ 1867 h 1987"/>
              <a:gd name="T80" fmla="*/ 650 w 1532"/>
              <a:gd name="T81" fmla="*/ 1416 h 1987"/>
              <a:gd name="T82" fmla="*/ 516 w 1532"/>
              <a:gd name="T83" fmla="*/ 984 h 1987"/>
              <a:gd name="T84" fmla="*/ 196 w 1532"/>
              <a:gd name="T85" fmla="*/ 769 h 1987"/>
              <a:gd name="T86" fmla="*/ 0 w 1532"/>
              <a:gd name="T87" fmla="*/ 703 h 1987"/>
              <a:gd name="T88" fmla="*/ 90 w 1532"/>
              <a:gd name="T89" fmla="*/ 703 h 1987"/>
              <a:gd name="T90" fmla="*/ 112 w 1532"/>
              <a:gd name="T91" fmla="*/ 608 h 1987"/>
              <a:gd name="T92" fmla="*/ 227 w 1532"/>
              <a:gd name="T93" fmla="*/ 747 h 1987"/>
              <a:gd name="T94" fmla="*/ 347 w 1532"/>
              <a:gd name="T95" fmla="*/ 793 h 1987"/>
              <a:gd name="T96" fmla="*/ 345 w 1532"/>
              <a:gd name="T97" fmla="*/ 734 h 1987"/>
              <a:gd name="T98" fmla="*/ 240 w 1532"/>
              <a:gd name="T99" fmla="*/ 630 h 1987"/>
              <a:gd name="T100" fmla="*/ 335 w 1532"/>
              <a:gd name="T101" fmla="*/ 658 h 1987"/>
              <a:gd name="T102" fmla="*/ 383 w 1532"/>
              <a:gd name="T103" fmla="*/ 626 h 1987"/>
              <a:gd name="T104" fmla="*/ 400 w 1532"/>
              <a:gd name="T105" fmla="*/ 750 h 1987"/>
              <a:gd name="T106" fmla="*/ 566 w 1532"/>
              <a:gd name="T107" fmla="*/ 919 h 1987"/>
              <a:gd name="T108" fmla="*/ 656 w 1532"/>
              <a:gd name="T109" fmla="*/ 866 h 1987"/>
              <a:gd name="T110" fmla="*/ 678 w 1532"/>
              <a:gd name="T111" fmla="*/ 656 h 1987"/>
              <a:gd name="T112" fmla="*/ 565 w 1532"/>
              <a:gd name="T113" fmla="*/ 480 h 1987"/>
              <a:gd name="T114" fmla="*/ 427 w 1532"/>
              <a:gd name="T115" fmla="*/ 244 h 1987"/>
              <a:gd name="T116" fmla="*/ 218 w 1532"/>
              <a:gd name="T117" fmla="*/ 181 h 1987"/>
              <a:gd name="T118" fmla="*/ 331 w 1532"/>
              <a:gd name="T119" fmla="*/ 156 h 1987"/>
              <a:gd name="T120" fmla="*/ 451 w 1532"/>
              <a:gd name="T121" fmla="*/ 159 h 1987"/>
              <a:gd name="T122" fmla="*/ 432 w 1532"/>
              <a:gd name="T123" fmla="*/ 21 h 1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32" h="1987">
                <a:moveTo>
                  <a:pt x="421" y="0"/>
                </a:moveTo>
                <a:lnTo>
                  <a:pt x="423" y="2"/>
                </a:lnTo>
                <a:lnTo>
                  <a:pt x="428" y="8"/>
                </a:lnTo>
                <a:lnTo>
                  <a:pt x="435" y="15"/>
                </a:lnTo>
                <a:lnTo>
                  <a:pt x="444" y="26"/>
                </a:lnTo>
                <a:lnTo>
                  <a:pt x="454" y="37"/>
                </a:lnTo>
                <a:lnTo>
                  <a:pt x="464" y="49"/>
                </a:lnTo>
                <a:lnTo>
                  <a:pt x="472" y="60"/>
                </a:lnTo>
                <a:lnTo>
                  <a:pt x="480" y="71"/>
                </a:lnTo>
                <a:lnTo>
                  <a:pt x="485" y="79"/>
                </a:lnTo>
                <a:lnTo>
                  <a:pt x="489" y="86"/>
                </a:lnTo>
                <a:lnTo>
                  <a:pt x="492" y="89"/>
                </a:lnTo>
                <a:lnTo>
                  <a:pt x="498" y="90"/>
                </a:lnTo>
                <a:lnTo>
                  <a:pt x="506" y="88"/>
                </a:lnTo>
                <a:lnTo>
                  <a:pt x="516" y="86"/>
                </a:lnTo>
                <a:lnTo>
                  <a:pt x="525" y="82"/>
                </a:lnTo>
                <a:lnTo>
                  <a:pt x="534" y="77"/>
                </a:lnTo>
                <a:lnTo>
                  <a:pt x="541" y="73"/>
                </a:lnTo>
                <a:lnTo>
                  <a:pt x="546" y="71"/>
                </a:lnTo>
                <a:lnTo>
                  <a:pt x="549" y="70"/>
                </a:lnTo>
                <a:lnTo>
                  <a:pt x="552" y="72"/>
                </a:lnTo>
                <a:lnTo>
                  <a:pt x="550" y="74"/>
                </a:lnTo>
                <a:lnTo>
                  <a:pt x="544" y="77"/>
                </a:lnTo>
                <a:lnTo>
                  <a:pt x="537" y="85"/>
                </a:lnTo>
                <a:lnTo>
                  <a:pt x="527" y="94"/>
                </a:lnTo>
                <a:lnTo>
                  <a:pt x="515" y="105"/>
                </a:lnTo>
                <a:lnTo>
                  <a:pt x="504" y="119"/>
                </a:lnTo>
                <a:lnTo>
                  <a:pt x="493" y="135"/>
                </a:lnTo>
                <a:lnTo>
                  <a:pt x="483" y="153"/>
                </a:lnTo>
                <a:lnTo>
                  <a:pt x="478" y="170"/>
                </a:lnTo>
                <a:lnTo>
                  <a:pt x="478" y="189"/>
                </a:lnTo>
                <a:lnTo>
                  <a:pt x="481" y="211"/>
                </a:lnTo>
                <a:lnTo>
                  <a:pt x="488" y="235"/>
                </a:lnTo>
                <a:lnTo>
                  <a:pt x="497" y="260"/>
                </a:lnTo>
                <a:lnTo>
                  <a:pt x="509" y="286"/>
                </a:lnTo>
                <a:lnTo>
                  <a:pt x="523" y="313"/>
                </a:lnTo>
                <a:lnTo>
                  <a:pt x="539" y="342"/>
                </a:lnTo>
                <a:lnTo>
                  <a:pt x="555" y="370"/>
                </a:lnTo>
                <a:lnTo>
                  <a:pt x="572" y="398"/>
                </a:lnTo>
                <a:lnTo>
                  <a:pt x="588" y="424"/>
                </a:lnTo>
                <a:lnTo>
                  <a:pt x="604" y="449"/>
                </a:lnTo>
                <a:lnTo>
                  <a:pt x="620" y="475"/>
                </a:lnTo>
                <a:lnTo>
                  <a:pt x="637" y="499"/>
                </a:lnTo>
                <a:lnTo>
                  <a:pt x="653" y="522"/>
                </a:lnTo>
                <a:lnTo>
                  <a:pt x="668" y="543"/>
                </a:lnTo>
                <a:lnTo>
                  <a:pt x="681" y="561"/>
                </a:lnTo>
                <a:lnTo>
                  <a:pt x="693" y="575"/>
                </a:lnTo>
                <a:lnTo>
                  <a:pt x="704" y="587"/>
                </a:lnTo>
                <a:lnTo>
                  <a:pt x="712" y="595"/>
                </a:lnTo>
                <a:lnTo>
                  <a:pt x="718" y="597"/>
                </a:lnTo>
                <a:lnTo>
                  <a:pt x="724" y="595"/>
                </a:lnTo>
                <a:lnTo>
                  <a:pt x="729" y="586"/>
                </a:lnTo>
                <a:lnTo>
                  <a:pt x="736" y="572"/>
                </a:lnTo>
                <a:lnTo>
                  <a:pt x="741" y="554"/>
                </a:lnTo>
                <a:lnTo>
                  <a:pt x="745" y="533"/>
                </a:lnTo>
                <a:lnTo>
                  <a:pt x="749" y="509"/>
                </a:lnTo>
                <a:lnTo>
                  <a:pt x="750" y="485"/>
                </a:lnTo>
                <a:lnTo>
                  <a:pt x="750" y="460"/>
                </a:lnTo>
                <a:lnTo>
                  <a:pt x="748" y="436"/>
                </a:lnTo>
                <a:lnTo>
                  <a:pt x="741" y="411"/>
                </a:lnTo>
                <a:lnTo>
                  <a:pt x="731" y="389"/>
                </a:lnTo>
                <a:lnTo>
                  <a:pt x="717" y="372"/>
                </a:lnTo>
                <a:lnTo>
                  <a:pt x="701" y="358"/>
                </a:lnTo>
                <a:lnTo>
                  <a:pt x="681" y="347"/>
                </a:lnTo>
                <a:lnTo>
                  <a:pt x="658" y="340"/>
                </a:lnTo>
                <a:lnTo>
                  <a:pt x="633" y="337"/>
                </a:lnTo>
                <a:lnTo>
                  <a:pt x="606" y="338"/>
                </a:lnTo>
                <a:lnTo>
                  <a:pt x="606" y="334"/>
                </a:lnTo>
                <a:lnTo>
                  <a:pt x="676" y="322"/>
                </a:lnTo>
                <a:lnTo>
                  <a:pt x="681" y="237"/>
                </a:lnTo>
                <a:lnTo>
                  <a:pt x="684" y="237"/>
                </a:lnTo>
                <a:lnTo>
                  <a:pt x="689" y="323"/>
                </a:lnTo>
                <a:lnTo>
                  <a:pt x="691" y="324"/>
                </a:lnTo>
                <a:lnTo>
                  <a:pt x="698" y="327"/>
                </a:lnTo>
                <a:lnTo>
                  <a:pt x="706" y="333"/>
                </a:lnTo>
                <a:lnTo>
                  <a:pt x="717" y="339"/>
                </a:lnTo>
                <a:lnTo>
                  <a:pt x="729" y="346"/>
                </a:lnTo>
                <a:lnTo>
                  <a:pt x="741" y="353"/>
                </a:lnTo>
                <a:lnTo>
                  <a:pt x="752" y="361"/>
                </a:lnTo>
                <a:lnTo>
                  <a:pt x="762" y="369"/>
                </a:lnTo>
                <a:lnTo>
                  <a:pt x="769" y="375"/>
                </a:lnTo>
                <a:lnTo>
                  <a:pt x="777" y="380"/>
                </a:lnTo>
                <a:lnTo>
                  <a:pt x="787" y="381"/>
                </a:lnTo>
                <a:lnTo>
                  <a:pt x="799" y="377"/>
                </a:lnTo>
                <a:lnTo>
                  <a:pt x="812" y="373"/>
                </a:lnTo>
                <a:lnTo>
                  <a:pt x="825" y="365"/>
                </a:lnTo>
                <a:lnTo>
                  <a:pt x="837" y="356"/>
                </a:lnTo>
                <a:lnTo>
                  <a:pt x="847" y="345"/>
                </a:lnTo>
                <a:lnTo>
                  <a:pt x="853" y="333"/>
                </a:lnTo>
                <a:lnTo>
                  <a:pt x="857" y="321"/>
                </a:lnTo>
                <a:lnTo>
                  <a:pt x="858" y="307"/>
                </a:lnTo>
                <a:lnTo>
                  <a:pt x="861" y="289"/>
                </a:lnTo>
                <a:lnTo>
                  <a:pt x="864" y="269"/>
                </a:lnTo>
                <a:lnTo>
                  <a:pt x="868" y="248"/>
                </a:lnTo>
                <a:lnTo>
                  <a:pt x="872" y="226"/>
                </a:lnTo>
                <a:lnTo>
                  <a:pt x="876" y="207"/>
                </a:lnTo>
                <a:lnTo>
                  <a:pt x="879" y="188"/>
                </a:lnTo>
                <a:lnTo>
                  <a:pt x="882" y="174"/>
                </a:lnTo>
                <a:lnTo>
                  <a:pt x="883" y="165"/>
                </a:lnTo>
                <a:lnTo>
                  <a:pt x="885" y="162"/>
                </a:lnTo>
                <a:lnTo>
                  <a:pt x="886" y="163"/>
                </a:lnTo>
                <a:lnTo>
                  <a:pt x="886" y="166"/>
                </a:lnTo>
                <a:lnTo>
                  <a:pt x="885" y="174"/>
                </a:lnTo>
                <a:lnTo>
                  <a:pt x="883" y="185"/>
                </a:lnTo>
                <a:lnTo>
                  <a:pt x="882" y="199"/>
                </a:lnTo>
                <a:lnTo>
                  <a:pt x="882" y="214"/>
                </a:lnTo>
                <a:lnTo>
                  <a:pt x="882" y="231"/>
                </a:lnTo>
                <a:lnTo>
                  <a:pt x="885" y="247"/>
                </a:lnTo>
                <a:lnTo>
                  <a:pt x="887" y="261"/>
                </a:lnTo>
                <a:lnTo>
                  <a:pt x="892" y="273"/>
                </a:lnTo>
                <a:lnTo>
                  <a:pt x="899" y="282"/>
                </a:lnTo>
                <a:lnTo>
                  <a:pt x="909" y="285"/>
                </a:lnTo>
                <a:lnTo>
                  <a:pt x="922" y="286"/>
                </a:lnTo>
                <a:lnTo>
                  <a:pt x="940" y="286"/>
                </a:lnTo>
                <a:lnTo>
                  <a:pt x="961" y="284"/>
                </a:lnTo>
                <a:lnTo>
                  <a:pt x="982" y="281"/>
                </a:lnTo>
                <a:lnTo>
                  <a:pt x="1005" y="276"/>
                </a:lnTo>
                <a:lnTo>
                  <a:pt x="1027" y="271"/>
                </a:lnTo>
                <a:lnTo>
                  <a:pt x="1047" y="264"/>
                </a:lnTo>
                <a:lnTo>
                  <a:pt x="1063" y="257"/>
                </a:lnTo>
                <a:lnTo>
                  <a:pt x="1076" y="248"/>
                </a:lnTo>
                <a:lnTo>
                  <a:pt x="1084" y="237"/>
                </a:lnTo>
                <a:lnTo>
                  <a:pt x="1090" y="219"/>
                </a:lnTo>
                <a:lnTo>
                  <a:pt x="1093" y="203"/>
                </a:lnTo>
                <a:lnTo>
                  <a:pt x="1094" y="194"/>
                </a:lnTo>
                <a:lnTo>
                  <a:pt x="1096" y="188"/>
                </a:lnTo>
                <a:lnTo>
                  <a:pt x="1096" y="186"/>
                </a:lnTo>
                <a:lnTo>
                  <a:pt x="1099" y="187"/>
                </a:lnTo>
                <a:lnTo>
                  <a:pt x="1091" y="253"/>
                </a:lnTo>
                <a:lnTo>
                  <a:pt x="1094" y="252"/>
                </a:lnTo>
                <a:lnTo>
                  <a:pt x="1104" y="252"/>
                </a:lnTo>
                <a:lnTo>
                  <a:pt x="1118" y="253"/>
                </a:lnTo>
                <a:lnTo>
                  <a:pt x="1137" y="254"/>
                </a:lnTo>
                <a:lnTo>
                  <a:pt x="1156" y="256"/>
                </a:lnTo>
                <a:lnTo>
                  <a:pt x="1178" y="259"/>
                </a:lnTo>
                <a:lnTo>
                  <a:pt x="1199" y="264"/>
                </a:lnTo>
                <a:lnTo>
                  <a:pt x="1196" y="264"/>
                </a:lnTo>
                <a:lnTo>
                  <a:pt x="1187" y="264"/>
                </a:lnTo>
                <a:lnTo>
                  <a:pt x="1173" y="266"/>
                </a:lnTo>
                <a:lnTo>
                  <a:pt x="1153" y="269"/>
                </a:lnTo>
                <a:lnTo>
                  <a:pt x="1130" y="272"/>
                </a:lnTo>
                <a:lnTo>
                  <a:pt x="1104" y="276"/>
                </a:lnTo>
                <a:lnTo>
                  <a:pt x="1076" y="283"/>
                </a:lnTo>
                <a:lnTo>
                  <a:pt x="1058" y="287"/>
                </a:lnTo>
                <a:lnTo>
                  <a:pt x="1039" y="290"/>
                </a:lnTo>
                <a:lnTo>
                  <a:pt x="1018" y="294"/>
                </a:lnTo>
                <a:lnTo>
                  <a:pt x="998" y="298"/>
                </a:lnTo>
                <a:lnTo>
                  <a:pt x="977" y="303"/>
                </a:lnTo>
                <a:lnTo>
                  <a:pt x="956" y="311"/>
                </a:lnTo>
                <a:lnTo>
                  <a:pt x="936" y="322"/>
                </a:lnTo>
                <a:lnTo>
                  <a:pt x="915" y="336"/>
                </a:lnTo>
                <a:lnTo>
                  <a:pt x="895" y="355"/>
                </a:lnTo>
                <a:lnTo>
                  <a:pt x="876" y="378"/>
                </a:lnTo>
                <a:lnTo>
                  <a:pt x="858" y="407"/>
                </a:lnTo>
                <a:lnTo>
                  <a:pt x="842" y="443"/>
                </a:lnTo>
                <a:lnTo>
                  <a:pt x="823" y="496"/>
                </a:lnTo>
                <a:lnTo>
                  <a:pt x="805" y="550"/>
                </a:lnTo>
                <a:lnTo>
                  <a:pt x="791" y="607"/>
                </a:lnTo>
                <a:lnTo>
                  <a:pt x="779" y="665"/>
                </a:lnTo>
                <a:lnTo>
                  <a:pt x="769" y="720"/>
                </a:lnTo>
                <a:lnTo>
                  <a:pt x="763" y="774"/>
                </a:lnTo>
                <a:lnTo>
                  <a:pt x="757" y="827"/>
                </a:lnTo>
                <a:lnTo>
                  <a:pt x="755" y="874"/>
                </a:lnTo>
                <a:lnTo>
                  <a:pt x="754" y="919"/>
                </a:lnTo>
                <a:lnTo>
                  <a:pt x="755" y="946"/>
                </a:lnTo>
                <a:lnTo>
                  <a:pt x="756" y="977"/>
                </a:lnTo>
                <a:lnTo>
                  <a:pt x="758" y="1007"/>
                </a:lnTo>
                <a:lnTo>
                  <a:pt x="762" y="1039"/>
                </a:lnTo>
                <a:lnTo>
                  <a:pt x="765" y="1070"/>
                </a:lnTo>
                <a:lnTo>
                  <a:pt x="770" y="1102"/>
                </a:lnTo>
                <a:lnTo>
                  <a:pt x="776" y="1130"/>
                </a:lnTo>
                <a:lnTo>
                  <a:pt x="783" y="1157"/>
                </a:lnTo>
                <a:lnTo>
                  <a:pt x="791" y="1181"/>
                </a:lnTo>
                <a:lnTo>
                  <a:pt x="801" y="1202"/>
                </a:lnTo>
                <a:lnTo>
                  <a:pt x="812" y="1218"/>
                </a:lnTo>
                <a:lnTo>
                  <a:pt x="825" y="1229"/>
                </a:lnTo>
                <a:lnTo>
                  <a:pt x="838" y="1234"/>
                </a:lnTo>
                <a:lnTo>
                  <a:pt x="853" y="1233"/>
                </a:lnTo>
                <a:lnTo>
                  <a:pt x="867" y="1227"/>
                </a:lnTo>
                <a:lnTo>
                  <a:pt x="882" y="1217"/>
                </a:lnTo>
                <a:lnTo>
                  <a:pt x="899" y="1202"/>
                </a:lnTo>
                <a:lnTo>
                  <a:pt x="916" y="1184"/>
                </a:lnTo>
                <a:lnTo>
                  <a:pt x="932" y="1164"/>
                </a:lnTo>
                <a:lnTo>
                  <a:pt x="951" y="1141"/>
                </a:lnTo>
                <a:lnTo>
                  <a:pt x="967" y="1117"/>
                </a:lnTo>
                <a:lnTo>
                  <a:pt x="985" y="1092"/>
                </a:lnTo>
                <a:lnTo>
                  <a:pt x="1001" y="1066"/>
                </a:lnTo>
                <a:lnTo>
                  <a:pt x="1016" y="1041"/>
                </a:lnTo>
                <a:lnTo>
                  <a:pt x="1030" y="1016"/>
                </a:lnTo>
                <a:lnTo>
                  <a:pt x="1043" y="992"/>
                </a:lnTo>
                <a:lnTo>
                  <a:pt x="1054" y="971"/>
                </a:lnTo>
                <a:lnTo>
                  <a:pt x="1063" y="952"/>
                </a:lnTo>
                <a:lnTo>
                  <a:pt x="1071" y="935"/>
                </a:lnTo>
                <a:lnTo>
                  <a:pt x="1075" y="923"/>
                </a:lnTo>
                <a:lnTo>
                  <a:pt x="1076" y="916"/>
                </a:lnTo>
                <a:lnTo>
                  <a:pt x="1076" y="904"/>
                </a:lnTo>
                <a:lnTo>
                  <a:pt x="1076" y="886"/>
                </a:lnTo>
                <a:lnTo>
                  <a:pt x="1077" y="867"/>
                </a:lnTo>
                <a:lnTo>
                  <a:pt x="1077" y="845"/>
                </a:lnTo>
                <a:lnTo>
                  <a:pt x="1076" y="822"/>
                </a:lnTo>
                <a:lnTo>
                  <a:pt x="1075" y="798"/>
                </a:lnTo>
                <a:lnTo>
                  <a:pt x="1072" y="778"/>
                </a:lnTo>
                <a:lnTo>
                  <a:pt x="1068" y="758"/>
                </a:lnTo>
                <a:lnTo>
                  <a:pt x="1063" y="742"/>
                </a:lnTo>
                <a:lnTo>
                  <a:pt x="1056" y="731"/>
                </a:lnTo>
                <a:lnTo>
                  <a:pt x="1058" y="730"/>
                </a:lnTo>
                <a:lnTo>
                  <a:pt x="1060" y="729"/>
                </a:lnTo>
                <a:lnTo>
                  <a:pt x="1061" y="729"/>
                </a:lnTo>
                <a:lnTo>
                  <a:pt x="1062" y="729"/>
                </a:lnTo>
                <a:lnTo>
                  <a:pt x="1062" y="729"/>
                </a:lnTo>
                <a:lnTo>
                  <a:pt x="1063" y="731"/>
                </a:lnTo>
                <a:lnTo>
                  <a:pt x="1067" y="735"/>
                </a:lnTo>
                <a:lnTo>
                  <a:pt x="1073" y="744"/>
                </a:lnTo>
                <a:lnTo>
                  <a:pt x="1079" y="754"/>
                </a:lnTo>
                <a:lnTo>
                  <a:pt x="1085" y="767"/>
                </a:lnTo>
                <a:lnTo>
                  <a:pt x="1089" y="781"/>
                </a:lnTo>
                <a:lnTo>
                  <a:pt x="1092" y="796"/>
                </a:lnTo>
                <a:lnTo>
                  <a:pt x="1094" y="799"/>
                </a:lnTo>
                <a:lnTo>
                  <a:pt x="1099" y="802"/>
                </a:lnTo>
                <a:lnTo>
                  <a:pt x="1106" y="803"/>
                </a:lnTo>
                <a:lnTo>
                  <a:pt x="1117" y="802"/>
                </a:lnTo>
                <a:lnTo>
                  <a:pt x="1131" y="798"/>
                </a:lnTo>
                <a:lnTo>
                  <a:pt x="1149" y="793"/>
                </a:lnTo>
                <a:lnTo>
                  <a:pt x="1171" y="785"/>
                </a:lnTo>
                <a:lnTo>
                  <a:pt x="1172" y="788"/>
                </a:lnTo>
                <a:lnTo>
                  <a:pt x="1170" y="790"/>
                </a:lnTo>
                <a:lnTo>
                  <a:pt x="1162" y="793"/>
                </a:lnTo>
                <a:lnTo>
                  <a:pt x="1152" y="797"/>
                </a:lnTo>
                <a:lnTo>
                  <a:pt x="1140" y="802"/>
                </a:lnTo>
                <a:lnTo>
                  <a:pt x="1126" y="806"/>
                </a:lnTo>
                <a:lnTo>
                  <a:pt x="1111" y="810"/>
                </a:lnTo>
                <a:lnTo>
                  <a:pt x="1096" y="811"/>
                </a:lnTo>
                <a:lnTo>
                  <a:pt x="1096" y="816"/>
                </a:lnTo>
                <a:lnTo>
                  <a:pt x="1096" y="825"/>
                </a:lnTo>
                <a:lnTo>
                  <a:pt x="1096" y="840"/>
                </a:lnTo>
                <a:lnTo>
                  <a:pt x="1096" y="856"/>
                </a:lnTo>
                <a:lnTo>
                  <a:pt x="1096" y="872"/>
                </a:lnTo>
                <a:lnTo>
                  <a:pt x="1096" y="887"/>
                </a:lnTo>
                <a:lnTo>
                  <a:pt x="1096" y="899"/>
                </a:lnTo>
                <a:lnTo>
                  <a:pt x="1097" y="908"/>
                </a:lnTo>
                <a:lnTo>
                  <a:pt x="1101" y="916"/>
                </a:lnTo>
                <a:lnTo>
                  <a:pt x="1108" y="922"/>
                </a:lnTo>
                <a:lnTo>
                  <a:pt x="1118" y="927"/>
                </a:lnTo>
                <a:lnTo>
                  <a:pt x="1131" y="929"/>
                </a:lnTo>
                <a:lnTo>
                  <a:pt x="1147" y="927"/>
                </a:lnTo>
                <a:lnTo>
                  <a:pt x="1164" y="919"/>
                </a:lnTo>
                <a:lnTo>
                  <a:pt x="1184" y="907"/>
                </a:lnTo>
                <a:lnTo>
                  <a:pt x="1216" y="883"/>
                </a:lnTo>
                <a:lnTo>
                  <a:pt x="1245" y="860"/>
                </a:lnTo>
                <a:lnTo>
                  <a:pt x="1267" y="836"/>
                </a:lnTo>
                <a:lnTo>
                  <a:pt x="1286" y="812"/>
                </a:lnTo>
                <a:lnTo>
                  <a:pt x="1297" y="787"/>
                </a:lnTo>
                <a:lnTo>
                  <a:pt x="1302" y="770"/>
                </a:lnTo>
                <a:lnTo>
                  <a:pt x="1308" y="752"/>
                </a:lnTo>
                <a:lnTo>
                  <a:pt x="1313" y="734"/>
                </a:lnTo>
                <a:lnTo>
                  <a:pt x="1317" y="718"/>
                </a:lnTo>
                <a:lnTo>
                  <a:pt x="1322" y="706"/>
                </a:lnTo>
                <a:lnTo>
                  <a:pt x="1324" y="697"/>
                </a:lnTo>
                <a:lnTo>
                  <a:pt x="1325" y="694"/>
                </a:lnTo>
                <a:lnTo>
                  <a:pt x="1327" y="693"/>
                </a:lnTo>
                <a:lnTo>
                  <a:pt x="1327" y="696"/>
                </a:lnTo>
                <a:lnTo>
                  <a:pt x="1327" y="706"/>
                </a:lnTo>
                <a:lnTo>
                  <a:pt x="1327" y="719"/>
                </a:lnTo>
                <a:lnTo>
                  <a:pt x="1326" y="735"/>
                </a:lnTo>
                <a:lnTo>
                  <a:pt x="1324" y="754"/>
                </a:lnTo>
                <a:lnTo>
                  <a:pt x="1322" y="772"/>
                </a:lnTo>
                <a:lnTo>
                  <a:pt x="1317" y="792"/>
                </a:lnTo>
                <a:lnTo>
                  <a:pt x="1312" y="808"/>
                </a:lnTo>
                <a:lnTo>
                  <a:pt x="1315" y="808"/>
                </a:lnTo>
                <a:lnTo>
                  <a:pt x="1324" y="806"/>
                </a:lnTo>
                <a:lnTo>
                  <a:pt x="1337" y="804"/>
                </a:lnTo>
                <a:lnTo>
                  <a:pt x="1352" y="800"/>
                </a:lnTo>
                <a:lnTo>
                  <a:pt x="1367" y="796"/>
                </a:lnTo>
                <a:lnTo>
                  <a:pt x="1383" y="793"/>
                </a:lnTo>
                <a:lnTo>
                  <a:pt x="1395" y="788"/>
                </a:lnTo>
                <a:lnTo>
                  <a:pt x="1403" y="784"/>
                </a:lnTo>
                <a:lnTo>
                  <a:pt x="1410" y="779"/>
                </a:lnTo>
                <a:lnTo>
                  <a:pt x="1418" y="770"/>
                </a:lnTo>
                <a:lnTo>
                  <a:pt x="1424" y="760"/>
                </a:lnTo>
                <a:lnTo>
                  <a:pt x="1431" y="749"/>
                </a:lnTo>
                <a:lnTo>
                  <a:pt x="1435" y="741"/>
                </a:lnTo>
                <a:lnTo>
                  <a:pt x="1438" y="735"/>
                </a:lnTo>
                <a:lnTo>
                  <a:pt x="1439" y="733"/>
                </a:lnTo>
                <a:lnTo>
                  <a:pt x="1441" y="733"/>
                </a:lnTo>
                <a:lnTo>
                  <a:pt x="1435" y="777"/>
                </a:lnTo>
                <a:lnTo>
                  <a:pt x="1439" y="777"/>
                </a:lnTo>
                <a:lnTo>
                  <a:pt x="1449" y="775"/>
                </a:lnTo>
                <a:lnTo>
                  <a:pt x="1464" y="775"/>
                </a:lnTo>
                <a:lnTo>
                  <a:pt x="1484" y="777"/>
                </a:lnTo>
                <a:lnTo>
                  <a:pt x="1507" y="779"/>
                </a:lnTo>
                <a:lnTo>
                  <a:pt x="1532" y="783"/>
                </a:lnTo>
                <a:lnTo>
                  <a:pt x="1531" y="784"/>
                </a:lnTo>
                <a:lnTo>
                  <a:pt x="1527" y="784"/>
                </a:lnTo>
                <a:lnTo>
                  <a:pt x="1518" y="785"/>
                </a:lnTo>
                <a:lnTo>
                  <a:pt x="1502" y="787"/>
                </a:lnTo>
                <a:lnTo>
                  <a:pt x="1483" y="792"/>
                </a:lnTo>
                <a:lnTo>
                  <a:pt x="1460" y="797"/>
                </a:lnTo>
                <a:lnTo>
                  <a:pt x="1435" y="804"/>
                </a:lnTo>
                <a:lnTo>
                  <a:pt x="1408" y="811"/>
                </a:lnTo>
                <a:lnTo>
                  <a:pt x="1388" y="818"/>
                </a:lnTo>
                <a:lnTo>
                  <a:pt x="1372" y="823"/>
                </a:lnTo>
                <a:lnTo>
                  <a:pt x="1356" y="828"/>
                </a:lnTo>
                <a:lnTo>
                  <a:pt x="1340" y="833"/>
                </a:lnTo>
                <a:lnTo>
                  <a:pt x="1324" y="840"/>
                </a:lnTo>
                <a:lnTo>
                  <a:pt x="1309" y="848"/>
                </a:lnTo>
                <a:lnTo>
                  <a:pt x="1292" y="859"/>
                </a:lnTo>
                <a:lnTo>
                  <a:pt x="1274" y="872"/>
                </a:lnTo>
                <a:lnTo>
                  <a:pt x="1254" y="890"/>
                </a:lnTo>
                <a:lnTo>
                  <a:pt x="1233" y="911"/>
                </a:lnTo>
                <a:lnTo>
                  <a:pt x="1217" y="926"/>
                </a:lnTo>
                <a:lnTo>
                  <a:pt x="1202" y="939"/>
                </a:lnTo>
                <a:lnTo>
                  <a:pt x="1188" y="948"/>
                </a:lnTo>
                <a:lnTo>
                  <a:pt x="1175" y="957"/>
                </a:lnTo>
                <a:lnTo>
                  <a:pt x="1162" y="965"/>
                </a:lnTo>
                <a:lnTo>
                  <a:pt x="1149" y="972"/>
                </a:lnTo>
                <a:lnTo>
                  <a:pt x="1136" y="981"/>
                </a:lnTo>
                <a:lnTo>
                  <a:pt x="1123" y="991"/>
                </a:lnTo>
                <a:lnTo>
                  <a:pt x="1109" y="1002"/>
                </a:lnTo>
                <a:lnTo>
                  <a:pt x="1094" y="1017"/>
                </a:lnTo>
                <a:lnTo>
                  <a:pt x="1079" y="1034"/>
                </a:lnTo>
                <a:lnTo>
                  <a:pt x="1063" y="1056"/>
                </a:lnTo>
                <a:lnTo>
                  <a:pt x="1046" y="1082"/>
                </a:lnTo>
                <a:lnTo>
                  <a:pt x="1027" y="1115"/>
                </a:lnTo>
                <a:lnTo>
                  <a:pt x="1003" y="1154"/>
                </a:lnTo>
                <a:lnTo>
                  <a:pt x="981" y="1188"/>
                </a:lnTo>
                <a:lnTo>
                  <a:pt x="960" y="1218"/>
                </a:lnTo>
                <a:lnTo>
                  <a:pt x="939" y="1245"/>
                </a:lnTo>
                <a:lnTo>
                  <a:pt x="919" y="1270"/>
                </a:lnTo>
                <a:lnTo>
                  <a:pt x="903" y="1293"/>
                </a:lnTo>
                <a:lnTo>
                  <a:pt x="888" y="1315"/>
                </a:lnTo>
                <a:lnTo>
                  <a:pt x="876" y="1337"/>
                </a:lnTo>
                <a:lnTo>
                  <a:pt x="867" y="1358"/>
                </a:lnTo>
                <a:lnTo>
                  <a:pt x="862" y="1381"/>
                </a:lnTo>
                <a:lnTo>
                  <a:pt x="861" y="1406"/>
                </a:lnTo>
                <a:lnTo>
                  <a:pt x="864" y="1432"/>
                </a:lnTo>
                <a:lnTo>
                  <a:pt x="867" y="1454"/>
                </a:lnTo>
                <a:lnTo>
                  <a:pt x="870" y="1481"/>
                </a:lnTo>
                <a:lnTo>
                  <a:pt x="873" y="1513"/>
                </a:lnTo>
                <a:lnTo>
                  <a:pt x="876" y="1549"/>
                </a:lnTo>
                <a:lnTo>
                  <a:pt x="878" y="1587"/>
                </a:lnTo>
                <a:lnTo>
                  <a:pt x="880" y="1627"/>
                </a:lnTo>
                <a:lnTo>
                  <a:pt x="882" y="1668"/>
                </a:lnTo>
                <a:lnTo>
                  <a:pt x="883" y="1711"/>
                </a:lnTo>
                <a:lnTo>
                  <a:pt x="886" y="1752"/>
                </a:lnTo>
                <a:lnTo>
                  <a:pt x="887" y="1793"/>
                </a:lnTo>
                <a:lnTo>
                  <a:pt x="888" y="1833"/>
                </a:lnTo>
                <a:lnTo>
                  <a:pt x="889" y="1868"/>
                </a:lnTo>
                <a:lnTo>
                  <a:pt x="890" y="1901"/>
                </a:lnTo>
                <a:lnTo>
                  <a:pt x="890" y="1930"/>
                </a:lnTo>
                <a:lnTo>
                  <a:pt x="891" y="1954"/>
                </a:lnTo>
                <a:lnTo>
                  <a:pt x="891" y="1972"/>
                </a:lnTo>
                <a:lnTo>
                  <a:pt x="891" y="1984"/>
                </a:lnTo>
                <a:lnTo>
                  <a:pt x="891" y="1987"/>
                </a:lnTo>
                <a:lnTo>
                  <a:pt x="641" y="1987"/>
                </a:lnTo>
                <a:lnTo>
                  <a:pt x="641" y="1984"/>
                </a:lnTo>
                <a:lnTo>
                  <a:pt x="642" y="1973"/>
                </a:lnTo>
                <a:lnTo>
                  <a:pt x="644" y="1954"/>
                </a:lnTo>
                <a:lnTo>
                  <a:pt x="646" y="1932"/>
                </a:lnTo>
                <a:lnTo>
                  <a:pt x="649" y="1901"/>
                </a:lnTo>
                <a:lnTo>
                  <a:pt x="652" y="1867"/>
                </a:lnTo>
                <a:lnTo>
                  <a:pt x="654" y="1828"/>
                </a:lnTo>
                <a:lnTo>
                  <a:pt x="656" y="1785"/>
                </a:lnTo>
                <a:lnTo>
                  <a:pt x="658" y="1738"/>
                </a:lnTo>
                <a:lnTo>
                  <a:pt x="659" y="1689"/>
                </a:lnTo>
                <a:lnTo>
                  <a:pt x="659" y="1637"/>
                </a:lnTo>
                <a:lnTo>
                  <a:pt x="658" y="1584"/>
                </a:lnTo>
                <a:lnTo>
                  <a:pt x="657" y="1528"/>
                </a:lnTo>
                <a:lnTo>
                  <a:pt x="654" y="1471"/>
                </a:lnTo>
                <a:lnTo>
                  <a:pt x="650" y="1416"/>
                </a:lnTo>
                <a:lnTo>
                  <a:pt x="644" y="1359"/>
                </a:lnTo>
                <a:lnTo>
                  <a:pt x="636" y="1304"/>
                </a:lnTo>
                <a:lnTo>
                  <a:pt x="626" y="1251"/>
                </a:lnTo>
                <a:lnTo>
                  <a:pt x="614" y="1199"/>
                </a:lnTo>
                <a:lnTo>
                  <a:pt x="600" y="1148"/>
                </a:lnTo>
                <a:lnTo>
                  <a:pt x="583" y="1102"/>
                </a:lnTo>
                <a:lnTo>
                  <a:pt x="564" y="1058"/>
                </a:lnTo>
                <a:lnTo>
                  <a:pt x="541" y="1019"/>
                </a:lnTo>
                <a:lnTo>
                  <a:pt x="516" y="984"/>
                </a:lnTo>
                <a:lnTo>
                  <a:pt x="488" y="952"/>
                </a:lnTo>
                <a:lnTo>
                  <a:pt x="455" y="922"/>
                </a:lnTo>
                <a:lnTo>
                  <a:pt x="421" y="894"/>
                </a:lnTo>
                <a:lnTo>
                  <a:pt x="385" y="868"/>
                </a:lnTo>
                <a:lnTo>
                  <a:pt x="347" y="845"/>
                </a:lnTo>
                <a:lnTo>
                  <a:pt x="309" y="822"/>
                </a:lnTo>
                <a:lnTo>
                  <a:pt x="271" y="803"/>
                </a:lnTo>
                <a:lnTo>
                  <a:pt x="233" y="785"/>
                </a:lnTo>
                <a:lnTo>
                  <a:pt x="196" y="769"/>
                </a:lnTo>
                <a:lnTo>
                  <a:pt x="161" y="755"/>
                </a:lnTo>
                <a:lnTo>
                  <a:pt x="128" y="742"/>
                </a:lnTo>
                <a:lnTo>
                  <a:pt x="97" y="731"/>
                </a:lnTo>
                <a:lnTo>
                  <a:pt x="70" y="722"/>
                </a:lnTo>
                <a:lnTo>
                  <a:pt x="46" y="715"/>
                </a:lnTo>
                <a:lnTo>
                  <a:pt x="26" y="709"/>
                </a:lnTo>
                <a:lnTo>
                  <a:pt x="12" y="706"/>
                </a:lnTo>
                <a:lnTo>
                  <a:pt x="4" y="703"/>
                </a:lnTo>
                <a:lnTo>
                  <a:pt x="0" y="703"/>
                </a:lnTo>
                <a:lnTo>
                  <a:pt x="0" y="699"/>
                </a:lnTo>
                <a:lnTo>
                  <a:pt x="4" y="699"/>
                </a:lnTo>
                <a:lnTo>
                  <a:pt x="13" y="700"/>
                </a:lnTo>
                <a:lnTo>
                  <a:pt x="29" y="700"/>
                </a:lnTo>
                <a:lnTo>
                  <a:pt x="46" y="700"/>
                </a:lnTo>
                <a:lnTo>
                  <a:pt x="66" y="701"/>
                </a:lnTo>
                <a:lnTo>
                  <a:pt x="84" y="703"/>
                </a:lnTo>
                <a:lnTo>
                  <a:pt x="85" y="703"/>
                </a:lnTo>
                <a:lnTo>
                  <a:pt x="90" y="703"/>
                </a:lnTo>
                <a:lnTo>
                  <a:pt x="94" y="699"/>
                </a:lnTo>
                <a:lnTo>
                  <a:pt x="99" y="693"/>
                </a:lnTo>
                <a:lnTo>
                  <a:pt x="105" y="682"/>
                </a:lnTo>
                <a:lnTo>
                  <a:pt x="108" y="668"/>
                </a:lnTo>
                <a:lnTo>
                  <a:pt x="110" y="651"/>
                </a:lnTo>
                <a:lnTo>
                  <a:pt x="111" y="636"/>
                </a:lnTo>
                <a:lnTo>
                  <a:pt x="111" y="622"/>
                </a:lnTo>
                <a:lnTo>
                  <a:pt x="112" y="612"/>
                </a:lnTo>
                <a:lnTo>
                  <a:pt x="112" y="608"/>
                </a:lnTo>
                <a:lnTo>
                  <a:pt x="115" y="609"/>
                </a:lnTo>
                <a:lnTo>
                  <a:pt x="120" y="710"/>
                </a:lnTo>
                <a:lnTo>
                  <a:pt x="122" y="711"/>
                </a:lnTo>
                <a:lnTo>
                  <a:pt x="131" y="715"/>
                </a:lnTo>
                <a:lnTo>
                  <a:pt x="145" y="719"/>
                </a:lnTo>
                <a:lnTo>
                  <a:pt x="161" y="724"/>
                </a:lnTo>
                <a:lnTo>
                  <a:pt x="182" y="731"/>
                </a:lnTo>
                <a:lnTo>
                  <a:pt x="204" y="738"/>
                </a:lnTo>
                <a:lnTo>
                  <a:pt x="227" y="747"/>
                </a:lnTo>
                <a:lnTo>
                  <a:pt x="251" y="756"/>
                </a:lnTo>
                <a:lnTo>
                  <a:pt x="272" y="763"/>
                </a:lnTo>
                <a:lnTo>
                  <a:pt x="294" y="772"/>
                </a:lnTo>
                <a:lnTo>
                  <a:pt x="313" y="780"/>
                </a:lnTo>
                <a:lnTo>
                  <a:pt x="328" y="786"/>
                </a:lnTo>
                <a:lnTo>
                  <a:pt x="330" y="787"/>
                </a:lnTo>
                <a:lnTo>
                  <a:pt x="334" y="788"/>
                </a:lnTo>
                <a:lnTo>
                  <a:pt x="340" y="791"/>
                </a:lnTo>
                <a:lnTo>
                  <a:pt x="347" y="793"/>
                </a:lnTo>
                <a:lnTo>
                  <a:pt x="355" y="794"/>
                </a:lnTo>
                <a:lnTo>
                  <a:pt x="363" y="794"/>
                </a:lnTo>
                <a:lnTo>
                  <a:pt x="368" y="792"/>
                </a:lnTo>
                <a:lnTo>
                  <a:pt x="371" y="787"/>
                </a:lnTo>
                <a:lnTo>
                  <a:pt x="372" y="781"/>
                </a:lnTo>
                <a:lnTo>
                  <a:pt x="370" y="774"/>
                </a:lnTo>
                <a:lnTo>
                  <a:pt x="365" y="765"/>
                </a:lnTo>
                <a:lnTo>
                  <a:pt x="356" y="750"/>
                </a:lnTo>
                <a:lnTo>
                  <a:pt x="345" y="734"/>
                </a:lnTo>
                <a:lnTo>
                  <a:pt x="331" y="717"/>
                </a:lnTo>
                <a:lnTo>
                  <a:pt x="314" y="697"/>
                </a:lnTo>
                <a:lnTo>
                  <a:pt x="295" y="679"/>
                </a:lnTo>
                <a:lnTo>
                  <a:pt x="274" y="660"/>
                </a:lnTo>
                <a:lnTo>
                  <a:pt x="253" y="643"/>
                </a:lnTo>
                <a:lnTo>
                  <a:pt x="230" y="628"/>
                </a:lnTo>
                <a:lnTo>
                  <a:pt x="230" y="625"/>
                </a:lnTo>
                <a:lnTo>
                  <a:pt x="232" y="626"/>
                </a:lnTo>
                <a:lnTo>
                  <a:pt x="240" y="630"/>
                </a:lnTo>
                <a:lnTo>
                  <a:pt x="251" y="634"/>
                </a:lnTo>
                <a:lnTo>
                  <a:pt x="264" y="641"/>
                </a:lnTo>
                <a:lnTo>
                  <a:pt x="278" y="646"/>
                </a:lnTo>
                <a:lnTo>
                  <a:pt x="291" y="653"/>
                </a:lnTo>
                <a:lnTo>
                  <a:pt x="304" y="658"/>
                </a:lnTo>
                <a:lnTo>
                  <a:pt x="315" y="662"/>
                </a:lnTo>
                <a:lnTo>
                  <a:pt x="321" y="663"/>
                </a:lnTo>
                <a:lnTo>
                  <a:pt x="329" y="661"/>
                </a:lnTo>
                <a:lnTo>
                  <a:pt x="335" y="658"/>
                </a:lnTo>
                <a:lnTo>
                  <a:pt x="341" y="654"/>
                </a:lnTo>
                <a:lnTo>
                  <a:pt x="345" y="650"/>
                </a:lnTo>
                <a:lnTo>
                  <a:pt x="346" y="649"/>
                </a:lnTo>
                <a:lnTo>
                  <a:pt x="407" y="593"/>
                </a:lnTo>
                <a:lnTo>
                  <a:pt x="406" y="598"/>
                </a:lnTo>
                <a:lnTo>
                  <a:pt x="404" y="600"/>
                </a:lnTo>
                <a:lnTo>
                  <a:pt x="400" y="607"/>
                </a:lnTo>
                <a:lnTo>
                  <a:pt x="392" y="616"/>
                </a:lnTo>
                <a:lnTo>
                  <a:pt x="383" y="626"/>
                </a:lnTo>
                <a:lnTo>
                  <a:pt x="376" y="639"/>
                </a:lnTo>
                <a:lnTo>
                  <a:pt x="368" y="654"/>
                </a:lnTo>
                <a:lnTo>
                  <a:pt x="363" y="667"/>
                </a:lnTo>
                <a:lnTo>
                  <a:pt x="360" y="680"/>
                </a:lnTo>
                <a:lnTo>
                  <a:pt x="363" y="692"/>
                </a:lnTo>
                <a:lnTo>
                  <a:pt x="367" y="701"/>
                </a:lnTo>
                <a:lnTo>
                  <a:pt x="376" y="715"/>
                </a:lnTo>
                <a:lnTo>
                  <a:pt x="386" y="731"/>
                </a:lnTo>
                <a:lnTo>
                  <a:pt x="400" y="750"/>
                </a:lnTo>
                <a:lnTo>
                  <a:pt x="415" y="772"/>
                </a:lnTo>
                <a:lnTo>
                  <a:pt x="432" y="794"/>
                </a:lnTo>
                <a:lnTo>
                  <a:pt x="451" y="817"/>
                </a:lnTo>
                <a:lnTo>
                  <a:pt x="469" y="839"/>
                </a:lnTo>
                <a:lnTo>
                  <a:pt x="490" y="859"/>
                </a:lnTo>
                <a:lnTo>
                  <a:pt x="509" y="879"/>
                </a:lnTo>
                <a:lnTo>
                  <a:pt x="529" y="896"/>
                </a:lnTo>
                <a:lnTo>
                  <a:pt x="549" y="909"/>
                </a:lnTo>
                <a:lnTo>
                  <a:pt x="566" y="919"/>
                </a:lnTo>
                <a:lnTo>
                  <a:pt x="585" y="926"/>
                </a:lnTo>
                <a:lnTo>
                  <a:pt x="601" y="928"/>
                </a:lnTo>
                <a:lnTo>
                  <a:pt x="614" y="928"/>
                </a:lnTo>
                <a:lnTo>
                  <a:pt x="625" y="923"/>
                </a:lnTo>
                <a:lnTo>
                  <a:pt x="633" y="917"/>
                </a:lnTo>
                <a:lnTo>
                  <a:pt x="640" y="907"/>
                </a:lnTo>
                <a:lnTo>
                  <a:pt x="646" y="895"/>
                </a:lnTo>
                <a:lnTo>
                  <a:pt x="651" y="881"/>
                </a:lnTo>
                <a:lnTo>
                  <a:pt x="656" y="866"/>
                </a:lnTo>
                <a:lnTo>
                  <a:pt x="661" y="849"/>
                </a:lnTo>
                <a:lnTo>
                  <a:pt x="666" y="832"/>
                </a:lnTo>
                <a:lnTo>
                  <a:pt x="672" y="807"/>
                </a:lnTo>
                <a:lnTo>
                  <a:pt x="677" y="780"/>
                </a:lnTo>
                <a:lnTo>
                  <a:pt x="680" y="752"/>
                </a:lnTo>
                <a:lnTo>
                  <a:pt x="682" y="724"/>
                </a:lnTo>
                <a:lnTo>
                  <a:pt x="682" y="698"/>
                </a:lnTo>
                <a:lnTo>
                  <a:pt x="681" y="675"/>
                </a:lnTo>
                <a:lnTo>
                  <a:pt x="678" y="656"/>
                </a:lnTo>
                <a:lnTo>
                  <a:pt x="672" y="642"/>
                </a:lnTo>
                <a:lnTo>
                  <a:pt x="667" y="633"/>
                </a:lnTo>
                <a:lnTo>
                  <a:pt x="658" y="621"/>
                </a:lnTo>
                <a:lnTo>
                  <a:pt x="647" y="604"/>
                </a:lnTo>
                <a:lnTo>
                  <a:pt x="633" y="583"/>
                </a:lnTo>
                <a:lnTo>
                  <a:pt x="618" y="560"/>
                </a:lnTo>
                <a:lnTo>
                  <a:pt x="602" y="535"/>
                </a:lnTo>
                <a:lnTo>
                  <a:pt x="583" y="508"/>
                </a:lnTo>
                <a:lnTo>
                  <a:pt x="565" y="480"/>
                </a:lnTo>
                <a:lnTo>
                  <a:pt x="546" y="450"/>
                </a:lnTo>
                <a:lnTo>
                  <a:pt x="528" y="421"/>
                </a:lnTo>
                <a:lnTo>
                  <a:pt x="509" y="392"/>
                </a:lnTo>
                <a:lnTo>
                  <a:pt x="493" y="362"/>
                </a:lnTo>
                <a:lnTo>
                  <a:pt x="478" y="335"/>
                </a:lnTo>
                <a:lnTo>
                  <a:pt x="465" y="310"/>
                </a:lnTo>
                <a:lnTo>
                  <a:pt x="455" y="286"/>
                </a:lnTo>
                <a:lnTo>
                  <a:pt x="442" y="263"/>
                </a:lnTo>
                <a:lnTo>
                  <a:pt x="427" y="244"/>
                </a:lnTo>
                <a:lnTo>
                  <a:pt x="408" y="227"/>
                </a:lnTo>
                <a:lnTo>
                  <a:pt x="389" y="213"/>
                </a:lnTo>
                <a:lnTo>
                  <a:pt x="366" y="202"/>
                </a:lnTo>
                <a:lnTo>
                  <a:pt x="342" y="195"/>
                </a:lnTo>
                <a:lnTo>
                  <a:pt x="318" y="188"/>
                </a:lnTo>
                <a:lnTo>
                  <a:pt x="292" y="184"/>
                </a:lnTo>
                <a:lnTo>
                  <a:pt x="267" y="182"/>
                </a:lnTo>
                <a:lnTo>
                  <a:pt x="242" y="181"/>
                </a:lnTo>
                <a:lnTo>
                  <a:pt x="218" y="181"/>
                </a:lnTo>
                <a:lnTo>
                  <a:pt x="315" y="164"/>
                </a:lnTo>
                <a:lnTo>
                  <a:pt x="321" y="97"/>
                </a:lnTo>
                <a:lnTo>
                  <a:pt x="323" y="97"/>
                </a:lnTo>
                <a:lnTo>
                  <a:pt x="323" y="100"/>
                </a:lnTo>
                <a:lnTo>
                  <a:pt x="323" y="108"/>
                </a:lnTo>
                <a:lnTo>
                  <a:pt x="323" y="119"/>
                </a:lnTo>
                <a:lnTo>
                  <a:pt x="324" y="132"/>
                </a:lnTo>
                <a:lnTo>
                  <a:pt x="327" y="145"/>
                </a:lnTo>
                <a:lnTo>
                  <a:pt x="331" y="156"/>
                </a:lnTo>
                <a:lnTo>
                  <a:pt x="338" y="164"/>
                </a:lnTo>
                <a:lnTo>
                  <a:pt x="351" y="173"/>
                </a:lnTo>
                <a:lnTo>
                  <a:pt x="366" y="181"/>
                </a:lnTo>
                <a:lnTo>
                  <a:pt x="383" y="186"/>
                </a:lnTo>
                <a:lnTo>
                  <a:pt x="401" y="188"/>
                </a:lnTo>
                <a:lnTo>
                  <a:pt x="416" y="187"/>
                </a:lnTo>
                <a:lnTo>
                  <a:pt x="428" y="183"/>
                </a:lnTo>
                <a:lnTo>
                  <a:pt x="440" y="173"/>
                </a:lnTo>
                <a:lnTo>
                  <a:pt x="451" y="159"/>
                </a:lnTo>
                <a:lnTo>
                  <a:pt x="458" y="144"/>
                </a:lnTo>
                <a:lnTo>
                  <a:pt x="464" y="126"/>
                </a:lnTo>
                <a:lnTo>
                  <a:pt x="464" y="109"/>
                </a:lnTo>
                <a:lnTo>
                  <a:pt x="462" y="96"/>
                </a:lnTo>
                <a:lnTo>
                  <a:pt x="457" y="82"/>
                </a:lnTo>
                <a:lnTo>
                  <a:pt x="451" y="65"/>
                </a:lnTo>
                <a:lnTo>
                  <a:pt x="444" y="49"/>
                </a:lnTo>
                <a:lnTo>
                  <a:pt x="438" y="34"/>
                </a:lnTo>
                <a:lnTo>
                  <a:pt x="432" y="21"/>
                </a:lnTo>
                <a:lnTo>
                  <a:pt x="427" y="10"/>
                </a:lnTo>
                <a:lnTo>
                  <a:pt x="423" y="2"/>
                </a:lnTo>
                <a:lnTo>
                  <a:pt x="42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1030998" y="2605123"/>
            <a:ext cx="245923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39756" y="2082800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3"/>
          <p:cNvSpPr txBox="1"/>
          <p:nvPr/>
        </p:nvSpPr>
        <p:spPr>
          <a:xfrm>
            <a:off x="1030998" y="4005298"/>
            <a:ext cx="245923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1539756" y="3482975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1030998" y="5376898"/>
            <a:ext cx="245923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1539756" y="4854575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9365373" y="2605123"/>
            <a:ext cx="245923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9365373" y="2082800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23"/>
          <p:cNvSpPr txBox="1"/>
          <p:nvPr/>
        </p:nvSpPr>
        <p:spPr>
          <a:xfrm>
            <a:off x="9365373" y="4005298"/>
            <a:ext cx="245923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9365373" y="3482975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23"/>
          <p:cNvSpPr txBox="1"/>
          <p:nvPr/>
        </p:nvSpPr>
        <p:spPr>
          <a:xfrm>
            <a:off x="9365373" y="5376898"/>
            <a:ext cx="245923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9365373" y="4854575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66" name="文本框 65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649914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9" grpId="0"/>
      <p:bldP spid="50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49"/>
          <p:cNvGrpSpPr/>
          <p:nvPr/>
        </p:nvGrpSpPr>
        <p:grpSpPr>
          <a:xfrm>
            <a:off x="8008192" y="3168991"/>
            <a:ext cx="3893840" cy="810159"/>
            <a:chOff x="4597686" y="3155872"/>
            <a:chExt cx="2089715" cy="541013"/>
          </a:xfrm>
        </p:grpSpPr>
        <p:sp>
          <p:nvSpPr>
            <p:cNvPr id="38" name="TextBox 37"/>
            <p:cNvSpPr txBox="1"/>
            <p:nvPr/>
          </p:nvSpPr>
          <p:spPr>
            <a:xfrm>
              <a:off x="4597686" y="3155872"/>
              <a:ext cx="1542506" cy="19015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87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597686" y="3348942"/>
              <a:ext cx="2089715" cy="34794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284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55"/>
          <p:cNvGrpSpPr/>
          <p:nvPr/>
        </p:nvGrpSpPr>
        <p:grpSpPr>
          <a:xfrm>
            <a:off x="8008193" y="4206174"/>
            <a:ext cx="3791922" cy="810161"/>
            <a:chOff x="4597685" y="3914331"/>
            <a:chExt cx="2035018" cy="541012"/>
          </a:xfrm>
        </p:grpSpPr>
        <p:sp>
          <p:nvSpPr>
            <p:cNvPr id="36" name="TextBox 43"/>
            <p:cNvSpPr txBox="1"/>
            <p:nvPr/>
          </p:nvSpPr>
          <p:spPr>
            <a:xfrm>
              <a:off x="4597686" y="3914331"/>
              <a:ext cx="1542506" cy="19015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87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44"/>
            <p:cNvSpPr txBox="1"/>
            <p:nvPr/>
          </p:nvSpPr>
          <p:spPr>
            <a:xfrm>
              <a:off x="4597685" y="4107401"/>
              <a:ext cx="2035018" cy="34794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284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61"/>
          <p:cNvGrpSpPr/>
          <p:nvPr/>
        </p:nvGrpSpPr>
        <p:grpSpPr>
          <a:xfrm>
            <a:off x="8008193" y="5271802"/>
            <a:ext cx="3791922" cy="810161"/>
            <a:chOff x="4597685" y="3914331"/>
            <a:chExt cx="2035018" cy="541012"/>
          </a:xfrm>
        </p:grpSpPr>
        <p:sp>
          <p:nvSpPr>
            <p:cNvPr id="34" name="TextBox 49"/>
            <p:cNvSpPr txBox="1"/>
            <p:nvPr/>
          </p:nvSpPr>
          <p:spPr>
            <a:xfrm>
              <a:off x="4597686" y="3914331"/>
              <a:ext cx="1542506" cy="19015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8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50"/>
            <p:cNvSpPr txBox="1"/>
            <p:nvPr/>
          </p:nvSpPr>
          <p:spPr>
            <a:xfrm>
              <a:off x="4597685" y="4107401"/>
              <a:ext cx="2035018" cy="34794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284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0"/>
          <p:cNvGrpSpPr/>
          <p:nvPr/>
        </p:nvGrpSpPr>
        <p:grpSpPr>
          <a:xfrm>
            <a:off x="7045701" y="3139048"/>
            <a:ext cx="702352" cy="682244"/>
            <a:chOff x="630683" y="3383511"/>
            <a:chExt cx="469021" cy="455593"/>
          </a:xfrm>
          <a:noFill/>
        </p:grpSpPr>
        <p:sp>
          <p:nvSpPr>
            <p:cNvPr id="3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17"/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35573" tIns="67786" rIns="135573" bIns="6778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3"/>
          <p:cNvGrpSpPr/>
          <p:nvPr/>
        </p:nvGrpSpPr>
        <p:grpSpPr>
          <a:xfrm>
            <a:off x="7045701" y="5246793"/>
            <a:ext cx="702352" cy="682244"/>
            <a:chOff x="3428938" y="4190009"/>
            <a:chExt cx="469021" cy="455593"/>
          </a:xfrm>
          <a:noFill/>
        </p:grpSpPr>
        <p:sp>
          <p:nvSpPr>
            <p:cNvPr id="30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35573" tIns="67786" rIns="135573" bIns="6778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76"/>
          <p:cNvGrpSpPr/>
          <p:nvPr/>
        </p:nvGrpSpPr>
        <p:grpSpPr>
          <a:xfrm>
            <a:off x="7045701" y="4223086"/>
            <a:ext cx="702352" cy="682244"/>
            <a:chOff x="6299532" y="3384456"/>
            <a:chExt cx="469021" cy="455593"/>
          </a:xfrm>
          <a:noFill/>
        </p:grpSpPr>
        <p:sp>
          <p:nvSpPr>
            <p:cNvPr id="2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35573" tIns="67786" rIns="135573" bIns="6778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155"/>
          <p:cNvGrpSpPr/>
          <p:nvPr/>
        </p:nvGrpSpPr>
        <p:grpSpPr>
          <a:xfrm>
            <a:off x="8008192" y="2056560"/>
            <a:ext cx="3791922" cy="810161"/>
            <a:chOff x="4597685" y="3914331"/>
            <a:chExt cx="2035018" cy="541012"/>
          </a:xfrm>
        </p:grpSpPr>
        <p:sp>
          <p:nvSpPr>
            <p:cNvPr id="26" name="TextBox 43"/>
            <p:cNvSpPr txBox="1"/>
            <p:nvPr/>
          </p:nvSpPr>
          <p:spPr>
            <a:xfrm>
              <a:off x="4597686" y="3914331"/>
              <a:ext cx="1542506" cy="19015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87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TextBox 44"/>
            <p:cNvSpPr txBox="1"/>
            <p:nvPr/>
          </p:nvSpPr>
          <p:spPr>
            <a:xfrm>
              <a:off x="4597685" y="4107401"/>
              <a:ext cx="2035018" cy="347942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284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176"/>
          <p:cNvGrpSpPr/>
          <p:nvPr/>
        </p:nvGrpSpPr>
        <p:grpSpPr>
          <a:xfrm>
            <a:off x="7045700" y="2073473"/>
            <a:ext cx="702352" cy="682244"/>
            <a:chOff x="6299532" y="3384456"/>
            <a:chExt cx="469021" cy="455593"/>
          </a:xfrm>
          <a:noFill/>
        </p:grpSpPr>
        <p:sp>
          <p:nvSpPr>
            <p:cNvPr id="24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35573" tIns="67786" rIns="135573" bIns="6778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533317" y="1833457"/>
            <a:ext cx="4392764" cy="4365368"/>
            <a:chOff x="3925009" y="2078254"/>
            <a:chExt cx="4166184" cy="4140201"/>
          </a:xfrm>
        </p:grpSpPr>
        <p:sp>
          <p:nvSpPr>
            <p:cNvPr id="60" name="Freeform 6"/>
            <p:cNvSpPr/>
            <p:nvPr/>
          </p:nvSpPr>
          <p:spPr bwMode="auto">
            <a:xfrm>
              <a:off x="3925009" y="2078254"/>
              <a:ext cx="2085258" cy="2074431"/>
            </a:xfrm>
            <a:custGeom>
              <a:avLst/>
              <a:gdLst>
                <a:gd name="T0" fmla="*/ 648 w 650"/>
                <a:gd name="T1" fmla="*/ 0 h 647"/>
                <a:gd name="T2" fmla="*/ 625 w 650"/>
                <a:gd name="T3" fmla="*/ 20 h 647"/>
                <a:gd name="T4" fmla="*/ 578 w 650"/>
                <a:gd name="T5" fmla="*/ 89 h 647"/>
                <a:gd name="T6" fmla="*/ 551 w 650"/>
                <a:gd name="T7" fmla="*/ 13 h 647"/>
                <a:gd name="T8" fmla="*/ 521 w 650"/>
                <a:gd name="T9" fmla="*/ 18 h 647"/>
                <a:gd name="T10" fmla="*/ 522 w 650"/>
                <a:gd name="T11" fmla="*/ 99 h 647"/>
                <a:gd name="T12" fmla="*/ 454 w 650"/>
                <a:gd name="T13" fmla="*/ 50 h 647"/>
                <a:gd name="T14" fmla="*/ 426 w 650"/>
                <a:gd name="T15" fmla="*/ 40 h 647"/>
                <a:gd name="T16" fmla="*/ 411 w 650"/>
                <a:gd name="T17" fmla="*/ 66 h 647"/>
                <a:gd name="T18" fmla="*/ 391 w 650"/>
                <a:gd name="T19" fmla="*/ 147 h 647"/>
                <a:gd name="T20" fmla="*/ 339 w 650"/>
                <a:gd name="T21" fmla="*/ 85 h 647"/>
                <a:gd name="T22" fmla="*/ 313 w 650"/>
                <a:gd name="T23" fmla="*/ 100 h 647"/>
                <a:gd name="T24" fmla="*/ 341 w 650"/>
                <a:gd name="T25" fmla="*/ 176 h 647"/>
                <a:gd name="T26" fmla="*/ 261 w 650"/>
                <a:gd name="T27" fmla="*/ 153 h 647"/>
                <a:gd name="T28" fmla="*/ 231 w 650"/>
                <a:gd name="T29" fmla="*/ 153 h 647"/>
                <a:gd name="T30" fmla="*/ 226 w 650"/>
                <a:gd name="T31" fmla="*/ 182 h 647"/>
                <a:gd name="T32" fmla="*/ 235 w 650"/>
                <a:gd name="T33" fmla="*/ 266 h 647"/>
                <a:gd name="T34" fmla="*/ 165 w 650"/>
                <a:gd name="T35" fmla="*/ 225 h 647"/>
                <a:gd name="T36" fmla="*/ 146 w 650"/>
                <a:gd name="T37" fmla="*/ 248 h 647"/>
                <a:gd name="T38" fmla="*/ 198 w 650"/>
                <a:gd name="T39" fmla="*/ 309 h 647"/>
                <a:gd name="T40" fmla="*/ 114 w 650"/>
                <a:gd name="T41" fmla="*/ 316 h 647"/>
                <a:gd name="T42" fmla="*/ 86 w 650"/>
                <a:gd name="T43" fmla="*/ 325 h 647"/>
                <a:gd name="T44" fmla="*/ 92 w 650"/>
                <a:gd name="T45" fmla="*/ 355 h 647"/>
                <a:gd name="T46" fmla="*/ 128 w 650"/>
                <a:gd name="T47" fmla="*/ 430 h 647"/>
                <a:gd name="T48" fmla="*/ 49 w 650"/>
                <a:gd name="T49" fmla="*/ 416 h 647"/>
                <a:gd name="T50" fmla="*/ 38 w 650"/>
                <a:gd name="T51" fmla="*/ 444 h 647"/>
                <a:gd name="T52" fmla="*/ 109 w 650"/>
                <a:gd name="T53" fmla="*/ 484 h 647"/>
                <a:gd name="T54" fmla="*/ 32 w 650"/>
                <a:gd name="T55" fmla="*/ 519 h 647"/>
                <a:gd name="T56" fmla="*/ 9 w 650"/>
                <a:gd name="T57" fmla="*/ 537 h 647"/>
                <a:gd name="T58" fmla="*/ 24 w 650"/>
                <a:gd name="T59" fmla="*/ 563 h 647"/>
                <a:gd name="T60" fmla="*/ 85 w 650"/>
                <a:gd name="T61" fmla="*/ 621 h 647"/>
                <a:gd name="T62" fmla="*/ 5 w 650"/>
                <a:gd name="T63" fmla="*/ 635 h 647"/>
                <a:gd name="T64" fmla="*/ 650 w 650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7">
                  <a:moveTo>
                    <a:pt x="650" y="1"/>
                  </a:moveTo>
                  <a:cubicBezTo>
                    <a:pt x="649" y="0"/>
                    <a:pt x="649" y="0"/>
                    <a:pt x="648" y="0"/>
                  </a:cubicBezTo>
                  <a:cubicBezTo>
                    <a:pt x="642" y="0"/>
                    <a:pt x="637" y="3"/>
                    <a:pt x="633" y="6"/>
                  </a:cubicBezTo>
                  <a:cubicBezTo>
                    <a:pt x="629" y="9"/>
                    <a:pt x="626" y="14"/>
                    <a:pt x="625" y="20"/>
                  </a:cubicBezTo>
                  <a:cubicBezTo>
                    <a:pt x="625" y="26"/>
                    <a:pt x="622" y="58"/>
                    <a:pt x="619" y="86"/>
                  </a:cubicBezTo>
                  <a:cubicBezTo>
                    <a:pt x="605" y="87"/>
                    <a:pt x="592" y="88"/>
                    <a:pt x="578" y="89"/>
                  </a:cubicBezTo>
                  <a:cubicBezTo>
                    <a:pt x="571" y="62"/>
                    <a:pt x="562" y="32"/>
                    <a:pt x="561" y="26"/>
                  </a:cubicBezTo>
                  <a:cubicBezTo>
                    <a:pt x="559" y="20"/>
                    <a:pt x="555" y="16"/>
                    <a:pt x="551" y="13"/>
                  </a:cubicBezTo>
                  <a:cubicBezTo>
                    <a:pt x="546" y="11"/>
                    <a:pt x="541" y="9"/>
                    <a:pt x="535" y="10"/>
                  </a:cubicBezTo>
                  <a:cubicBezTo>
                    <a:pt x="530" y="11"/>
                    <a:pt x="525" y="14"/>
                    <a:pt x="521" y="18"/>
                  </a:cubicBezTo>
                  <a:cubicBezTo>
                    <a:pt x="518" y="23"/>
                    <a:pt x="516" y="28"/>
                    <a:pt x="517" y="33"/>
                  </a:cubicBezTo>
                  <a:cubicBezTo>
                    <a:pt x="517" y="40"/>
                    <a:pt x="519" y="71"/>
                    <a:pt x="522" y="99"/>
                  </a:cubicBezTo>
                  <a:cubicBezTo>
                    <a:pt x="508" y="102"/>
                    <a:pt x="495" y="106"/>
                    <a:pt x="482" y="110"/>
                  </a:cubicBezTo>
                  <a:cubicBezTo>
                    <a:pt x="470" y="84"/>
                    <a:pt x="456" y="56"/>
                    <a:pt x="454" y="50"/>
                  </a:cubicBezTo>
                  <a:cubicBezTo>
                    <a:pt x="451" y="45"/>
                    <a:pt x="447" y="42"/>
                    <a:pt x="442" y="40"/>
                  </a:cubicBezTo>
                  <a:cubicBezTo>
                    <a:pt x="437" y="38"/>
                    <a:pt x="431" y="38"/>
                    <a:pt x="426" y="40"/>
                  </a:cubicBezTo>
                  <a:cubicBezTo>
                    <a:pt x="421" y="42"/>
                    <a:pt x="417" y="45"/>
                    <a:pt x="414" y="50"/>
                  </a:cubicBezTo>
                  <a:cubicBezTo>
                    <a:pt x="411" y="55"/>
                    <a:pt x="410" y="60"/>
                    <a:pt x="411" y="66"/>
                  </a:cubicBezTo>
                  <a:cubicBezTo>
                    <a:pt x="413" y="72"/>
                    <a:pt x="421" y="102"/>
                    <a:pt x="428" y="130"/>
                  </a:cubicBezTo>
                  <a:cubicBezTo>
                    <a:pt x="416" y="135"/>
                    <a:pt x="403" y="141"/>
                    <a:pt x="391" y="147"/>
                  </a:cubicBezTo>
                  <a:cubicBezTo>
                    <a:pt x="375" y="124"/>
                    <a:pt x="356" y="98"/>
                    <a:pt x="353" y="93"/>
                  </a:cubicBezTo>
                  <a:cubicBezTo>
                    <a:pt x="349" y="89"/>
                    <a:pt x="344" y="86"/>
                    <a:pt x="339" y="85"/>
                  </a:cubicBezTo>
                  <a:cubicBezTo>
                    <a:pt x="334" y="84"/>
                    <a:pt x="328" y="85"/>
                    <a:pt x="323" y="88"/>
                  </a:cubicBezTo>
                  <a:cubicBezTo>
                    <a:pt x="319" y="90"/>
                    <a:pt x="315" y="95"/>
                    <a:pt x="313" y="100"/>
                  </a:cubicBezTo>
                  <a:cubicBezTo>
                    <a:pt x="312" y="105"/>
                    <a:pt x="311" y="110"/>
                    <a:pt x="314" y="116"/>
                  </a:cubicBezTo>
                  <a:cubicBezTo>
                    <a:pt x="317" y="121"/>
                    <a:pt x="330" y="150"/>
                    <a:pt x="341" y="176"/>
                  </a:cubicBezTo>
                  <a:cubicBezTo>
                    <a:pt x="330" y="183"/>
                    <a:pt x="319" y="191"/>
                    <a:pt x="308" y="200"/>
                  </a:cubicBezTo>
                  <a:cubicBezTo>
                    <a:pt x="287" y="180"/>
                    <a:pt x="265" y="157"/>
                    <a:pt x="261" y="153"/>
                  </a:cubicBezTo>
                  <a:cubicBezTo>
                    <a:pt x="257" y="149"/>
                    <a:pt x="251" y="147"/>
                    <a:pt x="246" y="147"/>
                  </a:cubicBezTo>
                  <a:cubicBezTo>
                    <a:pt x="241" y="147"/>
                    <a:pt x="235" y="149"/>
                    <a:pt x="231" y="153"/>
                  </a:cubicBezTo>
                  <a:cubicBezTo>
                    <a:pt x="227" y="156"/>
                    <a:pt x="224" y="161"/>
                    <a:pt x="223" y="166"/>
                  </a:cubicBezTo>
                  <a:cubicBezTo>
                    <a:pt x="222" y="172"/>
                    <a:pt x="223" y="177"/>
                    <a:pt x="226" y="182"/>
                  </a:cubicBezTo>
                  <a:cubicBezTo>
                    <a:pt x="230" y="187"/>
                    <a:pt x="248" y="213"/>
                    <a:pt x="264" y="237"/>
                  </a:cubicBezTo>
                  <a:cubicBezTo>
                    <a:pt x="254" y="246"/>
                    <a:pt x="244" y="255"/>
                    <a:pt x="235" y="266"/>
                  </a:cubicBezTo>
                  <a:cubicBezTo>
                    <a:pt x="211" y="249"/>
                    <a:pt x="186" y="231"/>
                    <a:pt x="180" y="228"/>
                  </a:cubicBezTo>
                  <a:cubicBezTo>
                    <a:pt x="176" y="225"/>
                    <a:pt x="170" y="224"/>
                    <a:pt x="165" y="225"/>
                  </a:cubicBezTo>
                  <a:cubicBezTo>
                    <a:pt x="160" y="225"/>
                    <a:pt x="155" y="228"/>
                    <a:pt x="151" y="232"/>
                  </a:cubicBezTo>
                  <a:cubicBezTo>
                    <a:pt x="147" y="237"/>
                    <a:pt x="146" y="242"/>
                    <a:pt x="146" y="248"/>
                  </a:cubicBezTo>
                  <a:cubicBezTo>
                    <a:pt x="146" y="253"/>
                    <a:pt x="148" y="258"/>
                    <a:pt x="151" y="262"/>
                  </a:cubicBezTo>
                  <a:cubicBezTo>
                    <a:pt x="156" y="267"/>
                    <a:pt x="178" y="289"/>
                    <a:pt x="198" y="309"/>
                  </a:cubicBezTo>
                  <a:cubicBezTo>
                    <a:pt x="190" y="320"/>
                    <a:pt x="182" y="332"/>
                    <a:pt x="174" y="343"/>
                  </a:cubicBezTo>
                  <a:cubicBezTo>
                    <a:pt x="149" y="331"/>
                    <a:pt x="120" y="318"/>
                    <a:pt x="114" y="316"/>
                  </a:cubicBezTo>
                  <a:cubicBezTo>
                    <a:pt x="109" y="313"/>
                    <a:pt x="103" y="313"/>
                    <a:pt x="98" y="315"/>
                  </a:cubicBezTo>
                  <a:cubicBezTo>
                    <a:pt x="93" y="317"/>
                    <a:pt x="89" y="320"/>
                    <a:pt x="86" y="325"/>
                  </a:cubicBezTo>
                  <a:cubicBezTo>
                    <a:pt x="83" y="330"/>
                    <a:pt x="83" y="336"/>
                    <a:pt x="84" y="341"/>
                  </a:cubicBezTo>
                  <a:cubicBezTo>
                    <a:pt x="85" y="346"/>
                    <a:pt x="87" y="351"/>
                    <a:pt x="92" y="355"/>
                  </a:cubicBezTo>
                  <a:cubicBezTo>
                    <a:pt x="97" y="358"/>
                    <a:pt x="123" y="376"/>
                    <a:pt x="146" y="393"/>
                  </a:cubicBezTo>
                  <a:cubicBezTo>
                    <a:pt x="139" y="405"/>
                    <a:pt x="134" y="417"/>
                    <a:pt x="128" y="430"/>
                  </a:cubicBezTo>
                  <a:cubicBezTo>
                    <a:pt x="101" y="423"/>
                    <a:pt x="71" y="415"/>
                    <a:pt x="64" y="414"/>
                  </a:cubicBezTo>
                  <a:cubicBezTo>
                    <a:pt x="59" y="412"/>
                    <a:pt x="53" y="413"/>
                    <a:pt x="49" y="416"/>
                  </a:cubicBezTo>
                  <a:cubicBezTo>
                    <a:pt x="44" y="418"/>
                    <a:pt x="40" y="423"/>
                    <a:pt x="38" y="428"/>
                  </a:cubicBezTo>
                  <a:cubicBezTo>
                    <a:pt x="37" y="433"/>
                    <a:pt x="37" y="439"/>
                    <a:pt x="38" y="444"/>
                  </a:cubicBezTo>
                  <a:cubicBezTo>
                    <a:pt x="40" y="449"/>
                    <a:pt x="44" y="453"/>
                    <a:pt x="49" y="456"/>
                  </a:cubicBezTo>
                  <a:cubicBezTo>
                    <a:pt x="55" y="458"/>
                    <a:pt x="83" y="472"/>
                    <a:pt x="109" y="484"/>
                  </a:cubicBezTo>
                  <a:cubicBezTo>
                    <a:pt x="105" y="497"/>
                    <a:pt x="101" y="510"/>
                    <a:pt x="98" y="524"/>
                  </a:cubicBezTo>
                  <a:cubicBezTo>
                    <a:pt x="70" y="522"/>
                    <a:pt x="38" y="519"/>
                    <a:pt x="32" y="519"/>
                  </a:cubicBezTo>
                  <a:cubicBezTo>
                    <a:pt x="27" y="518"/>
                    <a:pt x="21" y="520"/>
                    <a:pt x="17" y="523"/>
                  </a:cubicBezTo>
                  <a:cubicBezTo>
                    <a:pt x="13" y="527"/>
                    <a:pt x="10" y="532"/>
                    <a:pt x="9" y="537"/>
                  </a:cubicBezTo>
                  <a:cubicBezTo>
                    <a:pt x="8" y="543"/>
                    <a:pt x="9" y="548"/>
                    <a:pt x="12" y="553"/>
                  </a:cubicBezTo>
                  <a:cubicBezTo>
                    <a:pt x="15" y="558"/>
                    <a:pt x="19" y="561"/>
                    <a:pt x="24" y="563"/>
                  </a:cubicBezTo>
                  <a:cubicBezTo>
                    <a:pt x="31" y="564"/>
                    <a:pt x="61" y="573"/>
                    <a:pt x="88" y="580"/>
                  </a:cubicBezTo>
                  <a:cubicBezTo>
                    <a:pt x="86" y="594"/>
                    <a:pt x="85" y="608"/>
                    <a:pt x="85" y="621"/>
                  </a:cubicBezTo>
                  <a:cubicBezTo>
                    <a:pt x="56" y="624"/>
                    <a:pt x="25" y="627"/>
                    <a:pt x="19" y="628"/>
                  </a:cubicBezTo>
                  <a:cubicBezTo>
                    <a:pt x="13" y="628"/>
                    <a:pt x="8" y="631"/>
                    <a:pt x="5" y="635"/>
                  </a:cubicBezTo>
                  <a:cubicBezTo>
                    <a:pt x="2" y="638"/>
                    <a:pt x="0" y="642"/>
                    <a:pt x="0" y="647"/>
                  </a:cubicBezTo>
                  <a:cubicBezTo>
                    <a:pt x="650" y="647"/>
                    <a:pt x="650" y="647"/>
                    <a:pt x="650" y="647"/>
                  </a:cubicBezTo>
                  <a:lnTo>
                    <a:pt x="65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13" tIns="48207" rIns="96413" bIns="48207" numCol="1" anchor="t" anchorCtr="0" compatLnSpc="1"/>
            <a:lstStyle/>
            <a:p>
              <a:endParaRPr lang="en-US" sz="2531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3925009" y="4146189"/>
              <a:ext cx="2085258" cy="2072266"/>
            </a:xfrm>
            <a:custGeom>
              <a:avLst/>
              <a:gdLst>
                <a:gd name="T0" fmla="*/ 648 w 650"/>
                <a:gd name="T1" fmla="*/ 646 h 646"/>
                <a:gd name="T2" fmla="*/ 625 w 650"/>
                <a:gd name="T3" fmla="*/ 626 h 646"/>
                <a:gd name="T4" fmla="*/ 578 w 650"/>
                <a:gd name="T5" fmla="*/ 557 h 646"/>
                <a:gd name="T6" fmla="*/ 551 w 650"/>
                <a:gd name="T7" fmla="*/ 633 h 646"/>
                <a:gd name="T8" fmla="*/ 521 w 650"/>
                <a:gd name="T9" fmla="*/ 628 h 646"/>
                <a:gd name="T10" fmla="*/ 522 w 650"/>
                <a:gd name="T11" fmla="*/ 547 h 646"/>
                <a:gd name="T12" fmla="*/ 454 w 650"/>
                <a:gd name="T13" fmla="*/ 596 h 646"/>
                <a:gd name="T14" fmla="*/ 426 w 650"/>
                <a:gd name="T15" fmla="*/ 607 h 646"/>
                <a:gd name="T16" fmla="*/ 411 w 650"/>
                <a:gd name="T17" fmla="*/ 581 h 646"/>
                <a:gd name="T18" fmla="*/ 391 w 650"/>
                <a:gd name="T19" fmla="*/ 499 h 646"/>
                <a:gd name="T20" fmla="*/ 339 w 650"/>
                <a:gd name="T21" fmla="*/ 561 h 646"/>
                <a:gd name="T22" fmla="*/ 313 w 650"/>
                <a:gd name="T23" fmla="*/ 547 h 646"/>
                <a:gd name="T24" fmla="*/ 341 w 650"/>
                <a:gd name="T25" fmla="*/ 470 h 646"/>
                <a:gd name="T26" fmla="*/ 261 w 650"/>
                <a:gd name="T27" fmla="*/ 493 h 646"/>
                <a:gd name="T28" fmla="*/ 231 w 650"/>
                <a:gd name="T29" fmla="*/ 494 h 646"/>
                <a:gd name="T30" fmla="*/ 226 w 650"/>
                <a:gd name="T31" fmla="*/ 465 h 646"/>
                <a:gd name="T32" fmla="*/ 235 w 650"/>
                <a:gd name="T33" fmla="*/ 381 h 646"/>
                <a:gd name="T34" fmla="*/ 165 w 650"/>
                <a:gd name="T35" fmla="*/ 422 h 646"/>
                <a:gd name="T36" fmla="*/ 146 w 650"/>
                <a:gd name="T37" fmla="*/ 399 h 646"/>
                <a:gd name="T38" fmla="*/ 198 w 650"/>
                <a:gd name="T39" fmla="*/ 337 h 646"/>
                <a:gd name="T40" fmla="*/ 114 w 650"/>
                <a:gd name="T41" fmla="*/ 331 h 646"/>
                <a:gd name="T42" fmla="*/ 86 w 650"/>
                <a:gd name="T43" fmla="*/ 321 h 646"/>
                <a:gd name="T44" fmla="*/ 92 w 650"/>
                <a:gd name="T45" fmla="*/ 292 h 646"/>
                <a:gd name="T46" fmla="*/ 128 w 650"/>
                <a:gd name="T47" fmla="*/ 216 h 646"/>
                <a:gd name="T48" fmla="*/ 49 w 650"/>
                <a:gd name="T49" fmla="*/ 230 h 646"/>
                <a:gd name="T50" fmla="*/ 38 w 650"/>
                <a:gd name="T51" fmla="*/ 202 h 646"/>
                <a:gd name="T52" fmla="*/ 109 w 650"/>
                <a:gd name="T53" fmla="*/ 162 h 646"/>
                <a:gd name="T54" fmla="*/ 32 w 650"/>
                <a:gd name="T55" fmla="*/ 128 h 646"/>
                <a:gd name="T56" fmla="*/ 9 w 650"/>
                <a:gd name="T57" fmla="*/ 109 h 646"/>
                <a:gd name="T58" fmla="*/ 24 w 650"/>
                <a:gd name="T59" fmla="*/ 84 h 646"/>
                <a:gd name="T60" fmla="*/ 85 w 650"/>
                <a:gd name="T61" fmla="*/ 25 h 646"/>
                <a:gd name="T62" fmla="*/ 5 w 650"/>
                <a:gd name="T63" fmla="*/ 11 h 646"/>
                <a:gd name="T64" fmla="*/ 650 w 650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0" h="646">
                  <a:moveTo>
                    <a:pt x="650" y="646"/>
                  </a:moveTo>
                  <a:cubicBezTo>
                    <a:pt x="649" y="646"/>
                    <a:pt x="649" y="646"/>
                    <a:pt x="648" y="646"/>
                  </a:cubicBezTo>
                  <a:cubicBezTo>
                    <a:pt x="642" y="646"/>
                    <a:pt x="637" y="644"/>
                    <a:pt x="633" y="640"/>
                  </a:cubicBezTo>
                  <a:cubicBezTo>
                    <a:pt x="629" y="637"/>
                    <a:pt x="626" y="632"/>
                    <a:pt x="625" y="626"/>
                  </a:cubicBezTo>
                  <a:cubicBezTo>
                    <a:pt x="625" y="620"/>
                    <a:pt x="622" y="589"/>
                    <a:pt x="619" y="560"/>
                  </a:cubicBezTo>
                  <a:cubicBezTo>
                    <a:pt x="605" y="560"/>
                    <a:pt x="592" y="558"/>
                    <a:pt x="578" y="557"/>
                  </a:cubicBezTo>
                  <a:cubicBezTo>
                    <a:pt x="571" y="584"/>
                    <a:pt x="562" y="614"/>
                    <a:pt x="561" y="621"/>
                  </a:cubicBezTo>
                  <a:cubicBezTo>
                    <a:pt x="559" y="626"/>
                    <a:pt x="555" y="630"/>
                    <a:pt x="551" y="633"/>
                  </a:cubicBezTo>
                  <a:cubicBezTo>
                    <a:pt x="546" y="636"/>
                    <a:pt x="541" y="637"/>
                    <a:pt x="535" y="636"/>
                  </a:cubicBezTo>
                  <a:cubicBezTo>
                    <a:pt x="530" y="635"/>
                    <a:pt x="525" y="632"/>
                    <a:pt x="521" y="628"/>
                  </a:cubicBezTo>
                  <a:cubicBezTo>
                    <a:pt x="518" y="624"/>
                    <a:pt x="516" y="619"/>
                    <a:pt x="517" y="613"/>
                  </a:cubicBezTo>
                  <a:cubicBezTo>
                    <a:pt x="517" y="607"/>
                    <a:pt x="519" y="575"/>
                    <a:pt x="522" y="547"/>
                  </a:cubicBezTo>
                  <a:cubicBezTo>
                    <a:pt x="508" y="544"/>
                    <a:pt x="495" y="540"/>
                    <a:pt x="482" y="536"/>
                  </a:cubicBezTo>
                  <a:cubicBezTo>
                    <a:pt x="470" y="562"/>
                    <a:pt x="456" y="590"/>
                    <a:pt x="454" y="596"/>
                  </a:cubicBezTo>
                  <a:cubicBezTo>
                    <a:pt x="451" y="601"/>
                    <a:pt x="447" y="605"/>
                    <a:pt x="442" y="607"/>
                  </a:cubicBezTo>
                  <a:cubicBezTo>
                    <a:pt x="437" y="608"/>
                    <a:pt x="431" y="608"/>
                    <a:pt x="426" y="607"/>
                  </a:cubicBezTo>
                  <a:cubicBezTo>
                    <a:pt x="421" y="605"/>
                    <a:pt x="417" y="601"/>
                    <a:pt x="414" y="596"/>
                  </a:cubicBezTo>
                  <a:cubicBezTo>
                    <a:pt x="411" y="592"/>
                    <a:pt x="410" y="586"/>
                    <a:pt x="411" y="581"/>
                  </a:cubicBezTo>
                  <a:cubicBezTo>
                    <a:pt x="413" y="574"/>
                    <a:pt x="421" y="544"/>
                    <a:pt x="428" y="517"/>
                  </a:cubicBezTo>
                  <a:cubicBezTo>
                    <a:pt x="416" y="511"/>
                    <a:pt x="403" y="505"/>
                    <a:pt x="391" y="499"/>
                  </a:cubicBezTo>
                  <a:cubicBezTo>
                    <a:pt x="375" y="522"/>
                    <a:pt x="356" y="548"/>
                    <a:pt x="353" y="553"/>
                  </a:cubicBezTo>
                  <a:cubicBezTo>
                    <a:pt x="349" y="558"/>
                    <a:pt x="344" y="560"/>
                    <a:pt x="339" y="561"/>
                  </a:cubicBezTo>
                  <a:cubicBezTo>
                    <a:pt x="334" y="562"/>
                    <a:pt x="328" y="562"/>
                    <a:pt x="323" y="559"/>
                  </a:cubicBezTo>
                  <a:cubicBezTo>
                    <a:pt x="319" y="556"/>
                    <a:pt x="315" y="552"/>
                    <a:pt x="313" y="547"/>
                  </a:cubicBezTo>
                  <a:cubicBezTo>
                    <a:pt x="312" y="542"/>
                    <a:pt x="311" y="536"/>
                    <a:pt x="314" y="531"/>
                  </a:cubicBezTo>
                  <a:cubicBezTo>
                    <a:pt x="317" y="525"/>
                    <a:pt x="330" y="496"/>
                    <a:pt x="341" y="470"/>
                  </a:cubicBezTo>
                  <a:cubicBezTo>
                    <a:pt x="330" y="463"/>
                    <a:pt x="319" y="455"/>
                    <a:pt x="308" y="447"/>
                  </a:cubicBezTo>
                  <a:cubicBezTo>
                    <a:pt x="287" y="467"/>
                    <a:pt x="265" y="489"/>
                    <a:pt x="261" y="493"/>
                  </a:cubicBezTo>
                  <a:cubicBezTo>
                    <a:pt x="257" y="497"/>
                    <a:pt x="251" y="499"/>
                    <a:pt x="246" y="499"/>
                  </a:cubicBezTo>
                  <a:cubicBezTo>
                    <a:pt x="241" y="499"/>
                    <a:pt x="235" y="497"/>
                    <a:pt x="231" y="494"/>
                  </a:cubicBezTo>
                  <a:cubicBezTo>
                    <a:pt x="227" y="490"/>
                    <a:pt x="224" y="485"/>
                    <a:pt x="223" y="480"/>
                  </a:cubicBezTo>
                  <a:cubicBezTo>
                    <a:pt x="222" y="475"/>
                    <a:pt x="223" y="469"/>
                    <a:pt x="226" y="465"/>
                  </a:cubicBezTo>
                  <a:cubicBezTo>
                    <a:pt x="230" y="459"/>
                    <a:pt x="248" y="433"/>
                    <a:pt x="264" y="410"/>
                  </a:cubicBezTo>
                  <a:cubicBezTo>
                    <a:pt x="254" y="400"/>
                    <a:pt x="244" y="391"/>
                    <a:pt x="235" y="381"/>
                  </a:cubicBezTo>
                  <a:cubicBezTo>
                    <a:pt x="211" y="397"/>
                    <a:pt x="186" y="415"/>
                    <a:pt x="180" y="418"/>
                  </a:cubicBezTo>
                  <a:cubicBezTo>
                    <a:pt x="176" y="422"/>
                    <a:pt x="170" y="423"/>
                    <a:pt x="165" y="422"/>
                  </a:cubicBezTo>
                  <a:cubicBezTo>
                    <a:pt x="160" y="421"/>
                    <a:pt x="155" y="418"/>
                    <a:pt x="151" y="414"/>
                  </a:cubicBezTo>
                  <a:cubicBezTo>
                    <a:pt x="147" y="409"/>
                    <a:pt x="146" y="404"/>
                    <a:pt x="146" y="399"/>
                  </a:cubicBezTo>
                  <a:cubicBezTo>
                    <a:pt x="146" y="394"/>
                    <a:pt x="148" y="388"/>
                    <a:pt x="151" y="384"/>
                  </a:cubicBezTo>
                  <a:cubicBezTo>
                    <a:pt x="156" y="379"/>
                    <a:pt x="178" y="357"/>
                    <a:pt x="198" y="337"/>
                  </a:cubicBezTo>
                  <a:cubicBezTo>
                    <a:pt x="190" y="326"/>
                    <a:pt x="182" y="315"/>
                    <a:pt x="174" y="303"/>
                  </a:cubicBezTo>
                  <a:cubicBezTo>
                    <a:pt x="149" y="315"/>
                    <a:pt x="120" y="328"/>
                    <a:pt x="114" y="331"/>
                  </a:cubicBezTo>
                  <a:cubicBezTo>
                    <a:pt x="109" y="333"/>
                    <a:pt x="103" y="333"/>
                    <a:pt x="98" y="331"/>
                  </a:cubicBezTo>
                  <a:cubicBezTo>
                    <a:pt x="93" y="329"/>
                    <a:pt x="89" y="326"/>
                    <a:pt x="86" y="321"/>
                  </a:cubicBezTo>
                  <a:cubicBezTo>
                    <a:pt x="83" y="316"/>
                    <a:pt x="83" y="311"/>
                    <a:pt x="84" y="305"/>
                  </a:cubicBezTo>
                  <a:cubicBezTo>
                    <a:pt x="85" y="300"/>
                    <a:pt x="87" y="295"/>
                    <a:pt x="92" y="292"/>
                  </a:cubicBezTo>
                  <a:cubicBezTo>
                    <a:pt x="97" y="288"/>
                    <a:pt x="123" y="270"/>
                    <a:pt x="146" y="253"/>
                  </a:cubicBezTo>
                  <a:cubicBezTo>
                    <a:pt x="139" y="241"/>
                    <a:pt x="134" y="229"/>
                    <a:pt x="128" y="216"/>
                  </a:cubicBezTo>
                  <a:cubicBezTo>
                    <a:pt x="101" y="223"/>
                    <a:pt x="71" y="231"/>
                    <a:pt x="64" y="233"/>
                  </a:cubicBezTo>
                  <a:cubicBezTo>
                    <a:pt x="59" y="234"/>
                    <a:pt x="53" y="233"/>
                    <a:pt x="49" y="230"/>
                  </a:cubicBezTo>
                  <a:cubicBezTo>
                    <a:pt x="44" y="228"/>
                    <a:pt x="40" y="224"/>
                    <a:pt x="38" y="218"/>
                  </a:cubicBezTo>
                  <a:cubicBezTo>
                    <a:pt x="37" y="213"/>
                    <a:pt x="37" y="207"/>
                    <a:pt x="38" y="202"/>
                  </a:cubicBezTo>
                  <a:cubicBezTo>
                    <a:pt x="40" y="198"/>
                    <a:pt x="44" y="193"/>
                    <a:pt x="49" y="191"/>
                  </a:cubicBezTo>
                  <a:cubicBezTo>
                    <a:pt x="55" y="188"/>
                    <a:pt x="83" y="174"/>
                    <a:pt x="109" y="162"/>
                  </a:cubicBezTo>
                  <a:cubicBezTo>
                    <a:pt x="105" y="149"/>
                    <a:pt x="101" y="136"/>
                    <a:pt x="98" y="122"/>
                  </a:cubicBezTo>
                  <a:cubicBezTo>
                    <a:pt x="70" y="125"/>
                    <a:pt x="38" y="127"/>
                    <a:pt x="32" y="128"/>
                  </a:cubicBezTo>
                  <a:cubicBezTo>
                    <a:pt x="27" y="128"/>
                    <a:pt x="21" y="126"/>
                    <a:pt x="17" y="123"/>
                  </a:cubicBezTo>
                  <a:cubicBezTo>
                    <a:pt x="13" y="119"/>
                    <a:pt x="10" y="115"/>
                    <a:pt x="9" y="109"/>
                  </a:cubicBezTo>
                  <a:cubicBezTo>
                    <a:pt x="8" y="103"/>
                    <a:pt x="9" y="98"/>
                    <a:pt x="12" y="93"/>
                  </a:cubicBezTo>
                  <a:cubicBezTo>
                    <a:pt x="15" y="89"/>
                    <a:pt x="19" y="85"/>
                    <a:pt x="24" y="84"/>
                  </a:cubicBezTo>
                  <a:cubicBezTo>
                    <a:pt x="31" y="82"/>
                    <a:pt x="61" y="73"/>
                    <a:pt x="88" y="66"/>
                  </a:cubicBezTo>
                  <a:cubicBezTo>
                    <a:pt x="86" y="52"/>
                    <a:pt x="85" y="39"/>
                    <a:pt x="85" y="25"/>
                  </a:cubicBezTo>
                  <a:cubicBezTo>
                    <a:pt x="56" y="22"/>
                    <a:pt x="25" y="19"/>
                    <a:pt x="19" y="19"/>
                  </a:cubicBezTo>
                  <a:cubicBezTo>
                    <a:pt x="13" y="18"/>
                    <a:pt x="8" y="15"/>
                    <a:pt x="5" y="11"/>
                  </a:cubicBezTo>
                  <a:cubicBezTo>
                    <a:pt x="2" y="8"/>
                    <a:pt x="0" y="4"/>
                    <a:pt x="0" y="0"/>
                  </a:cubicBezTo>
                  <a:cubicBezTo>
                    <a:pt x="650" y="0"/>
                    <a:pt x="650" y="0"/>
                    <a:pt x="650" y="0"/>
                  </a:cubicBezTo>
                  <a:lnTo>
                    <a:pt x="650" y="64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13" tIns="48207" rIns="96413" bIns="48207" numCol="1" anchor="t" anchorCtr="0" compatLnSpc="1"/>
            <a:lstStyle/>
            <a:p>
              <a:endParaRPr lang="en-US" sz="2531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2" name="Freeform 8"/>
            <p:cNvSpPr/>
            <p:nvPr/>
          </p:nvSpPr>
          <p:spPr bwMode="auto">
            <a:xfrm>
              <a:off x="6003770" y="2078254"/>
              <a:ext cx="2087423" cy="2074431"/>
            </a:xfrm>
            <a:custGeom>
              <a:avLst/>
              <a:gdLst>
                <a:gd name="T0" fmla="*/ 3 w 651"/>
                <a:gd name="T1" fmla="*/ 0 h 647"/>
                <a:gd name="T2" fmla="*/ 25 w 651"/>
                <a:gd name="T3" fmla="*/ 20 h 647"/>
                <a:gd name="T4" fmla="*/ 72 w 651"/>
                <a:gd name="T5" fmla="*/ 89 h 647"/>
                <a:gd name="T6" fmla="*/ 100 w 651"/>
                <a:gd name="T7" fmla="*/ 13 h 647"/>
                <a:gd name="T8" fmla="*/ 129 w 651"/>
                <a:gd name="T9" fmla="*/ 18 h 647"/>
                <a:gd name="T10" fmla="*/ 129 w 651"/>
                <a:gd name="T11" fmla="*/ 99 h 647"/>
                <a:gd name="T12" fmla="*/ 197 w 651"/>
                <a:gd name="T13" fmla="*/ 50 h 647"/>
                <a:gd name="T14" fmla="*/ 224 w 651"/>
                <a:gd name="T15" fmla="*/ 40 h 647"/>
                <a:gd name="T16" fmla="*/ 239 w 651"/>
                <a:gd name="T17" fmla="*/ 66 h 647"/>
                <a:gd name="T18" fmla="*/ 259 w 651"/>
                <a:gd name="T19" fmla="*/ 147 h 647"/>
                <a:gd name="T20" fmla="*/ 311 w 651"/>
                <a:gd name="T21" fmla="*/ 85 h 647"/>
                <a:gd name="T22" fmla="*/ 337 w 651"/>
                <a:gd name="T23" fmla="*/ 100 h 647"/>
                <a:gd name="T24" fmla="*/ 309 w 651"/>
                <a:gd name="T25" fmla="*/ 176 h 647"/>
                <a:gd name="T26" fmla="*/ 390 w 651"/>
                <a:gd name="T27" fmla="*/ 153 h 647"/>
                <a:gd name="T28" fmla="*/ 419 w 651"/>
                <a:gd name="T29" fmla="*/ 153 h 647"/>
                <a:gd name="T30" fmla="*/ 424 w 651"/>
                <a:gd name="T31" fmla="*/ 182 h 647"/>
                <a:gd name="T32" fmla="*/ 416 w 651"/>
                <a:gd name="T33" fmla="*/ 266 h 647"/>
                <a:gd name="T34" fmla="*/ 486 w 651"/>
                <a:gd name="T35" fmla="*/ 225 h 647"/>
                <a:gd name="T36" fmla="*/ 505 w 651"/>
                <a:gd name="T37" fmla="*/ 248 h 647"/>
                <a:gd name="T38" fmla="*/ 452 w 651"/>
                <a:gd name="T39" fmla="*/ 309 h 647"/>
                <a:gd name="T40" fmla="*/ 536 w 651"/>
                <a:gd name="T41" fmla="*/ 316 h 647"/>
                <a:gd name="T42" fmla="*/ 564 w 651"/>
                <a:gd name="T43" fmla="*/ 325 h 647"/>
                <a:gd name="T44" fmla="*/ 558 w 651"/>
                <a:gd name="T45" fmla="*/ 355 h 647"/>
                <a:gd name="T46" fmla="*/ 522 w 651"/>
                <a:gd name="T47" fmla="*/ 430 h 647"/>
                <a:gd name="T48" fmla="*/ 602 w 651"/>
                <a:gd name="T49" fmla="*/ 416 h 647"/>
                <a:gd name="T50" fmla="*/ 612 w 651"/>
                <a:gd name="T51" fmla="*/ 444 h 647"/>
                <a:gd name="T52" fmla="*/ 542 w 651"/>
                <a:gd name="T53" fmla="*/ 484 h 647"/>
                <a:gd name="T54" fmla="*/ 618 w 651"/>
                <a:gd name="T55" fmla="*/ 519 h 647"/>
                <a:gd name="T56" fmla="*/ 641 w 651"/>
                <a:gd name="T57" fmla="*/ 537 h 647"/>
                <a:gd name="T58" fmla="*/ 626 w 651"/>
                <a:gd name="T59" fmla="*/ 563 h 647"/>
                <a:gd name="T60" fmla="*/ 566 w 651"/>
                <a:gd name="T61" fmla="*/ 621 h 647"/>
                <a:gd name="T62" fmla="*/ 646 w 651"/>
                <a:gd name="T63" fmla="*/ 635 h 647"/>
                <a:gd name="T64" fmla="*/ 0 w 651"/>
                <a:gd name="T65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7">
                  <a:moveTo>
                    <a:pt x="0" y="1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3" y="3"/>
                    <a:pt x="18" y="6"/>
                  </a:cubicBezTo>
                  <a:cubicBezTo>
                    <a:pt x="22" y="9"/>
                    <a:pt x="24" y="14"/>
                    <a:pt x="25" y="20"/>
                  </a:cubicBezTo>
                  <a:cubicBezTo>
                    <a:pt x="26" y="26"/>
                    <a:pt x="29" y="58"/>
                    <a:pt x="31" y="86"/>
                  </a:cubicBezTo>
                  <a:cubicBezTo>
                    <a:pt x="45" y="87"/>
                    <a:pt x="59" y="88"/>
                    <a:pt x="72" y="89"/>
                  </a:cubicBezTo>
                  <a:cubicBezTo>
                    <a:pt x="80" y="62"/>
                    <a:pt x="88" y="32"/>
                    <a:pt x="90" y="26"/>
                  </a:cubicBezTo>
                  <a:cubicBezTo>
                    <a:pt x="91" y="20"/>
                    <a:pt x="95" y="16"/>
                    <a:pt x="100" y="13"/>
                  </a:cubicBezTo>
                  <a:cubicBezTo>
                    <a:pt x="104" y="11"/>
                    <a:pt x="110" y="9"/>
                    <a:pt x="115" y="10"/>
                  </a:cubicBezTo>
                  <a:cubicBezTo>
                    <a:pt x="121" y="11"/>
                    <a:pt x="125" y="14"/>
                    <a:pt x="129" y="18"/>
                  </a:cubicBezTo>
                  <a:cubicBezTo>
                    <a:pt x="132" y="23"/>
                    <a:pt x="134" y="28"/>
                    <a:pt x="134" y="33"/>
                  </a:cubicBezTo>
                  <a:cubicBezTo>
                    <a:pt x="133" y="40"/>
                    <a:pt x="131" y="71"/>
                    <a:pt x="129" y="99"/>
                  </a:cubicBezTo>
                  <a:cubicBezTo>
                    <a:pt x="142" y="102"/>
                    <a:pt x="155" y="106"/>
                    <a:pt x="168" y="110"/>
                  </a:cubicBezTo>
                  <a:cubicBezTo>
                    <a:pt x="180" y="84"/>
                    <a:pt x="194" y="56"/>
                    <a:pt x="197" y="50"/>
                  </a:cubicBezTo>
                  <a:cubicBezTo>
                    <a:pt x="199" y="45"/>
                    <a:pt x="203" y="42"/>
                    <a:pt x="208" y="40"/>
                  </a:cubicBezTo>
                  <a:cubicBezTo>
                    <a:pt x="214" y="38"/>
                    <a:pt x="219" y="38"/>
                    <a:pt x="224" y="40"/>
                  </a:cubicBezTo>
                  <a:cubicBezTo>
                    <a:pt x="230" y="42"/>
                    <a:pt x="234" y="45"/>
                    <a:pt x="236" y="50"/>
                  </a:cubicBezTo>
                  <a:cubicBezTo>
                    <a:pt x="239" y="55"/>
                    <a:pt x="240" y="60"/>
                    <a:pt x="239" y="66"/>
                  </a:cubicBezTo>
                  <a:cubicBezTo>
                    <a:pt x="237" y="72"/>
                    <a:pt x="229" y="102"/>
                    <a:pt x="222" y="130"/>
                  </a:cubicBezTo>
                  <a:cubicBezTo>
                    <a:pt x="235" y="135"/>
                    <a:pt x="247" y="141"/>
                    <a:pt x="259" y="147"/>
                  </a:cubicBezTo>
                  <a:cubicBezTo>
                    <a:pt x="276" y="124"/>
                    <a:pt x="294" y="98"/>
                    <a:pt x="298" y="93"/>
                  </a:cubicBezTo>
                  <a:cubicBezTo>
                    <a:pt x="301" y="89"/>
                    <a:pt x="306" y="86"/>
                    <a:pt x="311" y="85"/>
                  </a:cubicBezTo>
                  <a:cubicBezTo>
                    <a:pt x="316" y="84"/>
                    <a:pt x="322" y="85"/>
                    <a:pt x="327" y="88"/>
                  </a:cubicBezTo>
                  <a:cubicBezTo>
                    <a:pt x="332" y="90"/>
                    <a:pt x="335" y="95"/>
                    <a:pt x="337" y="100"/>
                  </a:cubicBezTo>
                  <a:cubicBezTo>
                    <a:pt x="339" y="105"/>
                    <a:pt x="339" y="110"/>
                    <a:pt x="336" y="116"/>
                  </a:cubicBezTo>
                  <a:cubicBezTo>
                    <a:pt x="334" y="121"/>
                    <a:pt x="321" y="150"/>
                    <a:pt x="309" y="176"/>
                  </a:cubicBezTo>
                  <a:cubicBezTo>
                    <a:pt x="321" y="183"/>
                    <a:pt x="332" y="191"/>
                    <a:pt x="343" y="200"/>
                  </a:cubicBezTo>
                  <a:cubicBezTo>
                    <a:pt x="363" y="180"/>
                    <a:pt x="385" y="157"/>
                    <a:pt x="390" y="153"/>
                  </a:cubicBezTo>
                  <a:cubicBezTo>
                    <a:pt x="394" y="149"/>
                    <a:pt x="399" y="147"/>
                    <a:pt x="404" y="147"/>
                  </a:cubicBezTo>
                  <a:cubicBezTo>
                    <a:pt x="410" y="147"/>
                    <a:pt x="415" y="149"/>
                    <a:pt x="419" y="153"/>
                  </a:cubicBezTo>
                  <a:cubicBezTo>
                    <a:pt x="424" y="156"/>
                    <a:pt x="426" y="161"/>
                    <a:pt x="427" y="166"/>
                  </a:cubicBezTo>
                  <a:cubicBezTo>
                    <a:pt x="428" y="172"/>
                    <a:pt x="427" y="177"/>
                    <a:pt x="424" y="182"/>
                  </a:cubicBezTo>
                  <a:cubicBezTo>
                    <a:pt x="420" y="187"/>
                    <a:pt x="403" y="213"/>
                    <a:pt x="386" y="237"/>
                  </a:cubicBezTo>
                  <a:cubicBezTo>
                    <a:pt x="397" y="246"/>
                    <a:pt x="406" y="255"/>
                    <a:pt x="416" y="266"/>
                  </a:cubicBezTo>
                  <a:cubicBezTo>
                    <a:pt x="439" y="249"/>
                    <a:pt x="465" y="231"/>
                    <a:pt x="470" y="228"/>
                  </a:cubicBezTo>
                  <a:cubicBezTo>
                    <a:pt x="475" y="225"/>
                    <a:pt x="480" y="224"/>
                    <a:pt x="486" y="225"/>
                  </a:cubicBezTo>
                  <a:cubicBezTo>
                    <a:pt x="491" y="225"/>
                    <a:pt x="496" y="228"/>
                    <a:pt x="499" y="232"/>
                  </a:cubicBezTo>
                  <a:cubicBezTo>
                    <a:pt x="503" y="237"/>
                    <a:pt x="505" y="242"/>
                    <a:pt x="505" y="248"/>
                  </a:cubicBezTo>
                  <a:cubicBezTo>
                    <a:pt x="505" y="253"/>
                    <a:pt x="503" y="258"/>
                    <a:pt x="499" y="262"/>
                  </a:cubicBezTo>
                  <a:cubicBezTo>
                    <a:pt x="494" y="267"/>
                    <a:pt x="472" y="289"/>
                    <a:pt x="452" y="309"/>
                  </a:cubicBezTo>
                  <a:cubicBezTo>
                    <a:pt x="461" y="320"/>
                    <a:pt x="469" y="332"/>
                    <a:pt x="476" y="343"/>
                  </a:cubicBezTo>
                  <a:cubicBezTo>
                    <a:pt x="502" y="331"/>
                    <a:pt x="530" y="318"/>
                    <a:pt x="536" y="316"/>
                  </a:cubicBezTo>
                  <a:cubicBezTo>
                    <a:pt x="541" y="313"/>
                    <a:pt x="547" y="313"/>
                    <a:pt x="552" y="315"/>
                  </a:cubicBezTo>
                  <a:cubicBezTo>
                    <a:pt x="557" y="317"/>
                    <a:pt x="561" y="320"/>
                    <a:pt x="564" y="325"/>
                  </a:cubicBezTo>
                  <a:cubicBezTo>
                    <a:pt x="567" y="330"/>
                    <a:pt x="568" y="336"/>
                    <a:pt x="567" y="341"/>
                  </a:cubicBezTo>
                  <a:cubicBezTo>
                    <a:pt x="566" y="346"/>
                    <a:pt x="563" y="351"/>
                    <a:pt x="558" y="355"/>
                  </a:cubicBezTo>
                  <a:cubicBezTo>
                    <a:pt x="553" y="358"/>
                    <a:pt x="528" y="376"/>
                    <a:pt x="505" y="393"/>
                  </a:cubicBezTo>
                  <a:cubicBezTo>
                    <a:pt x="511" y="405"/>
                    <a:pt x="517" y="417"/>
                    <a:pt x="522" y="430"/>
                  </a:cubicBezTo>
                  <a:cubicBezTo>
                    <a:pt x="549" y="423"/>
                    <a:pt x="580" y="415"/>
                    <a:pt x="586" y="414"/>
                  </a:cubicBezTo>
                  <a:cubicBezTo>
                    <a:pt x="591" y="412"/>
                    <a:pt x="597" y="413"/>
                    <a:pt x="602" y="416"/>
                  </a:cubicBezTo>
                  <a:cubicBezTo>
                    <a:pt x="606" y="418"/>
                    <a:pt x="610" y="423"/>
                    <a:pt x="612" y="428"/>
                  </a:cubicBezTo>
                  <a:cubicBezTo>
                    <a:pt x="614" y="433"/>
                    <a:pt x="614" y="439"/>
                    <a:pt x="612" y="444"/>
                  </a:cubicBezTo>
                  <a:cubicBezTo>
                    <a:pt x="610" y="449"/>
                    <a:pt x="606" y="453"/>
                    <a:pt x="601" y="456"/>
                  </a:cubicBezTo>
                  <a:cubicBezTo>
                    <a:pt x="595" y="458"/>
                    <a:pt x="567" y="472"/>
                    <a:pt x="542" y="484"/>
                  </a:cubicBezTo>
                  <a:cubicBezTo>
                    <a:pt x="546" y="497"/>
                    <a:pt x="549" y="510"/>
                    <a:pt x="552" y="524"/>
                  </a:cubicBezTo>
                  <a:cubicBezTo>
                    <a:pt x="581" y="522"/>
                    <a:pt x="612" y="519"/>
                    <a:pt x="618" y="519"/>
                  </a:cubicBezTo>
                  <a:cubicBezTo>
                    <a:pt x="624" y="518"/>
                    <a:pt x="629" y="520"/>
                    <a:pt x="633" y="523"/>
                  </a:cubicBezTo>
                  <a:cubicBezTo>
                    <a:pt x="637" y="527"/>
                    <a:pt x="640" y="532"/>
                    <a:pt x="641" y="537"/>
                  </a:cubicBezTo>
                  <a:cubicBezTo>
                    <a:pt x="642" y="543"/>
                    <a:pt x="641" y="548"/>
                    <a:pt x="638" y="553"/>
                  </a:cubicBezTo>
                  <a:cubicBezTo>
                    <a:pt x="636" y="558"/>
                    <a:pt x="631" y="561"/>
                    <a:pt x="626" y="563"/>
                  </a:cubicBezTo>
                  <a:cubicBezTo>
                    <a:pt x="620" y="564"/>
                    <a:pt x="589" y="573"/>
                    <a:pt x="562" y="580"/>
                  </a:cubicBezTo>
                  <a:cubicBezTo>
                    <a:pt x="564" y="594"/>
                    <a:pt x="565" y="608"/>
                    <a:pt x="566" y="621"/>
                  </a:cubicBezTo>
                  <a:cubicBezTo>
                    <a:pt x="594" y="624"/>
                    <a:pt x="625" y="627"/>
                    <a:pt x="632" y="628"/>
                  </a:cubicBezTo>
                  <a:cubicBezTo>
                    <a:pt x="637" y="628"/>
                    <a:pt x="642" y="631"/>
                    <a:pt x="646" y="635"/>
                  </a:cubicBezTo>
                  <a:cubicBezTo>
                    <a:pt x="648" y="638"/>
                    <a:pt x="650" y="642"/>
                    <a:pt x="651" y="647"/>
                  </a:cubicBezTo>
                  <a:cubicBezTo>
                    <a:pt x="0" y="647"/>
                    <a:pt x="0" y="647"/>
                    <a:pt x="0" y="64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13" tIns="48207" rIns="96413" bIns="48207" numCol="1" anchor="t" anchorCtr="0" compatLnSpc="1"/>
            <a:lstStyle/>
            <a:p>
              <a:endParaRPr lang="en-US" sz="2531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6003770" y="4146189"/>
              <a:ext cx="2087423" cy="2072266"/>
            </a:xfrm>
            <a:custGeom>
              <a:avLst/>
              <a:gdLst>
                <a:gd name="T0" fmla="*/ 3 w 651"/>
                <a:gd name="T1" fmla="*/ 646 h 646"/>
                <a:gd name="T2" fmla="*/ 25 w 651"/>
                <a:gd name="T3" fmla="*/ 626 h 646"/>
                <a:gd name="T4" fmla="*/ 72 w 651"/>
                <a:gd name="T5" fmla="*/ 557 h 646"/>
                <a:gd name="T6" fmla="*/ 100 w 651"/>
                <a:gd name="T7" fmla="*/ 633 h 646"/>
                <a:gd name="T8" fmla="*/ 129 w 651"/>
                <a:gd name="T9" fmla="*/ 628 h 646"/>
                <a:gd name="T10" fmla="*/ 129 w 651"/>
                <a:gd name="T11" fmla="*/ 547 h 646"/>
                <a:gd name="T12" fmla="*/ 197 w 651"/>
                <a:gd name="T13" fmla="*/ 596 h 646"/>
                <a:gd name="T14" fmla="*/ 224 w 651"/>
                <a:gd name="T15" fmla="*/ 607 h 646"/>
                <a:gd name="T16" fmla="*/ 239 w 651"/>
                <a:gd name="T17" fmla="*/ 581 h 646"/>
                <a:gd name="T18" fmla="*/ 259 w 651"/>
                <a:gd name="T19" fmla="*/ 499 h 646"/>
                <a:gd name="T20" fmla="*/ 311 w 651"/>
                <a:gd name="T21" fmla="*/ 561 h 646"/>
                <a:gd name="T22" fmla="*/ 337 w 651"/>
                <a:gd name="T23" fmla="*/ 547 h 646"/>
                <a:gd name="T24" fmla="*/ 309 w 651"/>
                <a:gd name="T25" fmla="*/ 470 h 646"/>
                <a:gd name="T26" fmla="*/ 390 w 651"/>
                <a:gd name="T27" fmla="*/ 493 h 646"/>
                <a:gd name="T28" fmla="*/ 419 w 651"/>
                <a:gd name="T29" fmla="*/ 494 h 646"/>
                <a:gd name="T30" fmla="*/ 424 w 651"/>
                <a:gd name="T31" fmla="*/ 465 h 646"/>
                <a:gd name="T32" fmla="*/ 416 w 651"/>
                <a:gd name="T33" fmla="*/ 381 h 646"/>
                <a:gd name="T34" fmla="*/ 486 w 651"/>
                <a:gd name="T35" fmla="*/ 422 h 646"/>
                <a:gd name="T36" fmla="*/ 505 w 651"/>
                <a:gd name="T37" fmla="*/ 399 h 646"/>
                <a:gd name="T38" fmla="*/ 452 w 651"/>
                <a:gd name="T39" fmla="*/ 337 h 646"/>
                <a:gd name="T40" fmla="*/ 536 w 651"/>
                <a:gd name="T41" fmla="*/ 331 h 646"/>
                <a:gd name="T42" fmla="*/ 564 w 651"/>
                <a:gd name="T43" fmla="*/ 321 h 646"/>
                <a:gd name="T44" fmla="*/ 558 w 651"/>
                <a:gd name="T45" fmla="*/ 292 h 646"/>
                <a:gd name="T46" fmla="*/ 522 w 651"/>
                <a:gd name="T47" fmla="*/ 216 h 646"/>
                <a:gd name="T48" fmla="*/ 602 w 651"/>
                <a:gd name="T49" fmla="*/ 230 h 646"/>
                <a:gd name="T50" fmla="*/ 612 w 651"/>
                <a:gd name="T51" fmla="*/ 202 h 646"/>
                <a:gd name="T52" fmla="*/ 542 w 651"/>
                <a:gd name="T53" fmla="*/ 162 h 646"/>
                <a:gd name="T54" fmla="*/ 618 w 651"/>
                <a:gd name="T55" fmla="*/ 128 h 646"/>
                <a:gd name="T56" fmla="*/ 641 w 651"/>
                <a:gd name="T57" fmla="*/ 109 h 646"/>
                <a:gd name="T58" fmla="*/ 626 w 651"/>
                <a:gd name="T59" fmla="*/ 84 h 646"/>
                <a:gd name="T60" fmla="*/ 566 w 651"/>
                <a:gd name="T61" fmla="*/ 25 h 646"/>
                <a:gd name="T62" fmla="*/ 646 w 651"/>
                <a:gd name="T63" fmla="*/ 11 h 646"/>
                <a:gd name="T64" fmla="*/ 0 w 651"/>
                <a:gd name="T65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51" h="646">
                  <a:moveTo>
                    <a:pt x="0" y="646"/>
                  </a:moveTo>
                  <a:cubicBezTo>
                    <a:pt x="1" y="646"/>
                    <a:pt x="2" y="646"/>
                    <a:pt x="3" y="646"/>
                  </a:cubicBezTo>
                  <a:cubicBezTo>
                    <a:pt x="8" y="646"/>
                    <a:pt x="13" y="644"/>
                    <a:pt x="18" y="640"/>
                  </a:cubicBezTo>
                  <a:cubicBezTo>
                    <a:pt x="22" y="637"/>
                    <a:pt x="24" y="632"/>
                    <a:pt x="25" y="626"/>
                  </a:cubicBezTo>
                  <a:cubicBezTo>
                    <a:pt x="26" y="620"/>
                    <a:pt x="29" y="589"/>
                    <a:pt x="31" y="560"/>
                  </a:cubicBezTo>
                  <a:cubicBezTo>
                    <a:pt x="45" y="560"/>
                    <a:pt x="59" y="558"/>
                    <a:pt x="72" y="557"/>
                  </a:cubicBezTo>
                  <a:cubicBezTo>
                    <a:pt x="80" y="584"/>
                    <a:pt x="88" y="614"/>
                    <a:pt x="90" y="621"/>
                  </a:cubicBezTo>
                  <a:cubicBezTo>
                    <a:pt x="91" y="626"/>
                    <a:pt x="95" y="630"/>
                    <a:pt x="100" y="633"/>
                  </a:cubicBezTo>
                  <a:cubicBezTo>
                    <a:pt x="104" y="636"/>
                    <a:pt x="110" y="637"/>
                    <a:pt x="115" y="636"/>
                  </a:cubicBezTo>
                  <a:cubicBezTo>
                    <a:pt x="121" y="635"/>
                    <a:pt x="125" y="632"/>
                    <a:pt x="129" y="628"/>
                  </a:cubicBezTo>
                  <a:cubicBezTo>
                    <a:pt x="132" y="624"/>
                    <a:pt x="134" y="619"/>
                    <a:pt x="134" y="613"/>
                  </a:cubicBezTo>
                  <a:cubicBezTo>
                    <a:pt x="133" y="607"/>
                    <a:pt x="131" y="575"/>
                    <a:pt x="129" y="547"/>
                  </a:cubicBezTo>
                  <a:cubicBezTo>
                    <a:pt x="142" y="544"/>
                    <a:pt x="155" y="540"/>
                    <a:pt x="168" y="536"/>
                  </a:cubicBezTo>
                  <a:cubicBezTo>
                    <a:pt x="180" y="562"/>
                    <a:pt x="194" y="590"/>
                    <a:pt x="197" y="596"/>
                  </a:cubicBezTo>
                  <a:cubicBezTo>
                    <a:pt x="199" y="601"/>
                    <a:pt x="203" y="605"/>
                    <a:pt x="208" y="607"/>
                  </a:cubicBezTo>
                  <a:cubicBezTo>
                    <a:pt x="214" y="608"/>
                    <a:pt x="219" y="608"/>
                    <a:pt x="224" y="607"/>
                  </a:cubicBezTo>
                  <a:cubicBezTo>
                    <a:pt x="230" y="605"/>
                    <a:pt x="234" y="601"/>
                    <a:pt x="236" y="596"/>
                  </a:cubicBezTo>
                  <a:cubicBezTo>
                    <a:pt x="239" y="592"/>
                    <a:pt x="240" y="586"/>
                    <a:pt x="239" y="581"/>
                  </a:cubicBezTo>
                  <a:cubicBezTo>
                    <a:pt x="237" y="574"/>
                    <a:pt x="229" y="544"/>
                    <a:pt x="222" y="517"/>
                  </a:cubicBezTo>
                  <a:cubicBezTo>
                    <a:pt x="235" y="511"/>
                    <a:pt x="247" y="505"/>
                    <a:pt x="259" y="499"/>
                  </a:cubicBezTo>
                  <a:cubicBezTo>
                    <a:pt x="276" y="522"/>
                    <a:pt x="294" y="548"/>
                    <a:pt x="298" y="553"/>
                  </a:cubicBezTo>
                  <a:cubicBezTo>
                    <a:pt x="301" y="558"/>
                    <a:pt x="306" y="560"/>
                    <a:pt x="311" y="561"/>
                  </a:cubicBezTo>
                  <a:cubicBezTo>
                    <a:pt x="316" y="562"/>
                    <a:pt x="322" y="562"/>
                    <a:pt x="327" y="559"/>
                  </a:cubicBezTo>
                  <a:cubicBezTo>
                    <a:pt x="332" y="556"/>
                    <a:pt x="335" y="552"/>
                    <a:pt x="337" y="547"/>
                  </a:cubicBezTo>
                  <a:cubicBezTo>
                    <a:pt x="339" y="542"/>
                    <a:pt x="339" y="536"/>
                    <a:pt x="336" y="531"/>
                  </a:cubicBezTo>
                  <a:cubicBezTo>
                    <a:pt x="334" y="525"/>
                    <a:pt x="321" y="496"/>
                    <a:pt x="309" y="470"/>
                  </a:cubicBezTo>
                  <a:cubicBezTo>
                    <a:pt x="321" y="463"/>
                    <a:pt x="332" y="455"/>
                    <a:pt x="343" y="447"/>
                  </a:cubicBezTo>
                  <a:cubicBezTo>
                    <a:pt x="363" y="467"/>
                    <a:pt x="385" y="489"/>
                    <a:pt x="390" y="493"/>
                  </a:cubicBezTo>
                  <a:cubicBezTo>
                    <a:pt x="394" y="497"/>
                    <a:pt x="399" y="499"/>
                    <a:pt x="404" y="499"/>
                  </a:cubicBezTo>
                  <a:cubicBezTo>
                    <a:pt x="410" y="499"/>
                    <a:pt x="415" y="497"/>
                    <a:pt x="419" y="494"/>
                  </a:cubicBezTo>
                  <a:cubicBezTo>
                    <a:pt x="424" y="490"/>
                    <a:pt x="426" y="485"/>
                    <a:pt x="427" y="480"/>
                  </a:cubicBezTo>
                  <a:cubicBezTo>
                    <a:pt x="428" y="475"/>
                    <a:pt x="427" y="469"/>
                    <a:pt x="424" y="465"/>
                  </a:cubicBezTo>
                  <a:cubicBezTo>
                    <a:pt x="420" y="459"/>
                    <a:pt x="403" y="433"/>
                    <a:pt x="386" y="410"/>
                  </a:cubicBezTo>
                  <a:cubicBezTo>
                    <a:pt x="397" y="400"/>
                    <a:pt x="406" y="391"/>
                    <a:pt x="416" y="381"/>
                  </a:cubicBezTo>
                  <a:cubicBezTo>
                    <a:pt x="439" y="397"/>
                    <a:pt x="465" y="415"/>
                    <a:pt x="470" y="418"/>
                  </a:cubicBezTo>
                  <a:cubicBezTo>
                    <a:pt x="475" y="422"/>
                    <a:pt x="480" y="423"/>
                    <a:pt x="486" y="422"/>
                  </a:cubicBezTo>
                  <a:cubicBezTo>
                    <a:pt x="491" y="421"/>
                    <a:pt x="496" y="418"/>
                    <a:pt x="499" y="414"/>
                  </a:cubicBezTo>
                  <a:cubicBezTo>
                    <a:pt x="503" y="409"/>
                    <a:pt x="505" y="404"/>
                    <a:pt x="505" y="399"/>
                  </a:cubicBezTo>
                  <a:cubicBezTo>
                    <a:pt x="505" y="394"/>
                    <a:pt x="503" y="388"/>
                    <a:pt x="499" y="384"/>
                  </a:cubicBezTo>
                  <a:cubicBezTo>
                    <a:pt x="494" y="379"/>
                    <a:pt x="472" y="357"/>
                    <a:pt x="452" y="337"/>
                  </a:cubicBezTo>
                  <a:cubicBezTo>
                    <a:pt x="461" y="326"/>
                    <a:pt x="469" y="315"/>
                    <a:pt x="476" y="303"/>
                  </a:cubicBezTo>
                  <a:cubicBezTo>
                    <a:pt x="502" y="315"/>
                    <a:pt x="530" y="328"/>
                    <a:pt x="536" y="331"/>
                  </a:cubicBezTo>
                  <a:cubicBezTo>
                    <a:pt x="541" y="333"/>
                    <a:pt x="547" y="333"/>
                    <a:pt x="552" y="331"/>
                  </a:cubicBezTo>
                  <a:cubicBezTo>
                    <a:pt x="557" y="329"/>
                    <a:pt x="561" y="326"/>
                    <a:pt x="564" y="321"/>
                  </a:cubicBezTo>
                  <a:cubicBezTo>
                    <a:pt x="567" y="316"/>
                    <a:pt x="568" y="311"/>
                    <a:pt x="567" y="305"/>
                  </a:cubicBezTo>
                  <a:cubicBezTo>
                    <a:pt x="566" y="300"/>
                    <a:pt x="563" y="295"/>
                    <a:pt x="558" y="292"/>
                  </a:cubicBezTo>
                  <a:cubicBezTo>
                    <a:pt x="553" y="288"/>
                    <a:pt x="528" y="270"/>
                    <a:pt x="505" y="253"/>
                  </a:cubicBezTo>
                  <a:cubicBezTo>
                    <a:pt x="511" y="241"/>
                    <a:pt x="517" y="229"/>
                    <a:pt x="522" y="216"/>
                  </a:cubicBezTo>
                  <a:cubicBezTo>
                    <a:pt x="549" y="223"/>
                    <a:pt x="580" y="231"/>
                    <a:pt x="586" y="233"/>
                  </a:cubicBezTo>
                  <a:cubicBezTo>
                    <a:pt x="591" y="234"/>
                    <a:pt x="597" y="233"/>
                    <a:pt x="602" y="230"/>
                  </a:cubicBezTo>
                  <a:cubicBezTo>
                    <a:pt x="606" y="228"/>
                    <a:pt x="610" y="224"/>
                    <a:pt x="612" y="218"/>
                  </a:cubicBezTo>
                  <a:cubicBezTo>
                    <a:pt x="614" y="213"/>
                    <a:pt x="614" y="207"/>
                    <a:pt x="612" y="202"/>
                  </a:cubicBezTo>
                  <a:cubicBezTo>
                    <a:pt x="610" y="198"/>
                    <a:pt x="606" y="193"/>
                    <a:pt x="601" y="191"/>
                  </a:cubicBezTo>
                  <a:cubicBezTo>
                    <a:pt x="595" y="188"/>
                    <a:pt x="567" y="174"/>
                    <a:pt x="542" y="162"/>
                  </a:cubicBezTo>
                  <a:cubicBezTo>
                    <a:pt x="546" y="149"/>
                    <a:pt x="549" y="136"/>
                    <a:pt x="552" y="122"/>
                  </a:cubicBezTo>
                  <a:cubicBezTo>
                    <a:pt x="581" y="125"/>
                    <a:pt x="612" y="127"/>
                    <a:pt x="618" y="128"/>
                  </a:cubicBezTo>
                  <a:cubicBezTo>
                    <a:pt x="624" y="128"/>
                    <a:pt x="629" y="126"/>
                    <a:pt x="633" y="123"/>
                  </a:cubicBezTo>
                  <a:cubicBezTo>
                    <a:pt x="637" y="119"/>
                    <a:pt x="640" y="115"/>
                    <a:pt x="641" y="109"/>
                  </a:cubicBezTo>
                  <a:cubicBezTo>
                    <a:pt x="642" y="103"/>
                    <a:pt x="641" y="98"/>
                    <a:pt x="638" y="93"/>
                  </a:cubicBezTo>
                  <a:cubicBezTo>
                    <a:pt x="636" y="89"/>
                    <a:pt x="631" y="85"/>
                    <a:pt x="626" y="84"/>
                  </a:cubicBezTo>
                  <a:cubicBezTo>
                    <a:pt x="620" y="82"/>
                    <a:pt x="589" y="73"/>
                    <a:pt x="562" y="66"/>
                  </a:cubicBezTo>
                  <a:cubicBezTo>
                    <a:pt x="564" y="52"/>
                    <a:pt x="565" y="39"/>
                    <a:pt x="566" y="25"/>
                  </a:cubicBezTo>
                  <a:cubicBezTo>
                    <a:pt x="594" y="22"/>
                    <a:pt x="625" y="19"/>
                    <a:pt x="632" y="19"/>
                  </a:cubicBezTo>
                  <a:cubicBezTo>
                    <a:pt x="637" y="18"/>
                    <a:pt x="642" y="15"/>
                    <a:pt x="646" y="11"/>
                  </a:cubicBezTo>
                  <a:cubicBezTo>
                    <a:pt x="648" y="8"/>
                    <a:pt x="650" y="4"/>
                    <a:pt x="65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4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13" tIns="48207" rIns="96413" bIns="48207" numCol="1" anchor="t" anchorCtr="0" compatLnSpc="1"/>
            <a:lstStyle/>
            <a:p>
              <a:endParaRPr lang="en-US" sz="2531"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64" name="Group 11"/>
            <p:cNvGrpSpPr/>
            <p:nvPr/>
          </p:nvGrpSpPr>
          <p:grpSpPr>
            <a:xfrm>
              <a:off x="4964390" y="3261914"/>
              <a:ext cx="602560" cy="575326"/>
              <a:chOff x="4417791" y="3086470"/>
              <a:chExt cx="441754" cy="421788"/>
            </a:xfrm>
            <a:solidFill>
              <a:schemeClr val="bg1"/>
            </a:solidFill>
          </p:grpSpPr>
          <p:sp>
            <p:nvSpPr>
              <p:cNvPr id="90" name="Freeform 64"/>
              <p:cNvSpPr>
                <a:spLocks noEditPoints="1"/>
              </p:cNvSpPr>
              <p:nvPr/>
            </p:nvSpPr>
            <p:spPr bwMode="auto">
              <a:xfrm>
                <a:off x="4417791" y="3086470"/>
                <a:ext cx="441754" cy="421788"/>
              </a:xfrm>
              <a:custGeom>
                <a:avLst/>
                <a:gdLst>
                  <a:gd name="T0" fmla="*/ 125 w 133"/>
                  <a:gd name="T1" fmla="*/ 0 h 127"/>
                  <a:gd name="T2" fmla="*/ 9 w 133"/>
                  <a:gd name="T3" fmla="*/ 0 h 127"/>
                  <a:gd name="T4" fmla="*/ 0 w 133"/>
                  <a:gd name="T5" fmla="*/ 9 h 127"/>
                  <a:gd name="T6" fmla="*/ 0 w 133"/>
                  <a:gd name="T7" fmla="*/ 91 h 127"/>
                  <a:gd name="T8" fmla="*/ 9 w 133"/>
                  <a:gd name="T9" fmla="*/ 100 h 127"/>
                  <a:gd name="T10" fmla="*/ 53 w 133"/>
                  <a:gd name="T11" fmla="*/ 100 h 127"/>
                  <a:gd name="T12" fmla="*/ 40 w 133"/>
                  <a:gd name="T13" fmla="*/ 118 h 127"/>
                  <a:gd name="T14" fmla="*/ 40 w 133"/>
                  <a:gd name="T15" fmla="*/ 127 h 127"/>
                  <a:gd name="T16" fmla="*/ 53 w 133"/>
                  <a:gd name="T17" fmla="*/ 127 h 127"/>
                  <a:gd name="T18" fmla="*/ 80 w 133"/>
                  <a:gd name="T19" fmla="*/ 127 h 127"/>
                  <a:gd name="T20" fmla="*/ 94 w 133"/>
                  <a:gd name="T21" fmla="*/ 127 h 127"/>
                  <a:gd name="T22" fmla="*/ 94 w 133"/>
                  <a:gd name="T23" fmla="*/ 118 h 127"/>
                  <a:gd name="T24" fmla="*/ 80 w 133"/>
                  <a:gd name="T25" fmla="*/ 100 h 127"/>
                  <a:gd name="T26" fmla="*/ 125 w 133"/>
                  <a:gd name="T27" fmla="*/ 100 h 127"/>
                  <a:gd name="T28" fmla="*/ 133 w 133"/>
                  <a:gd name="T29" fmla="*/ 91 h 127"/>
                  <a:gd name="T30" fmla="*/ 133 w 133"/>
                  <a:gd name="T31" fmla="*/ 9 h 127"/>
                  <a:gd name="T32" fmla="*/ 125 w 133"/>
                  <a:gd name="T33" fmla="*/ 0 h 127"/>
                  <a:gd name="T34" fmla="*/ 60 w 133"/>
                  <a:gd name="T35" fmla="*/ 89 h 127"/>
                  <a:gd name="T36" fmla="*/ 67 w 133"/>
                  <a:gd name="T37" fmla="*/ 82 h 127"/>
                  <a:gd name="T38" fmla="*/ 75 w 133"/>
                  <a:gd name="T39" fmla="*/ 89 h 127"/>
                  <a:gd name="T40" fmla="*/ 67 w 133"/>
                  <a:gd name="T41" fmla="*/ 97 h 127"/>
                  <a:gd name="T42" fmla="*/ 60 w 133"/>
                  <a:gd name="T43" fmla="*/ 89 h 127"/>
                  <a:gd name="T44" fmla="*/ 124 w 133"/>
                  <a:gd name="T45" fmla="*/ 79 h 127"/>
                  <a:gd name="T46" fmla="*/ 10 w 133"/>
                  <a:gd name="T47" fmla="*/ 79 h 127"/>
                  <a:gd name="T48" fmla="*/ 10 w 133"/>
                  <a:gd name="T49" fmla="*/ 10 h 127"/>
                  <a:gd name="T50" fmla="*/ 124 w 133"/>
                  <a:gd name="T51" fmla="*/ 10 h 127"/>
                  <a:gd name="T52" fmla="*/ 124 w 133"/>
                  <a:gd name="T53" fmla="*/ 7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Oval 65"/>
              <p:cNvSpPr>
                <a:spLocks noChangeArrowheads="1"/>
              </p:cNvSpPr>
              <p:nvPr/>
            </p:nvSpPr>
            <p:spPr bwMode="auto">
              <a:xfrm>
                <a:off x="4627437" y="3365998"/>
                <a:ext cx="29949" cy="32446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5" name="Group 14"/>
            <p:cNvGrpSpPr/>
            <p:nvPr/>
          </p:nvGrpSpPr>
          <p:grpSpPr>
            <a:xfrm>
              <a:off x="6423354" y="4470996"/>
              <a:ext cx="515859" cy="623628"/>
              <a:chOff x="3526798" y="4057329"/>
              <a:chExt cx="284519" cy="359394"/>
            </a:xfrm>
            <a:solidFill>
              <a:schemeClr val="bg1"/>
            </a:solidFill>
          </p:grpSpPr>
          <p:sp>
            <p:nvSpPr>
              <p:cNvPr id="87" name="Freeform 107"/>
              <p:cNvSpPr/>
              <p:nvPr/>
            </p:nvSpPr>
            <p:spPr bwMode="auto">
              <a:xfrm>
                <a:off x="3561739" y="4092269"/>
                <a:ext cx="214637" cy="289511"/>
              </a:xfrm>
              <a:custGeom>
                <a:avLst/>
                <a:gdLst>
                  <a:gd name="T0" fmla="*/ 0 w 86"/>
                  <a:gd name="T1" fmla="*/ 10 h 116"/>
                  <a:gd name="T2" fmla="*/ 76 w 86"/>
                  <a:gd name="T3" fmla="*/ 10 h 116"/>
                  <a:gd name="T4" fmla="*/ 76 w 86"/>
                  <a:gd name="T5" fmla="*/ 116 h 116"/>
                  <a:gd name="T6" fmla="*/ 86 w 86"/>
                  <a:gd name="T7" fmla="*/ 116 h 116"/>
                  <a:gd name="T8" fmla="*/ 86 w 86"/>
                  <a:gd name="T9" fmla="*/ 0 h 116"/>
                  <a:gd name="T10" fmla="*/ 0 w 86"/>
                  <a:gd name="T11" fmla="*/ 0 h 116"/>
                  <a:gd name="T12" fmla="*/ 0 w 86"/>
                  <a:gd name="T13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6">
                    <a:moveTo>
                      <a:pt x="0" y="10"/>
                    </a:moveTo>
                    <a:lnTo>
                      <a:pt x="76" y="10"/>
                    </a:lnTo>
                    <a:lnTo>
                      <a:pt x="76" y="116"/>
                    </a:lnTo>
                    <a:lnTo>
                      <a:pt x="86" y="116"/>
                    </a:lnTo>
                    <a:lnTo>
                      <a:pt x="8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Freeform 108"/>
              <p:cNvSpPr/>
              <p:nvPr/>
            </p:nvSpPr>
            <p:spPr bwMode="auto">
              <a:xfrm>
                <a:off x="3599175" y="4057329"/>
                <a:ext cx="212142" cy="284519"/>
              </a:xfrm>
              <a:custGeom>
                <a:avLst/>
                <a:gdLst>
                  <a:gd name="T0" fmla="*/ 0 w 85"/>
                  <a:gd name="T1" fmla="*/ 0 h 114"/>
                  <a:gd name="T2" fmla="*/ 0 w 85"/>
                  <a:gd name="T3" fmla="*/ 9 h 114"/>
                  <a:gd name="T4" fmla="*/ 76 w 85"/>
                  <a:gd name="T5" fmla="*/ 9 h 114"/>
                  <a:gd name="T6" fmla="*/ 76 w 85"/>
                  <a:gd name="T7" fmla="*/ 114 h 114"/>
                  <a:gd name="T8" fmla="*/ 85 w 85"/>
                  <a:gd name="T9" fmla="*/ 114 h 114"/>
                  <a:gd name="T10" fmla="*/ 85 w 85"/>
                  <a:gd name="T11" fmla="*/ 0 h 114"/>
                  <a:gd name="T12" fmla="*/ 0 w 85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4">
                    <a:moveTo>
                      <a:pt x="0" y="0"/>
                    </a:moveTo>
                    <a:lnTo>
                      <a:pt x="0" y="9"/>
                    </a:lnTo>
                    <a:lnTo>
                      <a:pt x="76" y="9"/>
                    </a:lnTo>
                    <a:lnTo>
                      <a:pt x="76" y="114"/>
                    </a:lnTo>
                    <a:lnTo>
                      <a:pt x="85" y="114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109"/>
              <p:cNvSpPr/>
              <p:nvPr/>
            </p:nvSpPr>
            <p:spPr bwMode="auto">
              <a:xfrm>
                <a:off x="3526798" y="4129707"/>
                <a:ext cx="212142" cy="287016"/>
              </a:xfrm>
              <a:custGeom>
                <a:avLst/>
                <a:gdLst>
                  <a:gd name="T0" fmla="*/ 0 w 85"/>
                  <a:gd name="T1" fmla="*/ 0 h 115"/>
                  <a:gd name="T2" fmla="*/ 0 w 85"/>
                  <a:gd name="T3" fmla="*/ 115 h 115"/>
                  <a:gd name="T4" fmla="*/ 85 w 85"/>
                  <a:gd name="T5" fmla="*/ 115 h 115"/>
                  <a:gd name="T6" fmla="*/ 85 w 85"/>
                  <a:gd name="T7" fmla="*/ 105 h 115"/>
                  <a:gd name="T8" fmla="*/ 85 w 85"/>
                  <a:gd name="T9" fmla="*/ 0 h 115"/>
                  <a:gd name="T10" fmla="*/ 10 w 85"/>
                  <a:gd name="T11" fmla="*/ 0 h 115"/>
                  <a:gd name="T12" fmla="*/ 0 w 85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5">
                    <a:moveTo>
                      <a:pt x="0" y="0"/>
                    </a:moveTo>
                    <a:lnTo>
                      <a:pt x="0" y="115"/>
                    </a:lnTo>
                    <a:lnTo>
                      <a:pt x="85" y="115"/>
                    </a:lnTo>
                    <a:lnTo>
                      <a:pt x="85" y="105"/>
                    </a:lnTo>
                    <a:lnTo>
                      <a:pt x="85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Group 18"/>
            <p:cNvGrpSpPr/>
            <p:nvPr/>
          </p:nvGrpSpPr>
          <p:grpSpPr>
            <a:xfrm>
              <a:off x="6453995" y="3171696"/>
              <a:ext cx="381279" cy="694477"/>
              <a:chOff x="3536781" y="2689641"/>
              <a:chExt cx="279527" cy="509141"/>
            </a:xfrm>
            <a:solidFill>
              <a:schemeClr val="bg1"/>
            </a:solidFill>
          </p:grpSpPr>
          <p:sp>
            <p:nvSpPr>
              <p:cNvPr id="82" name="Freeform 121"/>
              <p:cNvSpPr>
                <a:spLocks noEditPoints="1"/>
              </p:cNvSpPr>
              <p:nvPr/>
            </p:nvSpPr>
            <p:spPr bwMode="auto">
              <a:xfrm>
                <a:off x="3536781" y="2689641"/>
                <a:ext cx="279527" cy="381855"/>
              </a:xfrm>
              <a:custGeom>
                <a:avLst/>
                <a:gdLst>
                  <a:gd name="T0" fmla="*/ 42 w 84"/>
                  <a:gd name="T1" fmla="*/ 5 h 115"/>
                  <a:gd name="T2" fmla="*/ 79 w 84"/>
                  <a:gd name="T3" fmla="*/ 42 h 115"/>
                  <a:gd name="T4" fmla="*/ 56 w 84"/>
                  <a:gd name="T5" fmla="*/ 111 h 115"/>
                  <a:gd name="T6" fmla="*/ 31 w 84"/>
                  <a:gd name="T7" fmla="*/ 111 h 115"/>
                  <a:gd name="T8" fmla="*/ 4 w 84"/>
                  <a:gd name="T9" fmla="*/ 42 h 115"/>
                  <a:gd name="T10" fmla="*/ 42 w 84"/>
                  <a:gd name="T11" fmla="*/ 5 h 115"/>
                  <a:gd name="T12" fmla="*/ 42 w 84"/>
                  <a:gd name="T13" fmla="*/ 0 h 115"/>
                  <a:gd name="T14" fmla="*/ 0 w 84"/>
                  <a:gd name="T15" fmla="*/ 42 h 115"/>
                  <a:gd name="T16" fmla="*/ 29 w 84"/>
                  <a:gd name="T17" fmla="*/ 115 h 115"/>
                  <a:gd name="T18" fmla="*/ 58 w 84"/>
                  <a:gd name="T19" fmla="*/ 115 h 115"/>
                  <a:gd name="T20" fmla="*/ 84 w 84"/>
                  <a:gd name="T21" fmla="*/ 42 h 115"/>
                  <a:gd name="T22" fmla="*/ 42 w 84"/>
                  <a:gd name="T2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4" h="115">
                    <a:moveTo>
                      <a:pt x="42" y="5"/>
                    </a:moveTo>
                    <a:cubicBezTo>
                      <a:pt x="63" y="5"/>
                      <a:pt x="79" y="22"/>
                      <a:pt x="79" y="42"/>
                    </a:cubicBezTo>
                    <a:cubicBezTo>
                      <a:pt x="79" y="60"/>
                      <a:pt x="60" y="101"/>
                      <a:pt x="56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23" y="95"/>
                      <a:pt x="4" y="58"/>
                      <a:pt x="4" y="42"/>
                    </a:cubicBezTo>
                    <a:cubicBezTo>
                      <a:pt x="4" y="22"/>
                      <a:pt x="21" y="5"/>
                      <a:pt x="42" y="5"/>
                    </a:cubicBezTo>
                    <a:moveTo>
                      <a:pt x="42" y="0"/>
                    </a:moveTo>
                    <a:cubicBezTo>
                      <a:pt x="19" y="0"/>
                      <a:pt x="0" y="19"/>
                      <a:pt x="0" y="42"/>
                    </a:cubicBezTo>
                    <a:cubicBezTo>
                      <a:pt x="0" y="63"/>
                      <a:pt x="29" y="115"/>
                      <a:pt x="29" y="115"/>
                    </a:cubicBezTo>
                    <a:cubicBezTo>
                      <a:pt x="58" y="115"/>
                      <a:pt x="58" y="115"/>
                      <a:pt x="58" y="115"/>
                    </a:cubicBezTo>
                    <a:cubicBezTo>
                      <a:pt x="58" y="115"/>
                      <a:pt x="84" y="63"/>
                      <a:pt x="84" y="42"/>
                    </a:cubicBezTo>
                    <a:cubicBezTo>
                      <a:pt x="84" y="19"/>
                      <a:pt x="65" y="0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Freeform 122"/>
              <p:cNvSpPr/>
              <p:nvPr/>
            </p:nvSpPr>
            <p:spPr bwMode="auto">
              <a:xfrm>
                <a:off x="3631621" y="3166335"/>
                <a:ext cx="97336" cy="9983"/>
              </a:xfrm>
              <a:custGeom>
                <a:avLst/>
                <a:gdLst>
                  <a:gd name="T0" fmla="*/ 1 w 29"/>
                  <a:gd name="T1" fmla="*/ 3 h 3"/>
                  <a:gd name="T2" fmla="*/ 27 w 29"/>
                  <a:gd name="T3" fmla="*/ 3 h 3"/>
                  <a:gd name="T4" fmla="*/ 29 w 29"/>
                  <a:gd name="T5" fmla="*/ 0 h 3"/>
                  <a:gd name="T6" fmla="*/ 0 w 29"/>
                  <a:gd name="T7" fmla="*/ 0 h 3"/>
                  <a:gd name="T8" fmla="*/ 1 w 2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">
                    <a:moveTo>
                      <a:pt x="1" y="3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28" y="2"/>
                      <a:pt x="28" y="1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Freeform 123"/>
              <p:cNvSpPr/>
              <p:nvPr/>
            </p:nvSpPr>
            <p:spPr bwMode="auto">
              <a:xfrm>
                <a:off x="3646596" y="3186302"/>
                <a:ext cx="69882" cy="12480"/>
              </a:xfrm>
              <a:custGeom>
                <a:avLst/>
                <a:gdLst>
                  <a:gd name="T0" fmla="*/ 10 w 21"/>
                  <a:gd name="T1" fmla="*/ 4 h 4"/>
                  <a:gd name="T2" fmla="*/ 21 w 21"/>
                  <a:gd name="T3" fmla="*/ 0 h 4"/>
                  <a:gd name="T4" fmla="*/ 0 w 21"/>
                  <a:gd name="T5" fmla="*/ 0 h 4"/>
                  <a:gd name="T6" fmla="*/ 10 w 2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">
                    <a:moveTo>
                      <a:pt x="10" y="4"/>
                    </a:moveTo>
                    <a:cubicBezTo>
                      <a:pt x="14" y="4"/>
                      <a:pt x="18" y="2"/>
                      <a:pt x="2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6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Freeform 124"/>
              <p:cNvSpPr/>
              <p:nvPr/>
            </p:nvSpPr>
            <p:spPr bwMode="auto">
              <a:xfrm>
                <a:off x="3629124" y="3086470"/>
                <a:ext cx="102328" cy="69882"/>
              </a:xfrm>
              <a:custGeom>
                <a:avLst/>
                <a:gdLst>
                  <a:gd name="T0" fmla="*/ 31 w 31"/>
                  <a:gd name="T1" fmla="*/ 0 h 21"/>
                  <a:gd name="T2" fmla="*/ 0 w 31"/>
                  <a:gd name="T3" fmla="*/ 0 h 21"/>
                  <a:gd name="T4" fmla="*/ 0 w 31"/>
                  <a:gd name="T5" fmla="*/ 19 h 21"/>
                  <a:gd name="T6" fmla="*/ 0 w 31"/>
                  <a:gd name="T7" fmla="*/ 21 h 21"/>
                  <a:gd name="T8" fmla="*/ 30 w 31"/>
                  <a:gd name="T9" fmla="*/ 21 h 21"/>
                  <a:gd name="T10" fmla="*/ 31 w 31"/>
                  <a:gd name="T11" fmla="*/ 19 h 21"/>
                  <a:gd name="T12" fmla="*/ 31 w 31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0"/>
                      <a:pt x="31" y="20"/>
                      <a:pt x="31" y="19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6" name="Freeform 125"/>
              <p:cNvSpPr>
                <a:spLocks noEditPoints="1"/>
              </p:cNvSpPr>
              <p:nvPr/>
            </p:nvSpPr>
            <p:spPr bwMode="auto">
              <a:xfrm>
                <a:off x="3626629" y="2864345"/>
                <a:ext cx="104823" cy="207151"/>
              </a:xfrm>
              <a:custGeom>
                <a:avLst/>
                <a:gdLst>
                  <a:gd name="T0" fmla="*/ 42 w 42"/>
                  <a:gd name="T1" fmla="*/ 2 h 83"/>
                  <a:gd name="T2" fmla="*/ 42 w 42"/>
                  <a:gd name="T3" fmla="*/ 2 h 83"/>
                  <a:gd name="T4" fmla="*/ 42 w 42"/>
                  <a:gd name="T5" fmla="*/ 2 h 83"/>
                  <a:gd name="T6" fmla="*/ 37 w 42"/>
                  <a:gd name="T7" fmla="*/ 0 h 83"/>
                  <a:gd name="T8" fmla="*/ 20 w 42"/>
                  <a:gd name="T9" fmla="*/ 6 h 83"/>
                  <a:gd name="T10" fmla="*/ 5 w 42"/>
                  <a:gd name="T11" fmla="*/ 0 h 83"/>
                  <a:gd name="T12" fmla="*/ 0 w 42"/>
                  <a:gd name="T13" fmla="*/ 1 h 83"/>
                  <a:gd name="T14" fmla="*/ 0 w 42"/>
                  <a:gd name="T15" fmla="*/ 2 h 83"/>
                  <a:gd name="T16" fmla="*/ 0 w 42"/>
                  <a:gd name="T17" fmla="*/ 2 h 83"/>
                  <a:gd name="T18" fmla="*/ 18 w 42"/>
                  <a:gd name="T19" fmla="*/ 83 h 83"/>
                  <a:gd name="T20" fmla="*/ 24 w 42"/>
                  <a:gd name="T21" fmla="*/ 83 h 83"/>
                  <a:gd name="T22" fmla="*/ 42 w 42"/>
                  <a:gd name="T23" fmla="*/ 2 h 83"/>
                  <a:gd name="T24" fmla="*/ 42 w 42"/>
                  <a:gd name="T25" fmla="*/ 2 h 83"/>
                  <a:gd name="T26" fmla="*/ 42 w 42"/>
                  <a:gd name="T27" fmla="*/ 2 h 83"/>
                  <a:gd name="T28" fmla="*/ 21 w 42"/>
                  <a:gd name="T29" fmla="*/ 73 h 83"/>
                  <a:gd name="T30" fmla="*/ 5 w 42"/>
                  <a:gd name="T31" fmla="*/ 4 h 83"/>
                  <a:gd name="T32" fmla="*/ 20 w 42"/>
                  <a:gd name="T33" fmla="*/ 9 h 83"/>
                  <a:gd name="T34" fmla="*/ 37 w 42"/>
                  <a:gd name="T35" fmla="*/ 4 h 83"/>
                  <a:gd name="T36" fmla="*/ 21 w 42"/>
                  <a:gd name="T37" fmla="*/ 7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2" h="83">
                    <a:moveTo>
                      <a:pt x="42" y="2"/>
                    </a:moveTo>
                    <a:lnTo>
                      <a:pt x="42" y="2"/>
                    </a:lnTo>
                    <a:lnTo>
                      <a:pt x="42" y="2"/>
                    </a:lnTo>
                    <a:lnTo>
                      <a:pt x="37" y="0"/>
                    </a:lnTo>
                    <a:lnTo>
                      <a:pt x="20" y="6"/>
                    </a:lnTo>
                    <a:lnTo>
                      <a:pt x="5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8" y="83"/>
                    </a:lnTo>
                    <a:lnTo>
                      <a:pt x="24" y="83"/>
                    </a:lnTo>
                    <a:lnTo>
                      <a:pt x="42" y="2"/>
                    </a:lnTo>
                    <a:lnTo>
                      <a:pt x="42" y="2"/>
                    </a:lnTo>
                    <a:lnTo>
                      <a:pt x="42" y="2"/>
                    </a:lnTo>
                    <a:close/>
                    <a:moveTo>
                      <a:pt x="21" y="73"/>
                    </a:moveTo>
                    <a:lnTo>
                      <a:pt x="5" y="4"/>
                    </a:lnTo>
                    <a:lnTo>
                      <a:pt x="20" y="9"/>
                    </a:lnTo>
                    <a:lnTo>
                      <a:pt x="37" y="4"/>
                    </a:lnTo>
                    <a:lnTo>
                      <a:pt x="21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7" name="Group 24"/>
            <p:cNvGrpSpPr/>
            <p:nvPr/>
          </p:nvGrpSpPr>
          <p:grpSpPr>
            <a:xfrm>
              <a:off x="4967639" y="4470996"/>
              <a:ext cx="606638" cy="585958"/>
              <a:chOff x="5099140" y="1309474"/>
              <a:chExt cx="439257" cy="424283"/>
            </a:xfrm>
            <a:solidFill>
              <a:schemeClr val="bg1"/>
            </a:solidFill>
          </p:grpSpPr>
          <p:sp>
            <p:nvSpPr>
              <p:cNvPr id="68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6413" tIns="48207" rIns="96413" bIns="48207" numCol="1" anchor="t" anchorCtr="0" compatLnSpc="1"/>
              <a:lstStyle/>
              <a:p>
                <a:endParaRPr lang="en-US" sz="2531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2" name="矩形 91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96" name="文本框 95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428596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gallery dir="l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81" b="-58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0" y="539786"/>
            <a:ext cx="2000250" cy="2063500"/>
          </a:xfrm>
          <a:prstGeom prst="rect">
            <a:avLst/>
          </a:prstGeom>
        </p:spPr>
      </p:pic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709294" y="2966423"/>
            <a:ext cx="48245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solidFill>
                  <a:schemeClr val="accent3"/>
                </a:solidFill>
                <a:ea typeface="微软雅黑" panose="020B0503020204020204" pitchFamily="34" charset="-122"/>
              </a:rPr>
              <a:t>请</a:t>
            </a:r>
            <a:r>
              <a:rPr lang="zh-CN" altLang="en-US" sz="4400" b="1" dirty="0">
                <a:solidFill>
                  <a:schemeClr val="accent3"/>
                </a:solidFill>
                <a:ea typeface="微软雅黑" panose="020B0503020204020204" pitchFamily="34" charset="-122"/>
              </a:rPr>
              <a:t>替换文字内容</a:t>
            </a:r>
            <a:endParaRPr lang="en-US" altLang="zh-CN" sz="4400" b="1" dirty="0">
              <a:solidFill>
                <a:schemeClr val="accent3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/>
        </p:nvSpPr>
        <p:spPr bwMode="auto">
          <a:xfrm>
            <a:off x="5761191" y="3914059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40943" y="2591770"/>
            <a:ext cx="2889133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smtClean="0">
                <a:solidFill>
                  <a:schemeClr val="accent3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17506" b="1" dirty="0">
              <a:solidFill>
                <a:schemeClr val="accent3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8"/>
          <p:cNvSpPr txBox="1">
            <a:spLocks noChangeArrowheads="1"/>
          </p:cNvSpPr>
          <p:nvPr/>
        </p:nvSpPr>
        <p:spPr bwMode="auto">
          <a:xfrm>
            <a:off x="7990041" y="3924037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"/>
          <p:cNvSpPr txBox="1">
            <a:spLocks noChangeArrowheads="1"/>
          </p:cNvSpPr>
          <p:nvPr/>
        </p:nvSpPr>
        <p:spPr bwMode="auto">
          <a:xfrm>
            <a:off x="5761191" y="4391216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8"/>
          <p:cNvSpPr txBox="1">
            <a:spLocks noChangeArrowheads="1"/>
          </p:cNvSpPr>
          <p:nvPr/>
        </p:nvSpPr>
        <p:spPr bwMode="auto">
          <a:xfrm>
            <a:off x="7990041" y="4401194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1886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>
          <a:xfrm>
            <a:off x="1507422" y="1795333"/>
            <a:ext cx="2672453" cy="1928112"/>
          </a:xfrm>
          <a:prstGeom prst="parallelogram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912" r="-29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03" tIns="64251" rIns="128503" bIns="64251" rtlCol="0" anchor="ctr"/>
          <a:lstStyle/>
          <a:p>
            <a:pPr algn="ctr"/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3965640" y="1795333"/>
            <a:ext cx="2672453" cy="1928112"/>
          </a:xfrm>
          <a:prstGeom prst="parallelogram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331" r="-1033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03" tIns="64251" rIns="128503" bIns="64251" rtlCol="0" anchor="ctr"/>
          <a:lstStyle/>
          <a:p>
            <a:pPr algn="ctr"/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6429339" y="1795333"/>
            <a:ext cx="2672453" cy="1928112"/>
          </a:xfrm>
          <a:prstGeom prst="parallelogram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509" r="-355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03" tIns="64251" rIns="128503" bIns="64251" rtlCol="0" anchor="ctr"/>
          <a:lstStyle/>
          <a:p>
            <a:pPr algn="ctr"/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8893037" y="1795333"/>
            <a:ext cx="2672453" cy="1928112"/>
          </a:xfrm>
          <a:prstGeom prst="parallelogram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57" r="-109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03" tIns="64251" rIns="128503" bIns="64251" rtlCol="0" anchor="ctr"/>
          <a:lstStyle/>
          <a:p>
            <a:pPr algn="ctr"/>
            <a:endParaRPr lang="zh-CN" altLang="en-US" sz="2530">
              <a:ea typeface="微软雅黑" panose="020B0503020204020204" pitchFamily="34" charset="-122"/>
            </a:endParaRP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9307203" y="3920096"/>
            <a:ext cx="1624409" cy="40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364" tIns="48181" rIns="96364" bIns="48181">
            <a:spAutoFit/>
          </a:bodyPr>
          <a:lstStyle/>
          <a:p>
            <a:pPr algn="ctr"/>
            <a:r>
              <a:rPr lang="zh-CN" altLang="en-US" sz="196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项目一</a:t>
            </a:r>
          </a:p>
        </p:txBody>
      </p:sp>
      <p:grpSp>
        <p:nvGrpSpPr>
          <p:cNvPr id="2" name="组合 15"/>
          <p:cNvGrpSpPr/>
          <p:nvPr/>
        </p:nvGrpSpPr>
        <p:grpSpPr>
          <a:xfrm>
            <a:off x="9253644" y="4496107"/>
            <a:ext cx="1731527" cy="356954"/>
            <a:chOff x="6401594" y="3274594"/>
            <a:chExt cx="1231756" cy="253926"/>
          </a:xfrm>
        </p:grpSpPr>
        <p:sp>
          <p:nvSpPr>
            <p:cNvPr id="17" name="圆角矩形 16"/>
            <p:cNvSpPr/>
            <p:nvPr/>
          </p:nvSpPr>
          <p:spPr>
            <a:xfrm>
              <a:off x="6401594" y="3274594"/>
              <a:ext cx="1231756" cy="253906"/>
            </a:xfrm>
            <a:prstGeom prst="roundRect">
              <a:avLst>
                <a:gd name="adj" fmla="val 4167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0">
                <a:ea typeface="微软雅黑" panose="020B0503020204020204" pitchFamily="34" charset="-122"/>
              </a:endParaRPr>
            </a:p>
          </p:txBody>
        </p:sp>
        <p:sp>
          <p:nvSpPr>
            <p:cNvPr id="18" name="矩形 9"/>
            <p:cNvSpPr>
              <a:spLocks noChangeArrowheads="1"/>
            </p:cNvSpPr>
            <p:nvPr/>
          </p:nvSpPr>
          <p:spPr bwMode="auto">
            <a:xfrm>
              <a:off x="6477794" y="3274594"/>
              <a:ext cx="1155556" cy="253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6393" tIns="48195" rIns="96393" bIns="48195">
              <a:spAutoFit/>
            </a:bodyPr>
            <a:lstStyle/>
            <a:p>
              <a:r>
                <a:rPr lang="zh-CN" altLang="en-US" sz="1687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添加详细文字</a:t>
              </a:r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9101794" y="4811374"/>
            <a:ext cx="2035226" cy="960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503" tIns="64251" rIns="128503" bIns="6425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6736392" y="3920096"/>
            <a:ext cx="1624409" cy="40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364" tIns="48181" rIns="96364" bIns="48181">
            <a:spAutoFit/>
          </a:bodyPr>
          <a:lstStyle/>
          <a:p>
            <a:pPr algn="ctr"/>
            <a:r>
              <a:rPr lang="zh-CN" altLang="en-US" sz="196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项目二</a:t>
            </a:r>
          </a:p>
        </p:txBody>
      </p:sp>
      <p:grpSp>
        <p:nvGrpSpPr>
          <p:cNvPr id="3" name="组合 20"/>
          <p:cNvGrpSpPr/>
          <p:nvPr/>
        </p:nvGrpSpPr>
        <p:grpSpPr>
          <a:xfrm>
            <a:off x="6682833" y="4496107"/>
            <a:ext cx="1731527" cy="356954"/>
            <a:chOff x="6401594" y="3274594"/>
            <a:chExt cx="1231756" cy="253926"/>
          </a:xfrm>
        </p:grpSpPr>
        <p:sp>
          <p:nvSpPr>
            <p:cNvPr id="22" name="圆角矩形 21"/>
            <p:cNvSpPr/>
            <p:nvPr/>
          </p:nvSpPr>
          <p:spPr>
            <a:xfrm>
              <a:off x="6401594" y="3274594"/>
              <a:ext cx="1231756" cy="253906"/>
            </a:xfrm>
            <a:prstGeom prst="roundRect">
              <a:avLst>
                <a:gd name="adj" fmla="val 4167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0">
                <a:ea typeface="微软雅黑" panose="020B0503020204020204" pitchFamily="34" charset="-122"/>
              </a:endParaRPr>
            </a:p>
          </p:txBody>
        </p:sp>
        <p:sp>
          <p:nvSpPr>
            <p:cNvPr id="23" name="矩形 9"/>
            <p:cNvSpPr>
              <a:spLocks noChangeArrowheads="1"/>
            </p:cNvSpPr>
            <p:nvPr/>
          </p:nvSpPr>
          <p:spPr bwMode="auto">
            <a:xfrm>
              <a:off x="6477794" y="3274594"/>
              <a:ext cx="1155556" cy="253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6393" tIns="48195" rIns="96393" bIns="48195">
              <a:spAutoFit/>
            </a:bodyPr>
            <a:lstStyle/>
            <a:p>
              <a:r>
                <a:rPr lang="zh-CN" altLang="en-US" sz="1687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添加详细文字</a:t>
              </a:r>
            </a:p>
          </p:txBody>
        </p:sp>
      </p:grp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6530983" y="4811374"/>
            <a:ext cx="2035226" cy="960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503" tIns="64251" rIns="128503" bIns="6425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9"/>
          <p:cNvSpPr>
            <a:spLocks noChangeArrowheads="1"/>
          </p:cNvSpPr>
          <p:nvPr/>
        </p:nvSpPr>
        <p:spPr bwMode="auto">
          <a:xfrm>
            <a:off x="4165572" y="3920096"/>
            <a:ext cx="1624409" cy="40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364" tIns="48181" rIns="96364" bIns="48181">
            <a:spAutoFit/>
          </a:bodyPr>
          <a:lstStyle/>
          <a:p>
            <a:pPr algn="ctr"/>
            <a:r>
              <a:rPr lang="zh-CN" altLang="en-US" sz="196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项目三</a:t>
            </a:r>
          </a:p>
        </p:txBody>
      </p:sp>
      <p:grpSp>
        <p:nvGrpSpPr>
          <p:cNvPr id="4" name="组合 25"/>
          <p:cNvGrpSpPr/>
          <p:nvPr/>
        </p:nvGrpSpPr>
        <p:grpSpPr>
          <a:xfrm>
            <a:off x="4112013" y="4496107"/>
            <a:ext cx="1731527" cy="356954"/>
            <a:chOff x="6401594" y="3274594"/>
            <a:chExt cx="1231756" cy="253926"/>
          </a:xfrm>
        </p:grpSpPr>
        <p:sp>
          <p:nvSpPr>
            <p:cNvPr id="27" name="圆角矩形 26"/>
            <p:cNvSpPr/>
            <p:nvPr/>
          </p:nvSpPr>
          <p:spPr>
            <a:xfrm>
              <a:off x="6401594" y="3274594"/>
              <a:ext cx="1231756" cy="253906"/>
            </a:xfrm>
            <a:prstGeom prst="roundRect">
              <a:avLst>
                <a:gd name="adj" fmla="val 4167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0">
                <a:ea typeface="微软雅黑" panose="020B0503020204020204" pitchFamily="34" charset="-122"/>
              </a:endParaRPr>
            </a:p>
          </p:txBody>
        </p:sp>
        <p:sp>
          <p:nvSpPr>
            <p:cNvPr id="28" name="矩形 9"/>
            <p:cNvSpPr>
              <a:spLocks noChangeArrowheads="1"/>
            </p:cNvSpPr>
            <p:nvPr/>
          </p:nvSpPr>
          <p:spPr bwMode="auto">
            <a:xfrm>
              <a:off x="6477794" y="3274594"/>
              <a:ext cx="1155556" cy="253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6393" tIns="48195" rIns="96393" bIns="48195">
              <a:spAutoFit/>
            </a:bodyPr>
            <a:lstStyle/>
            <a:p>
              <a:pPr algn="ctr"/>
              <a:r>
                <a:rPr lang="zh-CN" altLang="en-US" sz="1687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添加详细文字</a:t>
              </a:r>
            </a:p>
          </p:txBody>
        </p:sp>
      </p:grpSp>
      <p:sp>
        <p:nvSpPr>
          <p:cNvPr id="29" name="矩形 1"/>
          <p:cNvSpPr>
            <a:spLocks noChangeArrowheads="1"/>
          </p:cNvSpPr>
          <p:nvPr/>
        </p:nvSpPr>
        <p:spPr bwMode="auto">
          <a:xfrm>
            <a:off x="3960163" y="4811374"/>
            <a:ext cx="2035226" cy="960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503" tIns="64251" rIns="128503" bIns="6425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9"/>
          <p:cNvSpPr>
            <a:spLocks noChangeArrowheads="1"/>
          </p:cNvSpPr>
          <p:nvPr/>
        </p:nvSpPr>
        <p:spPr bwMode="auto">
          <a:xfrm>
            <a:off x="1701878" y="3920096"/>
            <a:ext cx="1624409" cy="40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364" tIns="48181" rIns="96364" bIns="48181">
            <a:spAutoFit/>
          </a:bodyPr>
          <a:lstStyle/>
          <a:p>
            <a:pPr algn="ctr"/>
            <a:r>
              <a:rPr lang="zh-CN" altLang="en-US" sz="1969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项目四</a:t>
            </a:r>
          </a:p>
        </p:txBody>
      </p:sp>
      <p:grpSp>
        <p:nvGrpSpPr>
          <p:cNvPr id="5" name="组合 30"/>
          <p:cNvGrpSpPr/>
          <p:nvPr/>
        </p:nvGrpSpPr>
        <p:grpSpPr>
          <a:xfrm>
            <a:off x="1648319" y="4496107"/>
            <a:ext cx="1731527" cy="356954"/>
            <a:chOff x="6401594" y="3274594"/>
            <a:chExt cx="1231756" cy="253926"/>
          </a:xfrm>
        </p:grpSpPr>
        <p:sp>
          <p:nvSpPr>
            <p:cNvPr id="32" name="圆角矩形 31"/>
            <p:cNvSpPr/>
            <p:nvPr/>
          </p:nvSpPr>
          <p:spPr>
            <a:xfrm>
              <a:off x="6401594" y="3274594"/>
              <a:ext cx="1231756" cy="253906"/>
            </a:xfrm>
            <a:prstGeom prst="roundRect">
              <a:avLst>
                <a:gd name="adj" fmla="val 4167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0">
                <a:ea typeface="微软雅黑" panose="020B0503020204020204" pitchFamily="34" charset="-122"/>
              </a:endParaRPr>
            </a:p>
          </p:txBody>
        </p:sp>
        <p:sp>
          <p:nvSpPr>
            <p:cNvPr id="33" name="矩形 9"/>
            <p:cNvSpPr>
              <a:spLocks noChangeArrowheads="1"/>
            </p:cNvSpPr>
            <p:nvPr/>
          </p:nvSpPr>
          <p:spPr bwMode="auto">
            <a:xfrm>
              <a:off x="6477794" y="3274594"/>
              <a:ext cx="1155556" cy="253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6393" tIns="48195" rIns="96393" bIns="48195">
              <a:spAutoFit/>
            </a:bodyPr>
            <a:lstStyle/>
            <a:p>
              <a:pPr algn="ctr"/>
              <a:r>
                <a:rPr lang="zh-CN" altLang="en-US" sz="1687" dirty="0">
                  <a:solidFill>
                    <a:schemeClr val="bg1"/>
                  </a:solidFill>
                  <a:latin typeface="微软雅黑" pitchFamily="34" charset="-122"/>
                  <a:ea typeface="微软雅黑" panose="020B0503020204020204" pitchFamily="34" charset="-122"/>
                </a:rPr>
                <a:t>添加详细文字</a:t>
              </a:r>
            </a:p>
          </p:txBody>
        </p:sp>
      </p:grpSp>
      <p:sp>
        <p:nvSpPr>
          <p:cNvPr id="34" name="矩形 1"/>
          <p:cNvSpPr>
            <a:spLocks noChangeArrowheads="1"/>
          </p:cNvSpPr>
          <p:nvPr/>
        </p:nvSpPr>
        <p:spPr bwMode="auto">
          <a:xfrm>
            <a:off x="1496469" y="4811374"/>
            <a:ext cx="2035226" cy="960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503" tIns="64251" rIns="128503" bIns="6425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请替换文字内容，修改文字内容，也可以直接复制你的内容到此。</a:t>
            </a:r>
            <a:endParaRPr lang="zh-CN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37" name="文本框 36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600054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8034">
        <p14:gallery dir="l"/>
      </p:transition>
    </mc:Choice>
    <mc:Fallback>
      <p:transition spd="slow" advTm="803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00"/>
                            </p:stCondLst>
                            <p:childTnLst>
                              <p:par>
                                <p:cTn id="4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0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  <p:bldP spid="20" grpId="0"/>
      <p:bldP spid="24" grpId="0"/>
      <p:bldP spid="25" grpId="0"/>
      <p:bldP spid="29" grpId="0"/>
      <p:bldP spid="30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002120" y="1028390"/>
            <a:ext cx="3538448" cy="3538448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2797" r="-127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543287" y="1028390"/>
            <a:ext cx="3538448" cy="3538448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1830" r="-486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77449" y="2797614"/>
            <a:ext cx="3676293" cy="618280"/>
          </a:xfrm>
          <a:prstGeom prst="ellipse">
            <a:avLst/>
          </a:prstGeom>
          <a:solidFill>
            <a:schemeClr val="accent3">
              <a:alpha val="94000"/>
            </a:schemeClr>
          </a:solidFill>
        </p:spPr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109">
              <a:solidFill>
                <a:srgbClr val="222B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65"/>
          <p:cNvGrpSpPr/>
          <p:nvPr/>
        </p:nvGrpSpPr>
        <p:grpSpPr>
          <a:xfrm>
            <a:off x="5773926" y="1673520"/>
            <a:ext cx="1351116" cy="1017665"/>
            <a:chOff x="550780" y="1190415"/>
            <a:chExt cx="3839454" cy="2891900"/>
          </a:xfrm>
          <a:solidFill>
            <a:schemeClr val="accent3"/>
          </a:solidFill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2425246" y="2977610"/>
              <a:ext cx="149198" cy="239669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2558576" y="3147443"/>
              <a:ext cx="1589" cy="15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2174468" y="2596680"/>
              <a:ext cx="120626" cy="214274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2560158" y="3144265"/>
              <a:ext cx="1589" cy="31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550780" y="1190415"/>
              <a:ext cx="3839454" cy="2891900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2559050" y="3149601"/>
              <a:ext cx="1589" cy="15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5676011" y="2846683"/>
            <a:ext cx="1479169" cy="52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53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53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716326" y="4777189"/>
            <a:ext cx="21100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PA_矩形 75"/>
          <p:cNvSpPr/>
          <p:nvPr>
            <p:custDataLst>
              <p:tags r:id="rId1"/>
            </p:custDataLst>
          </p:nvPr>
        </p:nvSpPr>
        <p:spPr>
          <a:xfrm>
            <a:off x="1922369" y="5301254"/>
            <a:ext cx="3697950" cy="11676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238998" y="4777189"/>
            <a:ext cx="2147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简要文字内容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PA_矩形 75"/>
          <p:cNvSpPr/>
          <p:nvPr>
            <p:custDataLst>
              <p:tags r:id="rId2"/>
            </p:custDataLst>
          </p:nvPr>
        </p:nvSpPr>
        <p:spPr>
          <a:xfrm>
            <a:off x="7463536" y="5311642"/>
            <a:ext cx="3697950" cy="11676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626053" y="5263238"/>
            <a:ext cx="29058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9167220" y="5263238"/>
            <a:ext cx="29058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31" name="文本框 30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555841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8" grpId="0" animBg="1"/>
          <p:bldP spid="9" grpId="0" animBg="1"/>
          <p:bldP spid="58" grpId="0"/>
          <p:bldP spid="61" grpId="0"/>
          <p:bldP spid="63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8" grpId="0" animBg="1"/>
          <p:bldP spid="9" grpId="0" animBg="1"/>
          <p:bldP spid="58" grpId="0"/>
          <p:bldP spid="61" grpId="0"/>
          <p:bldP spid="63" grpId="0"/>
          <p:bldP spid="48" grpId="0"/>
          <p:bldP spid="49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81" b="-58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153"/>
          <p:cNvSpPr txBox="1"/>
          <p:nvPr/>
        </p:nvSpPr>
        <p:spPr>
          <a:xfrm>
            <a:off x="4845224" y="955155"/>
            <a:ext cx="3168303" cy="712884"/>
          </a:xfrm>
          <a:prstGeom prst="rect">
            <a:avLst/>
          </a:prstGeom>
          <a:noFill/>
        </p:spPr>
        <p:txBody>
          <a:bodyPr wrap="square" lIns="96392" tIns="48195" rIns="96392" bIns="48195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/Contents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10964" y="955155"/>
            <a:ext cx="3236823" cy="712884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72791" y="3386188"/>
            <a:ext cx="10585176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 rot="2700000">
            <a:off x="2085924" y="2746273"/>
            <a:ext cx="1279830" cy="127983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52911" y="2804491"/>
            <a:ext cx="986454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696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rot="2700000">
            <a:off x="4524323" y="2746273"/>
            <a:ext cx="1279830" cy="127983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91310" y="2804491"/>
            <a:ext cx="986454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696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rot="2700000">
            <a:off x="6950023" y="2746273"/>
            <a:ext cx="1279830" cy="1279830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17010" y="2804491"/>
            <a:ext cx="986454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696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 rot="2700000">
            <a:off x="9388423" y="2746273"/>
            <a:ext cx="1279830" cy="1279830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55410" y="2804491"/>
            <a:ext cx="986454" cy="1163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96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696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1820862" y="447104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4157662" y="447104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6659562" y="447104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8996362" y="447104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相关标题文字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887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2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60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7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78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9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6" grpId="0"/>
          <p:bldP spid="9" grpId="0" animBg="1"/>
          <p:bldP spid="12" grpId="0" animBg="1"/>
          <p:bldP spid="13" grpId="0"/>
          <p:bldP spid="14" grpId="0" animBg="1"/>
          <p:bldP spid="15" grpId="0"/>
          <p:bldP spid="16" grpId="0" animBg="1"/>
          <p:bldP spid="17" grpId="0"/>
          <p:bldP spid="18" grpId="0" animBg="1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6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1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0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7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42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60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925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73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0250"/>
                                </p:stCondLst>
                                <p:childTnLst>
                                  <p:par>
                                    <p:cTn id="78" presetID="3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9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6" grpId="0"/>
          <p:bldP spid="9" grpId="0" animBg="1"/>
          <p:bldP spid="12" grpId="0" animBg="1"/>
          <p:bldP spid="13" grpId="0"/>
          <p:bldP spid="14" grpId="0" animBg="1"/>
          <p:bldP spid="15" grpId="0"/>
          <p:bldP spid="16" grpId="0" animBg="1"/>
          <p:bldP spid="17" grpId="0"/>
          <p:bldP spid="18" grpId="0" animBg="1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29200" y="2032000"/>
            <a:ext cx="1382713" cy="2185988"/>
            <a:chOff x="5029200" y="2032000"/>
            <a:chExt cx="1382713" cy="2185988"/>
          </a:xfrm>
          <a:solidFill>
            <a:schemeClr val="accent2"/>
          </a:solidFill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056188" y="2032000"/>
              <a:ext cx="1355725" cy="1122363"/>
            </a:xfrm>
            <a:custGeom>
              <a:avLst/>
              <a:gdLst>
                <a:gd name="T0" fmla="*/ 1708 w 1708"/>
                <a:gd name="T1" fmla="*/ 0 h 1413"/>
                <a:gd name="T2" fmla="*/ 1708 w 1708"/>
                <a:gd name="T3" fmla="*/ 897 h 1413"/>
                <a:gd name="T4" fmla="*/ 1073 w 1708"/>
                <a:gd name="T5" fmla="*/ 1413 h 1413"/>
                <a:gd name="T6" fmla="*/ 0 w 1708"/>
                <a:gd name="T7" fmla="*/ 1390 h 1413"/>
                <a:gd name="T8" fmla="*/ 636 w 1708"/>
                <a:gd name="T9" fmla="*/ 871 h 1413"/>
                <a:gd name="T10" fmla="*/ 1708 w 1708"/>
                <a:gd name="T11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1413">
                  <a:moveTo>
                    <a:pt x="1708" y="0"/>
                  </a:moveTo>
                  <a:lnTo>
                    <a:pt x="1708" y="897"/>
                  </a:lnTo>
                  <a:lnTo>
                    <a:pt x="1073" y="1413"/>
                  </a:lnTo>
                  <a:lnTo>
                    <a:pt x="0" y="1390"/>
                  </a:lnTo>
                  <a:lnTo>
                    <a:pt x="636" y="871"/>
                  </a:lnTo>
                  <a:lnTo>
                    <a:pt x="1708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056188" y="3095625"/>
              <a:ext cx="1355725" cy="1122363"/>
            </a:xfrm>
            <a:custGeom>
              <a:avLst/>
              <a:gdLst>
                <a:gd name="T0" fmla="*/ 1073 w 1708"/>
                <a:gd name="T1" fmla="*/ 0 h 1413"/>
                <a:gd name="T2" fmla="*/ 1708 w 1708"/>
                <a:gd name="T3" fmla="*/ 517 h 1413"/>
                <a:gd name="T4" fmla="*/ 1708 w 1708"/>
                <a:gd name="T5" fmla="*/ 1413 h 1413"/>
                <a:gd name="T6" fmla="*/ 636 w 1708"/>
                <a:gd name="T7" fmla="*/ 542 h 1413"/>
                <a:gd name="T8" fmla="*/ 0 w 1708"/>
                <a:gd name="T9" fmla="*/ 51 h 1413"/>
                <a:gd name="T10" fmla="*/ 1073 w 1708"/>
                <a:gd name="T11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1413">
                  <a:moveTo>
                    <a:pt x="1073" y="0"/>
                  </a:moveTo>
                  <a:lnTo>
                    <a:pt x="1708" y="517"/>
                  </a:lnTo>
                  <a:lnTo>
                    <a:pt x="1708" y="1413"/>
                  </a:lnTo>
                  <a:lnTo>
                    <a:pt x="636" y="542"/>
                  </a:lnTo>
                  <a:lnTo>
                    <a:pt x="0" y="51"/>
                  </a:lnTo>
                  <a:lnTo>
                    <a:pt x="1073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849938" y="3390900"/>
              <a:ext cx="214312" cy="198438"/>
              <a:chOff x="5849938" y="3390900"/>
              <a:chExt cx="214312" cy="198438"/>
            </a:xfrm>
            <a:grpFill/>
          </p:grpSpPr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849938" y="3390900"/>
                <a:ext cx="15875" cy="185738"/>
              </a:xfrm>
              <a:custGeom>
                <a:avLst/>
                <a:gdLst>
                  <a:gd name="T0" fmla="*/ 10 w 20"/>
                  <a:gd name="T1" fmla="*/ 0 h 233"/>
                  <a:gd name="T2" fmla="*/ 16 w 20"/>
                  <a:gd name="T3" fmla="*/ 2 h 233"/>
                  <a:gd name="T4" fmla="*/ 20 w 20"/>
                  <a:gd name="T5" fmla="*/ 6 h 233"/>
                  <a:gd name="T6" fmla="*/ 20 w 20"/>
                  <a:gd name="T7" fmla="*/ 10 h 233"/>
                  <a:gd name="T8" fmla="*/ 20 w 20"/>
                  <a:gd name="T9" fmla="*/ 223 h 233"/>
                  <a:gd name="T10" fmla="*/ 20 w 20"/>
                  <a:gd name="T11" fmla="*/ 229 h 233"/>
                  <a:gd name="T12" fmla="*/ 16 w 20"/>
                  <a:gd name="T13" fmla="*/ 233 h 233"/>
                  <a:gd name="T14" fmla="*/ 10 w 20"/>
                  <a:gd name="T15" fmla="*/ 233 h 233"/>
                  <a:gd name="T16" fmla="*/ 6 w 20"/>
                  <a:gd name="T17" fmla="*/ 233 h 233"/>
                  <a:gd name="T18" fmla="*/ 2 w 20"/>
                  <a:gd name="T19" fmla="*/ 229 h 233"/>
                  <a:gd name="T20" fmla="*/ 0 w 20"/>
                  <a:gd name="T21" fmla="*/ 223 h 233"/>
                  <a:gd name="T22" fmla="*/ 0 w 20"/>
                  <a:gd name="T23" fmla="*/ 10 h 233"/>
                  <a:gd name="T24" fmla="*/ 2 w 20"/>
                  <a:gd name="T25" fmla="*/ 6 h 233"/>
                  <a:gd name="T26" fmla="*/ 6 w 20"/>
                  <a:gd name="T27" fmla="*/ 2 h 233"/>
                  <a:gd name="T28" fmla="*/ 10 w 20"/>
                  <a:gd name="T29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233">
                    <a:moveTo>
                      <a:pt x="10" y="0"/>
                    </a:moveTo>
                    <a:lnTo>
                      <a:pt x="16" y="2"/>
                    </a:lnTo>
                    <a:lnTo>
                      <a:pt x="20" y="6"/>
                    </a:lnTo>
                    <a:lnTo>
                      <a:pt x="20" y="10"/>
                    </a:lnTo>
                    <a:lnTo>
                      <a:pt x="20" y="223"/>
                    </a:lnTo>
                    <a:lnTo>
                      <a:pt x="20" y="229"/>
                    </a:lnTo>
                    <a:lnTo>
                      <a:pt x="16" y="233"/>
                    </a:lnTo>
                    <a:lnTo>
                      <a:pt x="10" y="233"/>
                    </a:lnTo>
                    <a:lnTo>
                      <a:pt x="6" y="233"/>
                    </a:lnTo>
                    <a:lnTo>
                      <a:pt x="2" y="229"/>
                    </a:lnTo>
                    <a:lnTo>
                      <a:pt x="0" y="223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5926138" y="3486150"/>
                <a:ext cx="39688" cy="76200"/>
              </a:xfrm>
              <a:custGeom>
                <a:avLst/>
                <a:gdLst>
                  <a:gd name="T0" fmla="*/ 14 w 51"/>
                  <a:gd name="T1" fmla="*/ 0 h 97"/>
                  <a:gd name="T2" fmla="*/ 37 w 51"/>
                  <a:gd name="T3" fmla="*/ 0 h 97"/>
                  <a:gd name="T4" fmla="*/ 41 w 51"/>
                  <a:gd name="T5" fmla="*/ 0 h 97"/>
                  <a:gd name="T6" fmla="*/ 47 w 51"/>
                  <a:gd name="T7" fmla="*/ 4 h 97"/>
                  <a:gd name="T8" fmla="*/ 49 w 51"/>
                  <a:gd name="T9" fmla="*/ 8 h 97"/>
                  <a:gd name="T10" fmla="*/ 51 w 51"/>
                  <a:gd name="T11" fmla="*/ 12 h 97"/>
                  <a:gd name="T12" fmla="*/ 51 w 51"/>
                  <a:gd name="T13" fmla="*/ 84 h 97"/>
                  <a:gd name="T14" fmla="*/ 49 w 51"/>
                  <a:gd name="T15" fmla="*/ 90 h 97"/>
                  <a:gd name="T16" fmla="*/ 47 w 51"/>
                  <a:gd name="T17" fmla="*/ 93 h 97"/>
                  <a:gd name="T18" fmla="*/ 41 w 51"/>
                  <a:gd name="T19" fmla="*/ 97 h 97"/>
                  <a:gd name="T20" fmla="*/ 37 w 51"/>
                  <a:gd name="T21" fmla="*/ 97 h 97"/>
                  <a:gd name="T22" fmla="*/ 14 w 51"/>
                  <a:gd name="T23" fmla="*/ 97 h 97"/>
                  <a:gd name="T24" fmla="*/ 10 w 51"/>
                  <a:gd name="T25" fmla="*/ 97 h 97"/>
                  <a:gd name="T26" fmla="*/ 4 w 51"/>
                  <a:gd name="T27" fmla="*/ 93 h 97"/>
                  <a:gd name="T28" fmla="*/ 2 w 51"/>
                  <a:gd name="T29" fmla="*/ 90 h 97"/>
                  <a:gd name="T30" fmla="*/ 0 w 51"/>
                  <a:gd name="T31" fmla="*/ 84 h 97"/>
                  <a:gd name="T32" fmla="*/ 0 w 51"/>
                  <a:gd name="T33" fmla="*/ 12 h 97"/>
                  <a:gd name="T34" fmla="*/ 2 w 51"/>
                  <a:gd name="T35" fmla="*/ 8 h 97"/>
                  <a:gd name="T36" fmla="*/ 4 w 51"/>
                  <a:gd name="T37" fmla="*/ 4 h 97"/>
                  <a:gd name="T38" fmla="*/ 10 w 51"/>
                  <a:gd name="T39" fmla="*/ 0 h 97"/>
                  <a:gd name="T40" fmla="*/ 14 w 51"/>
                  <a:gd name="T41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1" h="97">
                    <a:moveTo>
                      <a:pt x="14" y="0"/>
                    </a:moveTo>
                    <a:lnTo>
                      <a:pt x="37" y="0"/>
                    </a:lnTo>
                    <a:lnTo>
                      <a:pt x="41" y="0"/>
                    </a:lnTo>
                    <a:lnTo>
                      <a:pt x="47" y="4"/>
                    </a:lnTo>
                    <a:lnTo>
                      <a:pt x="49" y="8"/>
                    </a:lnTo>
                    <a:lnTo>
                      <a:pt x="51" y="12"/>
                    </a:lnTo>
                    <a:lnTo>
                      <a:pt x="51" y="84"/>
                    </a:lnTo>
                    <a:lnTo>
                      <a:pt x="49" y="90"/>
                    </a:lnTo>
                    <a:lnTo>
                      <a:pt x="47" y="93"/>
                    </a:lnTo>
                    <a:lnTo>
                      <a:pt x="41" y="97"/>
                    </a:lnTo>
                    <a:lnTo>
                      <a:pt x="37" y="97"/>
                    </a:lnTo>
                    <a:lnTo>
                      <a:pt x="14" y="97"/>
                    </a:lnTo>
                    <a:lnTo>
                      <a:pt x="10" y="97"/>
                    </a:lnTo>
                    <a:lnTo>
                      <a:pt x="4" y="93"/>
                    </a:lnTo>
                    <a:lnTo>
                      <a:pt x="2" y="90"/>
                    </a:lnTo>
                    <a:lnTo>
                      <a:pt x="0" y="84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10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5976938" y="3471863"/>
                <a:ext cx="38100" cy="90488"/>
              </a:xfrm>
              <a:custGeom>
                <a:avLst/>
                <a:gdLst>
                  <a:gd name="T0" fmla="*/ 14 w 49"/>
                  <a:gd name="T1" fmla="*/ 0 h 114"/>
                  <a:gd name="T2" fmla="*/ 35 w 49"/>
                  <a:gd name="T3" fmla="*/ 0 h 114"/>
                  <a:gd name="T4" fmla="*/ 41 w 49"/>
                  <a:gd name="T5" fmla="*/ 0 h 114"/>
                  <a:gd name="T6" fmla="*/ 45 w 49"/>
                  <a:gd name="T7" fmla="*/ 4 h 114"/>
                  <a:gd name="T8" fmla="*/ 47 w 49"/>
                  <a:gd name="T9" fmla="*/ 8 h 114"/>
                  <a:gd name="T10" fmla="*/ 49 w 49"/>
                  <a:gd name="T11" fmla="*/ 11 h 114"/>
                  <a:gd name="T12" fmla="*/ 49 w 49"/>
                  <a:gd name="T13" fmla="*/ 101 h 114"/>
                  <a:gd name="T14" fmla="*/ 47 w 49"/>
                  <a:gd name="T15" fmla="*/ 107 h 114"/>
                  <a:gd name="T16" fmla="*/ 45 w 49"/>
                  <a:gd name="T17" fmla="*/ 110 h 114"/>
                  <a:gd name="T18" fmla="*/ 41 w 49"/>
                  <a:gd name="T19" fmla="*/ 114 h 114"/>
                  <a:gd name="T20" fmla="*/ 35 w 49"/>
                  <a:gd name="T21" fmla="*/ 114 h 114"/>
                  <a:gd name="T22" fmla="*/ 14 w 49"/>
                  <a:gd name="T23" fmla="*/ 114 h 114"/>
                  <a:gd name="T24" fmla="*/ 8 w 49"/>
                  <a:gd name="T25" fmla="*/ 114 h 114"/>
                  <a:gd name="T26" fmla="*/ 4 w 49"/>
                  <a:gd name="T27" fmla="*/ 110 h 114"/>
                  <a:gd name="T28" fmla="*/ 0 w 49"/>
                  <a:gd name="T29" fmla="*/ 107 h 114"/>
                  <a:gd name="T30" fmla="*/ 0 w 49"/>
                  <a:gd name="T31" fmla="*/ 101 h 114"/>
                  <a:gd name="T32" fmla="*/ 0 w 49"/>
                  <a:gd name="T33" fmla="*/ 11 h 114"/>
                  <a:gd name="T34" fmla="*/ 0 w 49"/>
                  <a:gd name="T35" fmla="*/ 8 h 114"/>
                  <a:gd name="T36" fmla="*/ 4 w 49"/>
                  <a:gd name="T37" fmla="*/ 4 h 114"/>
                  <a:gd name="T38" fmla="*/ 8 w 49"/>
                  <a:gd name="T39" fmla="*/ 0 h 114"/>
                  <a:gd name="T40" fmla="*/ 14 w 49"/>
                  <a:gd name="T4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114">
                    <a:moveTo>
                      <a:pt x="14" y="0"/>
                    </a:moveTo>
                    <a:lnTo>
                      <a:pt x="35" y="0"/>
                    </a:lnTo>
                    <a:lnTo>
                      <a:pt x="41" y="0"/>
                    </a:lnTo>
                    <a:lnTo>
                      <a:pt x="45" y="4"/>
                    </a:lnTo>
                    <a:lnTo>
                      <a:pt x="47" y="8"/>
                    </a:lnTo>
                    <a:lnTo>
                      <a:pt x="49" y="11"/>
                    </a:lnTo>
                    <a:lnTo>
                      <a:pt x="49" y="101"/>
                    </a:lnTo>
                    <a:lnTo>
                      <a:pt x="47" y="107"/>
                    </a:lnTo>
                    <a:lnTo>
                      <a:pt x="45" y="110"/>
                    </a:lnTo>
                    <a:lnTo>
                      <a:pt x="41" y="114"/>
                    </a:lnTo>
                    <a:lnTo>
                      <a:pt x="35" y="114"/>
                    </a:lnTo>
                    <a:lnTo>
                      <a:pt x="14" y="114"/>
                    </a:lnTo>
                    <a:lnTo>
                      <a:pt x="8" y="114"/>
                    </a:lnTo>
                    <a:lnTo>
                      <a:pt x="4" y="110"/>
                    </a:lnTo>
                    <a:lnTo>
                      <a:pt x="0" y="107"/>
                    </a:lnTo>
                    <a:lnTo>
                      <a:pt x="0" y="101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5876925" y="3498850"/>
                <a:ext cx="38100" cy="63500"/>
              </a:xfrm>
              <a:custGeom>
                <a:avLst/>
                <a:gdLst>
                  <a:gd name="T0" fmla="*/ 14 w 49"/>
                  <a:gd name="T1" fmla="*/ 0 h 79"/>
                  <a:gd name="T2" fmla="*/ 35 w 49"/>
                  <a:gd name="T3" fmla="*/ 0 h 79"/>
                  <a:gd name="T4" fmla="*/ 41 w 49"/>
                  <a:gd name="T5" fmla="*/ 0 h 79"/>
                  <a:gd name="T6" fmla="*/ 45 w 49"/>
                  <a:gd name="T7" fmla="*/ 4 h 79"/>
                  <a:gd name="T8" fmla="*/ 49 w 49"/>
                  <a:gd name="T9" fmla="*/ 8 h 79"/>
                  <a:gd name="T10" fmla="*/ 49 w 49"/>
                  <a:gd name="T11" fmla="*/ 11 h 79"/>
                  <a:gd name="T12" fmla="*/ 49 w 49"/>
                  <a:gd name="T13" fmla="*/ 66 h 79"/>
                  <a:gd name="T14" fmla="*/ 49 w 49"/>
                  <a:gd name="T15" fmla="*/ 72 h 79"/>
                  <a:gd name="T16" fmla="*/ 45 w 49"/>
                  <a:gd name="T17" fmla="*/ 75 h 79"/>
                  <a:gd name="T18" fmla="*/ 41 w 49"/>
                  <a:gd name="T19" fmla="*/ 79 h 79"/>
                  <a:gd name="T20" fmla="*/ 35 w 49"/>
                  <a:gd name="T21" fmla="*/ 79 h 79"/>
                  <a:gd name="T22" fmla="*/ 14 w 49"/>
                  <a:gd name="T23" fmla="*/ 79 h 79"/>
                  <a:gd name="T24" fmla="*/ 8 w 49"/>
                  <a:gd name="T25" fmla="*/ 79 h 79"/>
                  <a:gd name="T26" fmla="*/ 4 w 49"/>
                  <a:gd name="T27" fmla="*/ 75 h 79"/>
                  <a:gd name="T28" fmla="*/ 2 w 49"/>
                  <a:gd name="T29" fmla="*/ 72 h 79"/>
                  <a:gd name="T30" fmla="*/ 0 w 49"/>
                  <a:gd name="T31" fmla="*/ 66 h 79"/>
                  <a:gd name="T32" fmla="*/ 0 w 49"/>
                  <a:gd name="T33" fmla="*/ 11 h 79"/>
                  <a:gd name="T34" fmla="*/ 2 w 49"/>
                  <a:gd name="T35" fmla="*/ 8 h 79"/>
                  <a:gd name="T36" fmla="*/ 4 w 49"/>
                  <a:gd name="T37" fmla="*/ 4 h 79"/>
                  <a:gd name="T38" fmla="*/ 8 w 49"/>
                  <a:gd name="T39" fmla="*/ 0 h 79"/>
                  <a:gd name="T40" fmla="*/ 14 w 49"/>
                  <a:gd name="T4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" h="79">
                    <a:moveTo>
                      <a:pt x="14" y="0"/>
                    </a:moveTo>
                    <a:lnTo>
                      <a:pt x="35" y="0"/>
                    </a:lnTo>
                    <a:lnTo>
                      <a:pt x="41" y="0"/>
                    </a:lnTo>
                    <a:lnTo>
                      <a:pt x="45" y="4"/>
                    </a:lnTo>
                    <a:lnTo>
                      <a:pt x="49" y="8"/>
                    </a:lnTo>
                    <a:lnTo>
                      <a:pt x="49" y="11"/>
                    </a:lnTo>
                    <a:lnTo>
                      <a:pt x="49" y="66"/>
                    </a:lnTo>
                    <a:lnTo>
                      <a:pt x="49" y="72"/>
                    </a:lnTo>
                    <a:lnTo>
                      <a:pt x="45" y="75"/>
                    </a:lnTo>
                    <a:lnTo>
                      <a:pt x="41" y="79"/>
                    </a:lnTo>
                    <a:lnTo>
                      <a:pt x="35" y="79"/>
                    </a:lnTo>
                    <a:lnTo>
                      <a:pt x="14" y="79"/>
                    </a:lnTo>
                    <a:lnTo>
                      <a:pt x="8" y="79"/>
                    </a:lnTo>
                    <a:lnTo>
                      <a:pt x="4" y="75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5880100" y="3573463"/>
                <a:ext cx="184150" cy="15875"/>
              </a:xfrm>
              <a:custGeom>
                <a:avLst/>
                <a:gdLst>
                  <a:gd name="T0" fmla="*/ 10 w 233"/>
                  <a:gd name="T1" fmla="*/ 0 h 19"/>
                  <a:gd name="T2" fmla="*/ 223 w 233"/>
                  <a:gd name="T3" fmla="*/ 0 h 19"/>
                  <a:gd name="T4" fmla="*/ 227 w 233"/>
                  <a:gd name="T5" fmla="*/ 2 h 19"/>
                  <a:gd name="T6" fmla="*/ 231 w 233"/>
                  <a:gd name="T7" fmla="*/ 6 h 19"/>
                  <a:gd name="T8" fmla="*/ 233 w 233"/>
                  <a:gd name="T9" fmla="*/ 10 h 19"/>
                  <a:gd name="T10" fmla="*/ 231 w 233"/>
                  <a:gd name="T11" fmla="*/ 15 h 19"/>
                  <a:gd name="T12" fmla="*/ 227 w 233"/>
                  <a:gd name="T13" fmla="*/ 19 h 19"/>
                  <a:gd name="T14" fmla="*/ 223 w 233"/>
                  <a:gd name="T15" fmla="*/ 19 h 19"/>
                  <a:gd name="T16" fmla="*/ 10 w 233"/>
                  <a:gd name="T17" fmla="*/ 19 h 19"/>
                  <a:gd name="T18" fmla="*/ 4 w 233"/>
                  <a:gd name="T19" fmla="*/ 19 h 19"/>
                  <a:gd name="T20" fmla="*/ 0 w 233"/>
                  <a:gd name="T21" fmla="*/ 15 h 19"/>
                  <a:gd name="T22" fmla="*/ 0 w 233"/>
                  <a:gd name="T23" fmla="*/ 10 h 19"/>
                  <a:gd name="T24" fmla="*/ 0 w 233"/>
                  <a:gd name="T25" fmla="*/ 6 h 19"/>
                  <a:gd name="T26" fmla="*/ 4 w 233"/>
                  <a:gd name="T27" fmla="*/ 2 h 19"/>
                  <a:gd name="T28" fmla="*/ 10 w 233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3" h="19">
                    <a:moveTo>
                      <a:pt x="10" y="0"/>
                    </a:moveTo>
                    <a:lnTo>
                      <a:pt x="223" y="0"/>
                    </a:lnTo>
                    <a:lnTo>
                      <a:pt x="227" y="2"/>
                    </a:lnTo>
                    <a:lnTo>
                      <a:pt x="231" y="6"/>
                    </a:lnTo>
                    <a:lnTo>
                      <a:pt x="233" y="10"/>
                    </a:lnTo>
                    <a:lnTo>
                      <a:pt x="231" y="15"/>
                    </a:lnTo>
                    <a:lnTo>
                      <a:pt x="227" y="19"/>
                    </a:lnTo>
                    <a:lnTo>
                      <a:pt x="223" y="19"/>
                    </a:lnTo>
                    <a:lnTo>
                      <a:pt x="10" y="19"/>
                    </a:lnTo>
                    <a:lnTo>
                      <a:pt x="4" y="19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4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6026150" y="3457575"/>
                <a:ext cx="38100" cy="104775"/>
              </a:xfrm>
              <a:custGeom>
                <a:avLst/>
                <a:gdLst>
                  <a:gd name="T0" fmla="*/ 13 w 48"/>
                  <a:gd name="T1" fmla="*/ 0 h 132"/>
                  <a:gd name="T2" fmla="*/ 36 w 48"/>
                  <a:gd name="T3" fmla="*/ 0 h 132"/>
                  <a:gd name="T4" fmla="*/ 40 w 48"/>
                  <a:gd name="T5" fmla="*/ 0 h 132"/>
                  <a:gd name="T6" fmla="*/ 44 w 48"/>
                  <a:gd name="T7" fmla="*/ 4 h 132"/>
                  <a:gd name="T8" fmla="*/ 48 w 48"/>
                  <a:gd name="T9" fmla="*/ 8 h 132"/>
                  <a:gd name="T10" fmla="*/ 48 w 48"/>
                  <a:gd name="T11" fmla="*/ 12 h 132"/>
                  <a:gd name="T12" fmla="*/ 48 w 48"/>
                  <a:gd name="T13" fmla="*/ 119 h 132"/>
                  <a:gd name="T14" fmla="*/ 48 w 48"/>
                  <a:gd name="T15" fmla="*/ 125 h 132"/>
                  <a:gd name="T16" fmla="*/ 44 w 48"/>
                  <a:gd name="T17" fmla="*/ 128 h 132"/>
                  <a:gd name="T18" fmla="*/ 40 w 48"/>
                  <a:gd name="T19" fmla="*/ 132 h 132"/>
                  <a:gd name="T20" fmla="*/ 36 w 48"/>
                  <a:gd name="T21" fmla="*/ 132 h 132"/>
                  <a:gd name="T22" fmla="*/ 13 w 48"/>
                  <a:gd name="T23" fmla="*/ 132 h 132"/>
                  <a:gd name="T24" fmla="*/ 7 w 48"/>
                  <a:gd name="T25" fmla="*/ 132 h 132"/>
                  <a:gd name="T26" fmla="*/ 3 w 48"/>
                  <a:gd name="T27" fmla="*/ 128 h 132"/>
                  <a:gd name="T28" fmla="*/ 2 w 48"/>
                  <a:gd name="T29" fmla="*/ 125 h 132"/>
                  <a:gd name="T30" fmla="*/ 0 w 48"/>
                  <a:gd name="T31" fmla="*/ 119 h 132"/>
                  <a:gd name="T32" fmla="*/ 0 w 48"/>
                  <a:gd name="T33" fmla="*/ 12 h 132"/>
                  <a:gd name="T34" fmla="*/ 2 w 48"/>
                  <a:gd name="T35" fmla="*/ 8 h 132"/>
                  <a:gd name="T36" fmla="*/ 3 w 48"/>
                  <a:gd name="T37" fmla="*/ 4 h 132"/>
                  <a:gd name="T38" fmla="*/ 7 w 48"/>
                  <a:gd name="T39" fmla="*/ 0 h 132"/>
                  <a:gd name="T40" fmla="*/ 13 w 48"/>
                  <a:gd name="T4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132">
                    <a:moveTo>
                      <a:pt x="13" y="0"/>
                    </a:moveTo>
                    <a:lnTo>
                      <a:pt x="36" y="0"/>
                    </a:lnTo>
                    <a:lnTo>
                      <a:pt x="40" y="0"/>
                    </a:lnTo>
                    <a:lnTo>
                      <a:pt x="44" y="4"/>
                    </a:lnTo>
                    <a:lnTo>
                      <a:pt x="48" y="8"/>
                    </a:lnTo>
                    <a:lnTo>
                      <a:pt x="48" y="12"/>
                    </a:lnTo>
                    <a:lnTo>
                      <a:pt x="48" y="119"/>
                    </a:lnTo>
                    <a:lnTo>
                      <a:pt x="48" y="125"/>
                    </a:lnTo>
                    <a:lnTo>
                      <a:pt x="44" y="128"/>
                    </a:lnTo>
                    <a:lnTo>
                      <a:pt x="40" y="132"/>
                    </a:lnTo>
                    <a:lnTo>
                      <a:pt x="36" y="132"/>
                    </a:lnTo>
                    <a:lnTo>
                      <a:pt x="13" y="132"/>
                    </a:lnTo>
                    <a:lnTo>
                      <a:pt x="7" y="132"/>
                    </a:lnTo>
                    <a:lnTo>
                      <a:pt x="3" y="128"/>
                    </a:lnTo>
                    <a:lnTo>
                      <a:pt x="2" y="125"/>
                    </a:lnTo>
                    <a:lnTo>
                      <a:pt x="0" y="119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3" y="4"/>
                    </a:lnTo>
                    <a:lnTo>
                      <a:pt x="7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5029200" y="2684463"/>
              <a:ext cx="882650" cy="881063"/>
            </a:xfrm>
            <a:custGeom>
              <a:avLst/>
              <a:gdLst>
                <a:gd name="T0" fmla="*/ 650 w 1112"/>
                <a:gd name="T1" fmla="*/ 10 h 1110"/>
                <a:gd name="T2" fmla="*/ 704 w 1112"/>
                <a:gd name="T3" fmla="*/ 124 h 1110"/>
                <a:gd name="T4" fmla="*/ 776 w 1112"/>
                <a:gd name="T5" fmla="*/ 45 h 1110"/>
                <a:gd name="T6" fmla="*/ 831 w 1112"/>
                <a:gd name="T7" fmla="*/ 79 h 1110"/>
                <a:gd name="T8" fmla="*/ 924 w 1112"/>
                <a:gd name="T9" fmla="*/ 151 h 1110"/>
                <a:gd name="T10" fmla="*/ 937 w 1112"/>
                <a:gd name="T11" fmla="*/ 151 h 1110"/>
                <a:gd name="T12" fmla="*/ 978 w 1112"/>
                <a:gd name="T13" fmla="*/ 202 h 1110"/>
                <a:gd name="T14" fmla="*/ 1040 w 1112"/>
                <a:gd name="T15" fmla="*/ 301 h 1110"/>
                <a:gd name="T16" fmla="*/ 1054 w 1112"/>
                <a:gd name="T17" fmla="*/ 307 h 1110"/>
                <a:gd name="T18" fmla="*/ 1069 w 1112"/>
                <a:gd name="T19" fmla="*/ 371 h 1110"/>
                <a:gd name="T20" fmla="*/ 1100 w 1112"/>
                <a:gd name="T21" fmla="*/ 483 h 1110"/>
                <a:gd name="T22" fmla="*/ 1112 w 1112"/>
                <a:gd name="T23" fmla="*/ 547 h 1110"/>
                <a:gd name="T24" fmla="*/ 1102 w 1112"/>
                <a:gd name="T25" fmla="*/ 557 h 1110"/>
                <a:gd name="T26" fmla="*/ 1093 w 1112"/>
                <a:gd name="T27" fmla="*/ 673 h 1110"/>
                <a:gd name="T28" fmla="*/ 1081 w 1112"/>
                <a:gd name="T29" fmla="*/ 738 h 1110"/>
                <a:gd name="T30" fmla="*/ 1067 w 1112"/>
                <a:gd name="T31" fmla="*/ 745 h 1110"/>
                <a:gd name="T32" fmla="*/ 1021 w 1112"/>
                <a:gd name="T33" fmla="*/ 850 h 1110"/>
                <a:gd name="T34" fmla="*/ 988 w 1112"/>
                <a:gd name="T35" fmla="*/ 906 h 1110"/>
                <a:gd name="T36" fmla="*/ 972 w 1112"/>
                <a:gd name="T37" fmla="*/ 908 h 1110"/>
                <a:gd name="T38" fmla="*/ 891 w 1112"/>
                <a:gd name="T39" fmla="*/ 992 h 1110"/>
                <a:gd name="T40" fmla="*/ 840 w 1112"/>
                <a:gd name="T41" fmla="*/ 1033 h 1110"/>
                <a:gd name="T42" fmla="*/ 827 w 1112"/>
                <a:gd name="T43" fmla="*/ 1031 h 1110"/>
                <a:gd name="T44" fmla="*/ 722 w 1112"/>
                <a:gd name="T45" fmla="*/ 1075 h 1110"/>
                <a:gd name="T46" fmla="*/ 714 w 1112"/>
                <a:gd name="T47" fmla="*/ 1089 h 1110"/>
                <a:gd name="T48" fmla="*/ 650 w 1112"/>
                <a:gd name="T49" fmla="*/ 1097 h 1110"/>
                <a:gd name="T50" fmla="*/ 563 w 1112"/>
                <a:gd name="T51" fmla="*/ 1011 h 1110"/>
                <a:gd name="T52" fmla="*/ 526 w 1112"/>
                <a:gd name="T53" fmla="*/ 1110 h 1110"/>
                <a:gd name="T54" fmla="*/ 460 w 1112"/>
                <a:gd name="T55" fmla="*/ 1101 h 1110"/>
                <a:gd name="T56" fmla="*/ 406 w 1112"/>
                <a:gd name="T57" fmla="*/ 986 h 1110"/>
                <a:gd name="T58" fmla="*/ 334 w 1112"/>
                <a:gd name="T59" fmla="*/ 1066 h 1110"/>
                <a:gd name="T60" fmla="*/ 279 w 1112"/>
                <a:gd name="T61" fmla="*/ 1031 h 1110"/>
                <a:gd name="T62" fmla="*/ 188 w 1112"/>
                <a:gd name="T63" fmla="*/ 959 h 1110"/>
                <a:gd name="T64" fmla="*/ 173 w 1112"/>
                <a:gd name="T65" fmla="*/ 959 h 1110"/>
                <a:gd name="T66" fmla="*/ 134 w 1112"/>
                <a:gd name="T67" fmla="*/ 908 h 1110"/>
                <a:gd name="T68" fmla="*/ 72 w 1112"/>
                <a:gd name="T69" fmla="*/ 809 h 1110"/>
                <a:gd name="T70" fmla="*/ 58 w 1112"/>
                <a:gd name="T71" fmla="*/ 804 h 1110"/>
                <a:gd name="T72" fmla="*/ 41 w 1112"/>
                <a:gd name="T73" fmla="*/ 739 h 1110"/>
                <a:gd name="T74" fmla="*/ 10 w 1112"/>
                <a:gd name="T75" fmla="*/ 627 h 1110"/>
                <a:gd name="T76" fmla="*/ 0 w 1112"/>
                <a:gd name="T77" fmla="*/ 563 h 1110"/>
                <a:gd name="T78" fmla="*/ 10 w 1112"/>
                <a:gd name="T79" fmla="*/ 553 h 1110"/>
                <a:gd name="T80" fmla="*/ 17 w 1112"/>
                <a:gd name="T81" fmla="*/ 437 h 1110"/>
                <a:gd name="T82" fmla="*/ 31 w 1112"/>
                <a:gd name="T83" fmla="*/ 373 h 1110"/>
                <a:gd name="T84" fmla="*/ 43 w 1112"/>
                <a:gd name="T85" fmla="*/ 365 h 1110"/>
                <a:gd name="T86" fmla="*/ 91 w 1112"/>
                <a:gd name="T87" fmla="*/ 260 h 1110"/>
                <a:gd name="T88" fmla="*/ 124 w 1112"/>
                <a:gd name="T89" fmla="*/ 204 h 1110"/>
                <a:gd name="T90" fmla="*/ 140 w 1112"/>
                <a:gd name="T91" fmla="*/ 202 h 1110"/>
                <a:gd name="T92" fmla="*/ 221 w 1112"/>
                <a:gd name="T93" fmla="*/ 118 h 1110"/>
                <a:gd name="T94" fmla="*/ 270 w 1112"/>
                <a:gd name="T95" fmla="*/ 78 h 1110"/>
                <a:gd name="T96" fmla="*/ 285 w 1112"/>
                <a:gd name="T97" fmla="*/ 81 h 1110"/>
                <a:gd name="T98" fmla="*/ 390 w 1112"/>
                <a:gd name="T99" fmla="*/ 31 h 1110"/>
                <a:gd name="T100" fmla="*/ 450 w 1112"/>
                <a:gd name="T101" fmla="*/ 10 h 1110"/>
                <a:gd name="T102" fmla="*/ 464 w 1112"/>
                <a:gd name="T103" fmla="*/ 17 h 1110"/>
                <a:gd name="T104" fmla="*/ 578 w 1112"/>
                <a:gd name="T105" fmla="*/ 6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2" h="1110">
                  <a:moveTo>
                    <a:pt x="588" y="0"/>
                  </a:moveTo>
                  <a:lnTo>
                    <a:pt x="644" y="6"/>
                  </a:lnTo>
                  <a:lnTo>
                    <a:pt x="648" y="8"/>
                  </a:lnTo>
                  <a:lnTo>
                    <a:pt x="650" y="10"/>
                  </a:lnTo>
                  <a:lnTo>
                    <a:pt x="652" y="13"/>
                  </a:lnTo>
                  <a:lnTo>
                    <a:pt x="652" y="17"/>
                  </a:lnTo>
                  <a:lnTo>
                    <a:pt x="662" y="112"/>
                  </a:lnTo>
                  <a:lnTo>
                    <a:pt x="704" y="124"/>
                  </a:lnTo>
                  <a:lnTo>
                    <a:pt x="763" y="50"/>
                  </a:lnTo>
                  <a:lnTo>
                    <a:pt x="767" y="46"/>
                  </a:lnTo>
                  <a:lnTo>
                    <a:pt x="772" y="45"/>
                  </a:lnTo>
                  <a:lnTo>
                    <a:pt x="776" y="45"/>
                  </a:lnTo>
                  <a:lnTo>
                    <a:pt x="827" y="70"/>
                  </a:lnTo>
                  <a:lnTo>
                    <a:pt x="829" y="72"/>
                  </a:lnTo>
                  <a:lnTo>
                    <a:pt x="831" y="76"/>
                  </a:lnTo>
                  <a:lnTo>
                    <a:pt x="831" y="79"/>
                  </a:lnTo>
                  <a:lnTo>
                    <a:pt x="831" y="83"/>
                  </a:lnTo>
                  <a:lnTo>
                    <a:pt x="807" y="175"/>
                  </a:lnTo>
                  <a:lnTo>
                    <a:pt x="842" y="202"/>
                  </a:lnTo>
                  <a:lnTo>
                    <a:pt x="924" y="151"/>
                  </a:lnTo>
                  <a:lnTo>
                    <a:pt x="928" y="149"/>
                  </a:lnTo>
                  <a:lnTo>
                    <a:pt x="931" y="147"/>
                  </a:lnTo>
                  <a:lnTo>
                    <a:pt x="935" y="149"/>
                  </a:lnTo>
                  <a:lnTo>
                    <a:pt x="937" y="151"/>
                  </a:lnTo>
                  <a:lnTo>
                    <a:pt x="976" y="192"/>
                  </a:lnTo>
                  <a:lnTo>
                    <a:pt x="978" y="194"/>
                  </a:lnTo>
                  <a:lnTo>
                    <a:pt x="978" y="198"/>
                  </a:lnTo>
                  <a:lnTo>
                    <a:pt x="978" y="202"/>
                  </a:lnTo>
                  <a:lnTo>
                    <a:pt x="976" y="206"/>
                  </a:lnTo>
                  <a:lnTo>
                    <a:pt x="922" y="283"/>
                  </a:lnTo>
                  <a:lnTo>
                    <a:pt x="947" y="320"/>
                  </a:lnTo>
                  <a:lnTo>
                    <a:pt x="1040" y="301"/>
                  </a:lnTo>
                  <a:lnTo>
                    <a:pt x="1044" y="301"/>
                  </a:lnTo>
                  <a:lnTo>
                    <a:pt x="1048" y="301"/>
                  </a:lnTo>
                  <a:lnTo>
                    <a:pt x="1050" y="303"/>
                  </a:lnTo>
                  <a:lnTo>
                    <a:pt x="1054" y="307"/>
                  </a:lnTo>
                  <a:lnTo>
                    <a:pt x="1075" y="357"/>
                  </a:lnTo>
                  <a:lnTo>
                    <a:pt x="1075" y="363"/>
                  </a:lnTo>
                  <a:lnTo>
                    <a:pt x="1073" y="367"/>
                  </a:lnTo>
                  <a:lnTo>
                    <a:pt x="1069" y="371"/>
                  </a:lnTo>
                  <a:lnTo>
                    <a:pt x="994" y="425"/>
                  </a:lnTo>
                  <a:lnTo>
                    <a:pt x="1003" y="470"/>
                  </a:lnTo>
                  <a:lnTo>
                    <a:pt x="1096" y="481"/>
                  </a:lnTo>
                  <a:lnTo>
                    <a:pt x="1100" y="483"/>
                  </a:lnTo>
                  <a:lnTo>
                    <a:pt x="1104" y="485"/>
                  </a:lnTo>
                  <a:lnTo>
                    <a:pt x="1106" y="487"/>
                  </a:lnTo>
                  <a:lnTo>
                    <a:pt x="1108" y="491"/>
                  </a:lnTo>
                  <a:lnTo>
                    <a:pt x="1112" y="547"/>
                  </a:lnTo>
                  <a:lnTo>
                    <a:pt x="1110" y="551"/>
                  </a:lnTo>
                  <a:lnTo>
                    <a:pt x="1108" y="553"/>
                  </a:lnTo>
                  <a:lnTo>
                    <a:pt x="1106" y="557"/>
                  </a:lnTo>
                  <a:lnTo>
                    <a:pt x="1102" y="557"/>
                  </a:lnTo>
                  <a:lnTo>
                    <a:pt x="1011" y="582"/>
                  </a:lnTo>
                  <a:lnTo>
                    <a:pt x="1005" y="627"/>
                  </a:lnTo>
                  <a:lnTo>
                    <a:pt x="1089" y="672"/>
                  </a:lnTo>
                  <a:lnTo>
                    <a:pt x="1093" y="673"/>
                  </a:lnTo>
                  <a:lnTo>
                    <a:pt x="1094" y="677"/>
                  </a:lnTo>
                  <a:lnTo>
                    <a:pt x="1096" y="681"/>
                  </a:lnTo>
                  <a:lnTo>
                    <a:pt x="1096" y="685"/>
                  </a:lnTo>
                  <a:lnTo>
                    <a:pt x="1081" y="738"/>
                  </a:lnTo>
                  <a:lnTo>
                    <a:pt x="1079" y="741"/>
                  </a:lnTo>
                  <a:lnTo>
                    <a:pt x="1077" y="743"/>
                  </a:lnTo>
                  <a:lnTo>
                    <a:pt x="1073" y="743"/>
                  </a:lnTo>
                  <a:lnTo>
                    <a:pt x="1067" y="745"/>
                  </a:lnTo>
                  <a:lnTo>
                    <a:pt x="974" y="738"/>
                  </a:lnTo>
                  <a:lnTo>
                    <a:pt x="955" y="776"/>
                  </a:lnTo>
                  <a:lnTo>
                    <a:pt x="1017" y="848"/>
                  </a:lnTo>
                  <a:lnTo>
                    <a:pt x="1021" y="850"/>
                  </a:lnTo>
                  <a:lnTo>
                    <a:pt x="1021" y="854"/>
                  </a:lnTo>
                  <a:lnTo>
                    <a:pt x="1021" y="858"/>
                  </a:lnTo>
                  <a:lnTo>
                    <a:pt x="1019" y="862"/>
                  </a:lnTo>
                  <a:lnTo>
                    <a:pt x="988" y="906"/>
                  </a:lnTo>
                  <a:lnTo>
                    <a:pt x="984" y="908"/>
                  </a:lnTo>
                  <a:lnTo>
                    <a:pt x="980" y="910"/>
                  </a:lnTo>
                  <a:lnTo>
                    <a:pt x="976" y="910"/>
                  </a:lnTo>
                  <a:lnTo>
                    <a:pt x="972" y="908"/>
                  </a:lnTo>
                  <a:lnTo>
                    <a:pt x="887" y="870"/>
                  </a:lnTo>
                  <a:lnTo>
                    <a:pt x="854" y="901"/>
                  </a:lnTo>
                  <a:lnTo>
                    <a:pt x="891" y="988"/>
                  </a:lnTo>
                  <a:lnTo>
                    <a:pt x="891" y="992"/>
                  </a:lnTo>
                  <a:lnTo>
                    <a:pt x="891" y="996"/>
                  </a:lnTo>
                  <a:lnTo>
                    <a:pt x="889" y="1000"/>
                  </a:lnTo>
                  <a:lnTo>
                    <a:pt x="887" y="1002"/>
                  </a:lnTo>
                  <a:lnTo>
                    <a:pt x="840" y="1033"/>
                  </a:lnTo>
                  <a:lnTo>
                    <a:pt x="836" y="1035"/>
                  </a:lnTo>
                  <a:lnTo>
                    <a:pt x="834" y="1035"/>
                  </a:lnTo>
                  <a:lnTo>
                    <a:pt x="831" y="1033"/>
                  </a:lnTo>
                  <a:lnTo>
                    <a:pt x="827" y="1031"/>
                  </a:lnTo>
                  <a:lnTo>
                    <a:pt x="759" y="963"/>
                  </a:lnTo>
                  <a:lnTo>
                    <a:pt x="739" y="972"/>
                  </a:lnTo>
                  <a:lnTo>
                    <a:pt x="718" y="982"/>
                  </a:lnTo>
                  <a:lnTo>
                    <a:pt x="722" y="1075"/>
                  </a:lnTo>
                  <a:lnTo>
                    <a:pt x="722" y="1081"/>
                  </a:lnTo>
                  <a:lnTo>
                    <a:pt x="720" y="1083"/>
                  </a:lnTo>
                  <a:lnTo>
                    <a:pt x="718" y="1087"/>
                  </a:lnTo>
                  <a:lnTo>
                    <a:pt x="714" y="1089"/>
                  </a:lnTo>
                  <a:lnTo>
                    <a:pt x="660" y="1102"/>
                  </a:lnTo>
                  <a:lnTo>
                    <a:pt x="656" y="1102"/>
                  </a:lnTo>
                  <a:lnTo>
                    <a:pt x="652" y="1101"/>
                  </a:lnTo>
                  <a:lnTo>
                    <a:pt x="650" y="1097"/>
                  </a:lnTo>
                  <a:lnTo>
                    <a:pt x="648" y="1095"/>
                  </a:lnTo>
                  <a:lnTo>
                    <a:pt x="607" y="1009"/>
                  </a:lnTo>
                  <a:lnTo>
                    <a:pt x="584" y="1011"/>
                  </a:lnTo>
                  <a:lnTo>
                    <a:pt x="563" y="1011"/>
                  </a:lnTo>
                  <a:lnTo>
                    <a:pt x="534" y="1101"/>
                  </a:lnTo>
                  <a:lnTo>
                    <a:pt x="532" y="1104"/>
                  </a:lnTo>
                  <a:lnTo>
                    <a:pt x="530" y="1108"/>
                  </a:lnTo>
                  <a:lnTo>
                    <a:pt x="526" y="1110"/>
                  </a:lnTo>
                  <a:lnTo>
                    <a:pt x="522" y="1110"/>
                  </a:lnTo>
                  <a:lnTo>
                    <a:pt x="468" y="1104"/>
                  </a:lnTo>
                  <a:lnTo>
                    <a:pt x="464" y="1102"/>
                  </a:lnTo>
                  <a:lnTo>
                    <a:pt x="460" y="1101"/>
                  </a:lnTo>
                  <a:lnTo>
                    <a:pt x="460" y="1097"/>
                  </a:lnTo>
                  <a:lnTo>
                    <a:pt x="458" y="1093"/>
                  </a:lnTo>
                  <a:lnTo>
                    <a:pt x="448" y="1000"/>
                  </a:lnTo>
                  <a:lnTo>
                    <a:pt x="406" y="986"/>
                  </a:lnTo>
                  <a:lnTo>
                    <a:pt x="347" y="1062"/>
                  </a:lnTo>
                  <a:lnTo>
                    <a:pt x="343" y="1066"/>
                  </a:lnTo>
                  <a:lnTo>
                    <a:pt x="340" y="1066"/>
                  </a:lnTo>
                  <a:lnTo>
                    <a:pt x="334" y="1066"/>
                  </a:lnTo>
                  <a:lnTo>
                    <a:pt x="285" y="1040"/>
                  </a:lnTo>
                  <a:lnTo>
                    <a:pt x="281" y="1038"/>
                  </a:lnTo>
                  <a:lnTo>
                    <a:pt x="279" y="1035"/>
                  </a:lnTo>
                  <a:lnTo>
                    <a:pt x="279" y="1031"/>
                  </a:lnTo>
                  <a:lnTo>
                    <a:pt x="279" y="1027"/>
                  </a:lnTo>
                  <a:lnTo>
                    <a:pt x="305" y="936"/>
                  </a:lnTo>
                  <a:lnTo>
                    <a:pt x="268" y="908"/>
                  </a:lnTo>
                  <a:lnTo>
                    <a:pt x="188" y="959"/>
                  </a:lnTo>
                  <a:lnTo>
                    <a:pt x="184" y="961"/>
                  </a:lnTo>
                  <a:lnTo>
                    <a:pt x="180" y="963"/>
                  </a:lnTo>
                  <a:lnTo>
                    <a:pt x="177" y="961"/>
                  </a:lnTo>
                  <a:lnTo>
                    <a:pt x="173" y="959"/>
                  </a:lnTo>
                  <a:lnTo>
                    <a:pt x="136" y="918"/>
                  </a:lnTo>
                  <a:lnTo>
                    <a:pt x="132" y="916"/>
                  </a:lnTo>
                  <a:lnTo>
                    <a:pt x="132" y="912"/>
                  </a:lnTo>
                  <a:lnTo>
                    <a:pt x="134" y="908"/>
                  </a:lnTo>
                  <a:lnTo>
                    <a:pt x="136" y="904"/>
                  </a:lnTo>
                  <a:lnTo>
                    <a:pt x="188" y="827"/>
                  </a:lnTo>
                  <a:lnTo>
                    <a:pt x="165" y="790"/>
                  </a:lnTo>
                  <a:lnTo>
                    <a:pt x="72" y="809"/>
                  </a:lnTo>
                  <a:lnTo>
                    <a:pt x="68" y="809"/>
                  </a:lnTo>
                  <a:lnTo>
                    <a:pt x="64" y="809"/>
                  </a:lnTo>
                  <a:lnTo>
                    <a:pt x="60" y="807"/>
                  </a:lnTo>
                  <a:lnTo>
                    <a:pt x="58" y="804"/>
                  </a:lnTo>
                  <a:lnTo>
                    <a:pt x="37" y="753"/>
                  </a:lnTo>
                  <a:lnTo>
                    <a:pt x="35" y="747"/>
                  </a:lnTo>
                  <a:lnTo>
                    <a:pt x="37" y="743"/>
                  </a:lnTo>
                  <a:lnTo>
                    <a:pt x="41" y="739"/>
                  </a:lnTo>
                  <a:lnTo>
                    <a:pt x="118" y="685"/>
                  </a:lnTo>
                  <a:lnTo>
                    <a:pt x="109" y="640"/>
                  </a:lnTo>
                  <a:lnTo>
                    <a:pt x="14" y="629"/>
                  </a:lnTo>
                  <a:lnTo>
                    <a:pt x="10" y="627"/>
                  </a:lnTo>
                  <a:lnTo>
                    <a:pt x="6" y="625"/>
                  </a:lnTo>
                  <a:lnTo>
                    <a:pt x="4" y="623"/>
                  </a:lnTo>
                  <a:lnTo>
                    <a:pt x="4" y="619"/>
                  </a:lnTo>
                  <a:lnTo>
                    <a:pt x="0" y="563"/>
                  </a:lnTo>
                  <a:lnTo>
                    <a:pt x="0" y="559"/>
                  </a:lnTo>
                  <a:lnTo>
                    <a:pt x="2" y="557"/>
                  </a:lnTo>
                  <a:lnTo>
                    <a:pt x="6" y="553"/>
                  </a:lnTo>
                  <a:lnTo>
                    <a:pt x="10" y="553"/>
                  </a:lnTo>
                  <a:lnTo>
                    <a:pt x="101" y="528"/>
                  </a:lnTo>
                  <a:lnTo>
                    <a:pt x="105" y="483"/>
                  </a:lnTo>
                  <a:lnTo>
                    <a:pt x="21" y="439"/>
                  </a:lnTo>
                  <a:lnTo>
                    <a:pt x="17" y="437"/>
                  </a:lnTo>
                  <a:lnTo>
                    <a:pt x="16" y="433"/>
                  </a:lnTo>
                  <a:lnTo>
                    <a:pt x="14" y="429"/>
                  </a:lnTo>
                  <a:lnTo>
                    <a:pt x="16" y="425"/>
                  </a:lnTo>
                  <a:lnTo>
                    <a:pt x="31" y="373"/>
                  </a:lnTo>
                  <a:lnTo>
                    <a:pt x="33" y="369"/>
                  </a:lnTo>
                  <a:lnTo>
                    <a:pt x="35" y="367"/>
                  </a:lnTo>
                  <a:lnTo>
                    <a:pt x="39" y="367"/>
                  </a:lnTo>
                  <a:lnTo>
                    <a:pt x="43" y="365"/>
                  </a:lnTo>
                  <a:lnTo>
                    <a:pt x="138" y="373"/>
                  </a:lnTo>
                  <a:lnTo>
                    <a:pt x="157" y="334"/>
                  </a:lnTo>
                  <a:lnTo>
                    <a:pt x="93" y="262"/>
                  </a:lnTo>
                  <a:lnTo>
                    <a:pt x="91" y="260"/>
                  </a:lnTo>
                  <a:lnTo>
                    <a:pt x="89" y="256"/>
                  </a:lnTo>
                  <a:lnTo>
                    <a:pt x="89" y="252"/>
                  </a:lnTo>
                  <a:lnTo>
                    <a:pt x="91" y="248"/>
                  </a:lnTo>
                  <a:lnTo>
                    <a:pt x="124" y="204"/>
                  </a:lnTo>
                  <a:lnTo>
                    <a:pt x="128" y="202"/>
                  </a:lnTo>
                  <a:lnTo>
                    <a:pt x="130" y="200"/>
                  </a:lnTo>
                  <a:lnTo>
                    <a:pt x="136" y="200"/>
                  </a:lnTo>
                  <a:lnTo>
                    <a:pt x="140" y="202"/>
                  </a:lnTo>
                  <a:lnTo>
                    <a:pt x="225" y="241"/>
                  </a:lnTo>
                  <a:lnTo>
                    <a:pt x="258" y="210"/>
                  </a:lnTo>
                  <a:lnTo>
                    <a:pt x="221" y="122"/>
                  </a:lnTo>
                  <a:lnTo>
                    <a:pt x="221" y="118"/>
                  </a:lnTo>
                  <a:lnTo>
                    <a:pt x="221" y="114"/>
                  </a:lnTo>
                  <a:lnTo>
                    <a:pt x="221" y="111"/>
                  </a:lnTo>
                  <a:lnTo>
                    <a:pt x="225" y="109"/>
                  </a:lnTo>
                  <a:lnTo>
                    <a:pt x="270" y="78"/>
                  </a:lnTo>
                  <a:lnTo>
                    <a:pt x="274" y="76"/>
                  </a:lnTo>
                  <a:lnTo>
                    <a:pt x="278" y="76"/>
                  </a:lnTo>
                  <a:lnTo>
                    <a:pt x="281" y="78"/>
                  </a:lnTo>
                  <a:lnTo>
                    <a:pt x="285" y="81"/>
                  </a:lnTo>
                  <a:lnTo>
                    <a:pt x="351" y="147"/>
                  </a:lnTo>
                  <a:lnTo>
                    <a:pt x="394" y="130"/>
                  </a:lnTo>
                  <a:lnTo>
                    <a:pt x="390" y="35"/>
                  </a:lnTo>
                  <a:lnTo>
                    <a:pt x="390" y="31"/>
                  </a:lnTo>
                  <a:lnTo>
                    <a:pt x="392" y="27"/>
                  </a:lnTo>
                  <a:lnTo>
                    <a:pt x="394" y="23"/>
                  </a:lnTo>
                  <a:lnTo>
                    <a:pt x="398" y="21"/>
                  </a:lnTo>
                  <a:lnTo>
                    <a:pt x="450" y="10"/>
                  </a:lnTo>
                  <a:lnTo>
                    <a:pt x="454" y="10"/>
                  </a:lnTo>
                  <a:lnTo>
                    <a:pt x="458" y="10"/>
                  </a:lnTo>
                  <a:lnTo>
                    <a:pt x="460" y="13"/>
                  </a:lnTo>
                  <a:lnTo>
                    <a:pt x="464" y="17"/>
                  </a:lnTo>
                  <a:lnTo>
                    <a:pt x="503" y="103"/>
                  </a:lnTo>
                  <a:lnTo>
                    <a:pt x="547" y="99"/>
                  </a:lnTo>
                  <a:lnTo>
                    <a:pt x="576" y="10"/>
                  </a:lnTo>
                  <a:lnTo>
                    <a:pt x="578" y="6"/>
                  </a:lnTo>
                  <a:lnTo>
                    <a:pt x="582" y="2"/>
                  </a:lnTo>
                  <a:lnTo>
                    <a:pt x="584" y="0"/>
                  </a:lnTo>
                  <a:lnTo>
                    <a:pt x="588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5175250" y="2830513"/>
              <a:ext cx="588963" cy="588963"/>
            </a:xfrm>
            <a:custGeom>
              <a:avLst/>
              <a:gdLst>
                <a:gd name="T0" fmla="*/ 344 w 742"/>
                <a:gd name="T1" fmla="*/ 0 h 742"/>
                <a:gd name="T2" fmla="*/ 402 w 742"/>
                <a:gd name="T3" fmla="*/ 0 h 742"/>
                <a:gd name="T4" fmla="*/ 458 w 742"/>
                <a:gd name="T5" fmla="*/ 10 h 742"/>
                <a:gd name="T6" fmla="*/ 513 w 742"/>
                <a:gd name="T7" fmla="*/ 27 h 742"/>
                <a:gd name="T8" fmla="*/ 565 w 742"/>
                <a:gd name="T9" fmla="*/ 55 h 742"/>
                <a:gd name="T10" fmla="*/ 612 w 742"/>
                <a:gd name="T11" fmla="*/ 88 h 742"/>
                <a:gd name="T12" fmla="*/ 652 w 742"/>
                <a:gd name="T13" fmla="*/ 126 h 742"/>
                <a:gd name="T14" fmla="*/ 685 w 742"/>
                <a:gd name="T15" fmla="*/ 173 h 742"/>
                <a:gd name="T16" fmla="*/ 713 w 742"/>
                <a:gd name="T17" fmla="*/ 225 h 742"/>
                <a:gd name="T18" fmla="*/ 732 w 742"/>
                <a:gd name="T19" fmla="*/ 284 h 742"/>
                <a:gd name="T20" fmla="*/ 742 w 742"/>
                <a:gd name="T21" fmla="*/ 342 h 742"/>
                <a:gd name="T22" fmla="*/ 742 w 742"/>
                <a:gd name="T23" fmla="*/ 402 h 742"/>
                <a:gd name="T24" fmla="*/ 732 w 742"/>
                <a:gd name="T25" fmla="*/ 458 h 742"/>
                <a:gd name="T26" fmla="*/ 714 w 742"/>
                <a:gd name="T27" fmla="*/ 513 h 742"/>
                <a:gd name="T28" fmla="*/ 689 w 742"/>
                <a:gd name="T29" fmla="*/ 565 h 742"/>
                <a:gd name="T30" fmla="*/ 656 w 742"/>
                <a:gd name="T31" fmla="*/ 610 h 742"/>
                <a:gd name="T32" fmla="*/ 616 w 742"/>
                <a:gd name="T33" fmla="*/ 651 h 742"/>
                <a:gd name="T34" fmla="*/ 569 w 742"/>
                <a:gd name="T35" fmla="*/ 686 h 742"/>
                <a:gd name="T36" fmla="*/ 517 w 742"/>
                <a:gd name="T37" fmla="*/ 713 h 742"/>
                <a:gd name="T38" fmla="*/ 460 w 742"/>
                <a:gd name="T39" fmla="*/ 732 h 742"/>
                <a:gd name="T40" fmla="*/ 400 w 742"/>
                <a:gd name="T41" fmla="*/ 742 h 742"/>
                <a:gd name="T42" fmla="*/ 342 w 742"/>
                <a:gd name="T43" fmla="*/ 742 h 742"/>
                <a:gd name="T44" fmla="*/ 284 w 742"/>
                <a:gd name="T45" fmla="*/ 732 h 742"/>
                <a:gd name="T46" fmla="*/ 229 w 742"/>
                <a:gd name="T47" fmla="*/ 715 h 742"/>
                <a:gd name="T48" fmla="*/ 179 w 742"/>
                <a:gd name="T49" fmla="*/ 689 h 742"/>
                <a:gd name="T50" fmla="*/ 132 w 742"/>
                <a:gd name="T51" fmla="*/ 656 h 742"/>
                <a:gd name="T52" fmla="*/ 92 w 742"/>
                <a:gd name="T53" fmla="*/ 616 h 742"/>
                <a:gd name="T54" fmla="*/ 57 w 742"/>
                <a:gd name="T55" fmla="*/ 569 h 742"/>
                <a:gd name="T56" fmla="*/ 29 w 742"/>
                <a:gd name="T57" fmla="*/ 517 h 742"/>
                <a:gd name="T58" fmla="*/ 10 w 742"/>
                <a:gd name="T59" fmla="*/ 460 h 742"/>
                <a:gd name="T60" fmla="*/ 0 w 742"/>
                <a:gd name="T61" fmla="*/ 400 h 742"/>
                <a:gd name="T62" fmla="*/ 0 w 742"/>
                <a:gd name="T63" fmla="*/ 340 h 742"/>
                <a:gd name="T64" fmla="*/ 10 w 742"/>
                <a:gd name="T65" fmla="*/ 284 h 742"/>
                <a:gd name="T66" fmla="*/ 28 w 742"/>
                <a:gd name="T67" fmla="*/ 229 h 742"/>
                <a:gd name="T68" fmla="*/ 55 w 742"/>
                <a:gd name="T69" fmla="*/ 179 h 742"/>
                <a:gd name="T70" fmla="*/ 88 w 742"/>
                <a:gd name="T71" fmla="*/ 132 h 742"/>
                <a:gd name="T72" fmla="*/ 126 w 742"/>
                <a:gd name="T73" fmla="*/ 92 h 742"/>
                <a:gd name="T74" fmla="*/ 173 w 742"/>
                <a:gd name="T75" fmla="*/ 57 h 742"/>
                <a:gd name="T76" fmla="*/ 225 w 742"/>
                <a:gd name="T77" fmla="*/ 29 h 742"/>
                <a:gd name="T78" fmla="*/ 284 w 742"/>
                <a:gd name="T79" fmla="*/ 10 h 742"/>
                <a:gd name="T80" fmla="*/ 344 w 742"/>
                <a:gd name="T8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742">
                  <a:moveTo>
                    <a:pt x="344" y="0"/>
                  </a:moveTo>
                  <a:lnTo>
                    <a:pt x="402" y="0"/>
                  </a:lnTo>
                  <a:lnTo>
                    <a:pt x="458" y="10"/>
                  </a:lnTo>
                  <a:lnTo>
                    <a:pt x="513" y="27"/>
                  </a:lnTo>
                  <a:lnTo>
                    <a:pt x="565" y="55"/>
                  </a:lnTo>
                  <a:lnTo>
                    <a:pt x="612" y="88"/>
                  </a:lnTo>
                  <a:lnTo>
                    <a:pt x="652" y="126"/>
                  </a:lnTo>
                  <a:lnTo>
                    <a:pt x="685" y="173"/>
                  </a:lnTo>
                  <a:lnTo>
                    <a:pt x="713" y="225"/>
                  </a:lnTo>
                  <a:lnTo>
                    <a:pt x="732" y="284"/>
                  </a:lnTo>
                  <a:lnTo>
                    <a:pt x="742" y="342"/>
                  </a:lnTo>
                  <a:lnTo>
                    <a:pt x="742" y="402"/>
                  </a:lnTo>
                  <a:lnTo>
                    <a:pt x="732" y="458"/>
                  </a:lnTo>
                  <a:lnTo>
                    <a:pt x="714" y="513"/>
                  </a:lnTo>
                  <a:lnTo>
                    <a:pt x="689" y="565"/>
                  </a:lnTo>
                  <a:lnTo>
                    <a:pt x="656" y="610"/>
                  </a:lnTo>
                  <a:lnTo>
                    <a:pt x="616" y="651"/>
                  </a:lnTo>
                  <a:lnTo>
                    <a:pt x="569" y="686"/>
                  </a:lnTo>
                  <a:lnTo>
                    <a:pt x="517" y="713"/>
                  </a:lnTo>
                  <a:lnTo>
                    <a:pt x="460" y="732"/>
                  </a:lnTo>
                  <a:lnTo>
                    <a:pt x="400" y="742"/>
                  </a:lnTo>
                  <a:lnTo>
                    <a:pt x="342" y="742"/>
                  </a:lnTo>
                  <a:lnTo>
                    <a:pt x="284" y="732"/>
                  </a:lnTo>
                  <a:lnTo>
                    <a:pt x="229" y="715"/>
                  </a:lnTo>
                  <a:lnTo>
                    <a:pt x="179" y="689"/>
                  </a:lnTo>
                  <a:lnTo>
                    <a:pt x="132" y="656"/>
                  </a:lnTo>
                  <a:lnTo>
                    <a:pt x="92" y="616"/>
                  </a:lnTo>
                  <a:lnTo>
                    <a:pt x="57" y="569"/>
                  </a:lnTo>
                  <a:lnTo>
                    <a:pt x="29" y="517"/>
                  </a:lnTo>
                  <a:lnTo>
                    <a:pt x="10" y="460"/>
                  </a:lnTo>
                  <a:lnTo>
                    <a:pt x="0" y="400"/>
                  </a:lnTo>
                  <a:lnTo>
                    <a:pt x="0" y="340"/>
                  </a:lnTo>
                  <a:lnTo>
                    <a:pt x="10" y="284"/>
                  </a:lnTo>
                  <a:lnTo>
                    <a:pt x="28" y="229"/>
                  </a:lnTo>
                  <a:lnTo>
                    <a:pt x="55" y="179"/>
                  </a:lnTo>
                  <a:lnTo>
                    <a:pt x="88" y="132"/>
                  </a:lnTo>
                  <a:lnTo>
                    <a:pt x="126" y="92"/>
                  </a:lnTo>
                  <a:lnTo>
                    <a:pt x="173" y="57"/>
                  </a:lnTo>
                  <a:lnTo>
                    <a:pt x="225" y="29"/>
                  </a:lnTo>
                  <a:lnTo>
                    <a:pt x="284" y="10"/>
                  </a:lnTo>
                  <a:lnTo>
                    <a:pt x="344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5210175" y="2863850"/>
              <a:ext cx="519113" cy="522288"/>
            </a:xfrm>
            <a:custGeom>
              <a:avLst/>
              <a:gdLst>
                <a:gd name="T0" fmla="*/ 353 w 656"/>
                <a:gd name="T1" fmla="*/ 0 h 656"/>
                <a:gd name="T2" fmla="*/ 404 w 656"/>
                <a:gd name="T3" fmla="*/ 8 h 656"/>
                <a:gd name="T4" fmla="*/ 452 w 656"/>
                <a:gd name="T5" fmla="*/ 23 h 656"/>
                <a:gd name="T6" fmla="*/ 499 w 656"/>
                <a:gd name="T7" fmla="*/ 47 h 656"/>
                <a:gd name="T8" fmla="*/ 540 w 656"/>
                <a:gd name="T9" fmla="*/ 76 h 656"/>
                <a:gd name="T10" fmla="*/ 576 w 656"/>
                <a:gd name="T11" fmla="*/ 111 h 656"/>
                <a:gd name="T12" fmla="*/ 607 w 656"/>
                <a:gd name="T13" fmla="*/ 153 h 656"/>
                <a:gd name="T14" fmla="*/ 631 w 656"/>
                <a:gd name="T15" fmla="*/ 200 h 656"/>
                <a:gd name="T16" fmla="*/ 648 w 656"/>
                <a:gd name="T17" fmla="*/ 250 h 656"/>
                <a:gd name="T18" fmla="*/ 656 w 656"/>
                <a:gd name="T19" fmla="*/ 301 h 656"/>
                <a:gd name="T20" fmla="*/ 656 w 656"/>
                <a:gd name="T21" fmla="*/ 353 h 656"/>
                <a:gd name="T22" fmla="*/ 646 w 656"/>
                <a:gd name="T23" fmla="*/ 404 h 656"/>
                <a:gd name="T24" fmla="*/ 631 w 656"/>
                <a:gd name="T25" fmla="*/ 452 h 656"/>
                <a:gd name="T26" fmla="*/ 607 w 656"/>
                <a:gd name="T27" fmla="*/ 497 h 656"/>
                <a:gd name="T28" fmla="*/ 578 w 656"/>
                <a:gd name="T29" fmla="*/ 538 h 656"/>
                <a:gd name="T30" fmla="*/ 543 w 656"/>
                <a:gd name="T31" fmla="*/ 575 h 656"/>
                <a:gd name="T32" fmla="*/ 503 w 656"/>
                <a:gd name="T33" fmla="*/ 606 h 656"/>
                <a:gd name="T34" fmla="*/ 456 w 656"/>
                <a:gd name="T35" fmla="*/ 631 h 656"/>
                <a:gd name="T36" fmla="*/ 406 w 656"/>
                <a:gd name="T37" fmla="*/ 648 h 656"/>
                <a:gd name="T38" fmla="*/ 347 w 656"/>
                <a:gd name="T39" fmla="*/ 656 h 656"/>
                <a:gd name="T40" fmla="*/ 289 w 656"/>
                <a:gd name="T41" fmla="*/ 654 h 656"/>
                <a:gd name="T42" fmla="*/ 235 w 656"/>
                <a:gd name="T43" fmla="*/ 644 h 656"/>
                <a:gd name="T44" fmla="*/ 182 w 656"/>
                <a:gd name="T45" fmla="*/ 623 h 656"/>
                <a:gd name="T46" fmla="*/ 134 w 656"/>
                <a:gd name="T47" fmla="*/ 594 h 656"/>
                <a:gd name="T48" fmla="*/ 91 w 656"/>
                <a:gd name="T49" fmla="*/ 557 h 656"/>
                <a:gd name="T50" fmla="*/ 56 w 656"/>
                <a:gd name="T51" fmla="*/ 512 h 656"/>
                <a:gd name="T52" fmla="*/ 29 w 656"/>
                <a:gd name="T53" fmla="*/ 462 h 656"/>
                <a:gd name="T54" fmla="*/ 10 w 656"/>
                <a:gd name="T55" fmla="*/ 406 h 656"/>
                <a:gd name="T56" fmla="*/ 0 w 656"/>
                <a:gd name="T57" fmla="*/ 347 h 656"/>
                <a:gd name="T58" fmla="*/ 2 w 656"/>
                <a:gd name="T59" fmla="*/ 291 h 656"/>
                <a:gd name="T60" fmla="*/ 14 w 656"/>
                <a:gd name="T61" fmla="*/ 235 h 656"/>
                <a:gd name="T62" fmla="*/ 33 w 656"/>
                <a:gd name="T63" fmla="*/ 184 h 656"/>
                <a:gd name="T64" fmla="*/ 62 w 656"/>
                <a:gd name="T65" fmla="*/ 136 h 656"/>
                <a:gd name="T66" fmla="*/ 99 w 656"/>
                <a:gd name="T67" fmla="*/ 93 h 656"/>
                <a:gd name="T68" fmla="*/ 142 w 656"/>
                <a:gd name="T69" fmla="*/ 58 h 656"/>
                <a:gd name="T70" fmla="*/ 192 w 656"/>
                <a:gd name="T71" fmla="*/ 29 h 656"/>
                <a:gd name="T72" fmla="*/ 247 w 656"/>
                <a:gd name="T73" fmla="*/ 10 h 656"/>
                <a:gd name="T74" fmla="*/ 301 w 656"/>
                <a:gd name="T75" fmla="*/ 0 h 656"/>
                <a:gd name="T76" fmla="*/ 353 w 656"/>
                <a:gd name="T77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656">
                  <a:moveTo>
                    <a:pt x="353" y="0"/>
                  </a:moveTo>
                  <a:lnTo>
                    <a:pt x="404" y="8"/>
                  </a:lnTo>
                  <a:lnTo>
                    <a:pt x="452" y="23"/>
                  </a:lnTo>
                  <a:lnTo>
                    <a:pt x="499" y="47"/>
                  </a:lnTo>
                  <a:lnTo>
                    <a:pt x="540" y="76"/>
                  </a:lnTo>
                  <a:lnTo>
                    <a:pt x="576" y="111"/>
                  </a:lnTo>
                  <a:lnTo>
                    <a:pt x="607" y="153"/>
                  </a:lnTo>
                  <a:lnTo>
                    <a:pt x="631" y="200"/>
                  </a:lnTo>
                  <a:lnTo>
                    <a:pt x="648" y="250"/>
                  </a:lnTo>
                  <a:lnTo>
                    <a:pt x="656" y="301"/>
                  </a:lnTo>
                  <a:lnTo>
                    <a:pt x="656" y="353"/>
                  </a:lnTo>
                  <a:lnTo>
                    <a:pt x="646" y="404"/>
                  </a:lnTo>
                  <a:lnTo>
                    <a:pt x="631" y="452"/>
                  </a:lnTo>
                  <a:lnTo>
                    <a:pt x="607" y="497"/>
                  </a:lnTo>
                  <a:lnTo>
                    <a:pt x="578" y="538"/>
                  </a:lnTo>
                  <a:lnTo>
                    <a:pt x="543" y="575"/>
                  </a:lnTo>
                  <a:lnTo>
                    <a:pt x="503" y="606"/>
                  </a:lnTo>
                  <a:lnTo>
                    <a:pt x="456" y="631"/>
                  </a:lnTo>
                  <a:lnTo>
                    <a:pt x="406" y="648"/>
                  </a:lnTo>
                  <a:lnTo>
                    <a:pt x="347" y="656"/>
                  </a:lnTo>
                  <a:lnTo>
                    <a:pt x="289" y="654"/>
                  </a:lnTo>
                  <a:lnTo>
                    <a:pt x="235" y="644"/>
                  </a:lnTo>
                  <a:lnTo>
                    <a:pt x="182" y="623"/>
                  </a:lnTo>
                  <a:lnTo>
                    <a:pt x="134" y="594"/>
                  </a:lnTo>
                  <a:lnTo>
                    <a:pt x="91" y="557"/>
                  </a:lnTo>
                  <a:lnTo>
                    <a:pt x="56" y="512"/>
                  </a:lnTo>
                  <a:lnTo>
                    <a:pt x="29" y="462"/>
                  </a:lnTo>
                  <a:lnTo>
                    <a:pt x="10" y="406"/>
                  </a:lnTo>
                  <a:lnTo>
                    <a:pt x="0" y="347"/>
                  </a:lnTo>
                  <a:lnTo>
                    <a:pt x="2" y="291"/>
                  </a:lnTo>
                  <a:lnTo>
                    <a:pt x="14" y="235"/>
                  </a:lnTo>
                  <a:lnTo>
                    <a:pt x="33" y="184"/>
                  </a:lnTo>
                  <a:lnTo>
                    <a:pt x="62" y="136"/>
                  </a:lnTo>
                  <a:lnTo>
                    <a:pt x="99" y="93"/>
                  </a:lnTo>
                  <a:lnTo>
                    <a:pt x="142" y="58"/>
                  </a:lnTo>
                  <a:lnTo>
                    <a:pt x="192" y="29"/>
                  </a:lnTo>
                  <a:lnTo>
                    <a:pt x="247" y="10"/>
                  </a:lnTo>
                  <a:lnTo>
                    <a:pt x="301" y="0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411913" y="1319213"/>
            <a:ext cx="1416050" cy="2185987"/>
            <a:chOff x="6411913" y="1319213"/>
            <a:chExt cx="1416050" cy="2185987"/>
          </a:xfrm>
          <a:solidFill>
            <a:schemeClr val="accent1"/>
          </a:solidFill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6411913" y="1319213"/>
              <a:ext cx="1354138" cy="1122363"/>
            </a:xfrm>
            <a:custGeom>
              <a:avLst/>
              <a:gdLst>
                <a:gd name="T0" fmla="*/ 0 w 1705"/>
                <a:gd name="T1" fmla="*/ 0 h 1413"/>
                <a:gd name="T2" fmla="*/ 1071 w 1705"/>
                <a:gd name="T3" fmla="*/ 872 h 1413"/>
                <a:gd name="T4" fmla="*/ 1705 w 1705"/>
                <a:gd name="T5" fmla="*/ 1390 h 1413"/>
                <a:gd name="T6" fmla="*/ 634 w 1705"/>
                <a:gd name="T7" fmla="*/ 1413 h 1413"/>
                <a:gd name="T8" fmla="*/ 0 w 1705"/>
                <a:gd name="T9" fmla="*/ 897 h 1413"/>
                <a:gd name="T10" fmla="*/ 0 w 1705"/>
                <a:gd name="T11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5" h="1413">
                  <a:moveTo>
                    <a:pt x="0" y="0"/>
                  </a:moveTo>
                  <a:lnTo>
                    <a:pt x="1071" y="872"/>
                  </a:lnTo>
                  <a:lnTo>
                    <a:pt x="1705" y="1390"/>
                  </a:lnTo>
                  <a:lnTo>
                    <a:pt x="634" y="1413"/>
                  </a:lnTo>
                  <a:lnTo>
                    <a:pt x="0" y="89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411913" y="2384425"/>
              <a:ext cx="1354138" cy="1120775"/>
            </a:xfrm>
            <a:custGeom>
              <a:avLst/>
              <a:gdLst>
                <a:gd name="T0" fmla="*/ 634 w 1705"/>
                <a:gd name="T1" fmla="*/ 0 h 1414"/>
                <a:gd name="T2" fmla="*/ 1705 w 1705"/>
                <a:gd name="T3" fmla="*/ 49 h 1414"/>
                <a:gd name="T4" fmla="*/ 1071 w 1705"/>
                <a:gd name="T5" fmla="*/ 542 h 1414"/>
                <a:gd name="T6" fmla="*/ 0 w 1705"/>
                <a:gd name="T7" fmla="*/ 1414 h 1414"/>
                <a:gd name="T8" fmla="*/ 0 w 1705"/>
                <a:gd name="T9" fmla="*/ 515 h 1414"/>
                <a:gd name="T10" fmla="*/ 634 w 1705"/>
                <a:gd name="T11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5" h="1414">
                  <a:moveTo>
                    <a:pt x="634" y="0"/>
                  </a:moveTo>
                  <a:lnTo>
                    <a:pt x="1705" y="49"/>
                  </a:lnTo>
                  <a:lnTo>
                    <a:pt x="1071" y="542"/>
                  </a:lnTo>
                  <a:lnTo>
                    <a:pt x="0" y="1414"/>
                  </a:lnTo>
                  <a:lnTo>
                    <a:pt x="0" y="515"/>
                  </a:lnTo>
                  <a:lnTo>
                    <a:pt x="634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6715125" y="2722563"/>
              <a:ext cx="207963" cy="207963"/>
            </a:xfrm>
            <a:custGeom>
              <a:avLst/>
              <a:gdLst>
                <a:gd name="T0" fmla="*/ 140 w 262"/>
                <a:gd name="T1" fmla="*/ 195 h 262"/>
                <a:gd name="T2" fmla="*/ 140 w 262"/>
                <a:gd name="T3" fmla="*/ 224 h 262"/>
                <a:gd name="T4" fmla="*/ 126 w 262"/>
                <a:gd name="T5" fmla="*/ 228 h 262"/>
                <a:gd name="T6" fmla="*/ 120 w 262"/>
                <a:gd name="T7" fmla="*/ 200 h 262"/>
                <a:gd name="T8" fmla="*/ 132 w 262"/>
                <a:gd name="T9" fmla="*/ 189 h 262"/>
                <a:gd name="T10" fmla="*/ 223 w 262"/>
                <a:gd name="T11" fmla="*/ 123 h 262"/>
                <a:gd name="T12" fmla="*/ 227 w 262"/>
                <a:gd name="T13" fmla="*/ 136 h 262"/>
                <a:gd name="T14" fmla="*/ 198 w 262"/>
                <a:gd name="T15" fmla="*/ 142 h 262"/>
                <a:gd name="T16" fmla="*/ 188 w 262"/>
                <a:gd name="T17" fmla="*/ 132 h 262"/>
                <a:gd name="T18" fmla="*/ 198 w 262"/>
                <a:gd name="T19" fmla="*/ 121 h 262"/>
                <a:gd name="T20" fmla="*/ 68 w 262"/>
                <a:gd name="T21" fmla="*/ 123 h 262"/>
                <a:gd name="T22" fmla="*/ 72 w 262"/>
                <a:gd name="T23" fmla="*/ 136 h 262"/>
                <a:gd name="T24" fmla="*/ 45 w 262"/>
                <a:gd name="T25" fmla="*/ 142 h 262"/>
                <a:gd name="T26" fmla="*/ 35 w 262"/>
                <a:gd name="T27" fmla="*/ 132 h 262"/>
                <a:gd name="T28" fmla="*/ 45 w 262"/>
                <a:gd name="T29" fmla="*/ 121 h 262"/>
                <a:gd name="T30" fmla="*/ 87 w 262"/>
                <a:gd name="T31" fmla="*/ 76 h 262"/>
                <a:gd name="T32" fmla="*/ 134 w 262"/>
                <a:gd name="T33" fmla="*/ 119 h 262"/>
                <a:gd name="T34" fmla="*/ 159 w 262"/>
                <a:gd name="T35" fmla="*/ 96 h 262"/>
                <a:gd name="T36" fmla="*/ 169 w 262"/>
                <a:gd name="T37" fmla="*/ 101 h 262"/>
                <a:gd name="T38" fmla="*/ 167 w 262"/>
                <a:gd name="T39" fmla="*/ 111 h 262"/>
                <a:gd name="T40" fmla="*/ 140 w 262"/>
                <a:gd name="T41" fmla="*/ 142 h 262"/>
                <a:gd name="T42" fmla="*/ 126 w 262"/>
                <a:gd name="T43" fmla="*/ 144 h 262"/>
                <a:gd name="T44" fmla="*/ 116 w 262"/>
                <a:gd name="T45" fmla="*/ 132 h 262"/>
                <a:gd name="T46" fmla="*/ 76 w 262"/>
                <a:gd name="T47" fmla="*/ 84 h 262"/>
                <a:gd name="T48" fmla="*/ 81 w 262"/>
                <a:gd name="T49" fmla="*/ 74 h 262"/>
                <a:gd name="T50" fmla="*/ 140 w 262"/>
                <a:gd name="T51" fmla="*/ 39 h 262"/>
                <a:gd name="T52" fmla="*/ 140 w 262"/>
                <a:gd name="T53" fmla="*/ 70 h 262"/>
                <a:gd name="T54" fmla="*/ 126 w 262"/>
                <a:gd name="T55" fmla="*/ 74 h 262"/>
                <a:gd name="T56" fmla="*/ 120 w 262"/>
                <a:gd name="T57" fmla="*/ 45 h 262"/>
                <a:gd name="T58" fmla="*/ 132 w 262"/>
                <a:gd name="T59" fmla="*/ 35 h 262"/>
                <a:gd name="T60" fmla="*/ 41 w 262"/>
                <a:gd name="T61" fmla="*/ 35 h 262"/>
                <a:gd name="T62" fmla="*/ 29 w 262"/>
                <a:gd name="T63" fmla="*/ 55 h 262"/>
                <a:gd name="T64" fmla="*/ 35 w 262"/>
                <a:gd name="T65" fmla="*/ 224 h 262"/>
                <a:gd name="T66" fmla="*/ 54 w 262"/>
                <a:gd name="T67" fmla="*/ 233 h 262"/>
                <a:gd name="T68" fmla="*/ 223 w 262"/>
                <a:gd name="T69" fmla="*/ 229 h 262"/>
                <a:gd name="T70" fmla="*/ 233 w 262"/>
                <a:gd name="T71" fmla="*/ 208 h 262"/>
                <a:gd name="T72" fmla="*/ 227 w 262"/>
                <a:gd name="T73" fmla="*/ 41 h 262"/>
                <a:gd name="T74" fmla="*/ 208 w 262"/>
                <a:gd name="T75" fmla="*/ 30 h 262"/>
                <a:gd name="T76" fmla="*/ 223 w 262"/>
                <a:gd name="T77" fmla="*/ 0 h 262"/>
                <a:gd name="T78" fmla="*/ 262 w 262"/>
                <a:gd name="T79" fmla="*/ 41 h 262"/>
                <a:gd name="T80" fmla="*/ 243 w 262"/>
                <a:gd name="T81" fmla="*/ 257 h 262"/>
                <a:gd name="T82" fmla="*/ 19 w 262"/>
                <a:gd name="T83" fmla="*/ 257 h 262"/>
                <a:gd name="T84" fmla="*/ 0 w 262"/>
                <a:gd name="T85" fmla="*/ 41 h 262"/>
                <a:gd name="T86" fmla="*/ 41 w 262"/>
                <a:gd name="T8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62">
                  <a:moveTo>
                    <a:pt x="132" y="189"/>
                  </a:moveTo>
                  <a:lnTo>
                    <a:pt x="136" y="191"/>
                  </a:lnTo>
                  <a:lnTo>
                    <a:pt x="140" y="195"/>
                  </a:lnTo>
                  <a:lnTo>
                    <a:pt x="142" y="200"/>
                  </a:lnTo>
                  <a:lnTo>
                    <a:pt x="142" y="218"/>
                  </a:lnTo>
                  <a:lnTo>
                    <a:pt x="140" y="224"/>
                  </a:lnTo>
                  <a:lnTo>
                    <a:pt x="136" y="228"/>
                  </a:lnTo>
                  <a:lnTo>
                    <a:pt x="132" y="229"/>
                  </a:lnTo>
                  <a:lnTo>
                    <a:pt x="126" y="228"/>
                  </a:lnTo>
                  <a:lnTo>
                    <a:pt x="122" y="224"/>
                  </a:lnTo>
                  <a:lnTo>
                    <a:pt x="120" y="218"/>
                  </a:lnTo>
                  <a:lnTo>
                    <a:pt x="120" y="200"/>
                  </a:lnTo>
                  <a:lnTo>
                    <a:pt x="122" y="195"/>
                  </a:lnTo>
                  <a:lnTo>
                    <a:pt x="126" y="191"/>
                  </a:lnTo>
                  <a:lnTo>
                    <a:pt x="132" y="189"/>
                  </a:lnTo>
                  <a:close/>
                  <a:moveTo>
                    <a:pt x="198" y="121"/>
                  </a:moveTo>
                  <a:lnTo>
                    <a:pt x="217" y="121"/>
                  </a:lnTo>
                  <a:lnTo>
                    <a:pt x="223" y="123"/>
                  </a:lnTo>
                  <a:lnTo>
                    <a:pt x="227" y="127"/>
                  </a:lnTo>
                  <a:lnTo>
                    <a:pt x="229" y="132"/>
                  </a:lnTo>
                  <a:lnTo>
                    <a:pt x="227" y="136"/>
                  </a:lnTo>
                  <a:lnTo>
                    <a:pt x="223" y="140"/>
                  </a:lnTo>
                  <a:lnTo>
                    <a:pt x="217" y="142"/>
                  </a:lnTo>
                  <a:lnTo>
                    <a:pt x="198" y="142"/>
                  </a:lnTo>
                  <a:lnTo>
                    <a:pt x="194" y="140"/>
                  </a:lnTo>
                  <a:lnTo>
                    <a:pt x="190" y="136"/>
                  </a:lnTo>
                  <a:lnTo>
                    <a:pt x="188" y="132"/>
                  </a:lnTo>
                  <a:lnTo>
                    <a:pt x="190" y="127"/>
                  </a:lnTo>
                  <a:lnTo>
                    <a:pt x="194" y="123"/>
                  </a:lnTo>
                  <a:lnTo>
                    <a:pt x="198" y="121"/>
                  </a:lnTo>
                  <a:close/>
                  <a:moveTo>
                    <a:pt x="45" y="121"/>
                  </a:moveTo>
                  <a:lnTo>
                    <a:pt x="64" y="121"/>
                  </a:lnTo>
                  <a:lnTo>
                    <a:pt x="68" y="123"/>
                  </a:lnTo>
                  <a:lnTo>
                    <a:pt x="72" y="127"/>
                  </a:lnTo>
                  <a:lnTo>
                    <a:pt x="74" y="132"/>
                  </a:lnTo>
                  <a:lnTo>
                    <a:pt x="72" y="136"/>
                  </a:lnTo>
                  <a:lnTo>
                    <a:pt x="68" y="140"/>
                  </a:lnTo>
                  <a:lnTo>
                    <a:pt x="64" y="142"/>
                  </a:lnTo>
                  <a:lnTo>
                    <a:pt x="45" y="142"/>
                  </a:lnTo>
                  <a:lnTo>
                    <a:pt x="39" y="140"/>
                  </a:lnTo>
                  <a:lnTo>
                    <a:pt x="35" y="136"/>
                  </a:lnTo>
                  <a:lnTo>
                    <a:pt x="35" y="132"/>
                  </a:lnTo>
                  <a:lnTo>
                    <a:pt x="35" y="127"/>
                  </a:lnTo>
                  <a:lnTo>
                    <a:pt x="39" y="123"/>
                  </a:lnTo>
                  <a:lnTo>
                    <a:pt x="45" y="121"/>
                  </a:lnTo>
                  <a:close/>
                  <a:moveTo>
                    <a:pt x="81" y="74"/>
                  </a:moveTo>
                  <a:lnTo>
                    <a:pt x="85" y="74"/>
                  </a:lnTo>
                  <a:lnTo>
                    <a:pt x="87" y="76"/>
                  </a:lnTo>
                  <a:lnTo>
                    <a:pt x="128" y="119"/>
                  </a:lnTo>
                  <a:lnTo>
                    <a:pt x="132" y="119"/>
                  </a:lnTo>
                  <a:lnTo>
                    <a:pt x="134" y="119"/>
                  </a:lnTo>
                  <a:lnTo>
                    <a:pt x="153" y="97"/>
                  </a:lnTo>
                  <a:lnTo>
                    <a:pt x="155" y="96"/>
                  </a:lnTo>
                  <a:lnTo>
                    <a:pt x="159" y="96"/>
                  </a:lnTo>
                  <a:lnTo>
                    <a:pt x="163" y="96"/>
                  </a:lnTo>
                  <a:lnTo>
                    <a:pt x="167" y="97"/>
                  </a:lnTo>
                  <a:lnTo>
                    <a:pt x="169" y="101"/>
                  </a:lnTo>
                  <a:lnTo>
                    <a:pt x="169" y="105"/>
                  </a:lnTo>
                  <a:lnTo>
                    <a:pt x="169" y="107"/>
                  </a:lnTo>
                  <a:lnTo>
                    <a:pt x="167" y="111"/>
                  </a:lnTo>
                  <a:lnTo>
                    <a:pt x="145" y="132"/>
                  </a:lnTo>
                  <a:lnTo>
                    <a:pt x="144" y="138"/>
                  </a:lnTo>
                  <a:lnTo>
                    <a:pt x="140" y="142"/>
                  </a:lnTo>
                  <a:lnTo>
                    <a:pt x="136" y="146"/>
                  </a:lnTo>
                  <a:lnTo>
                    <a:pt x="132" y="146"/>
                  </a:lnTo>
                  <a:lnTo>
                    <a:pt x="126" y="144"/>
                  </a:lnTo>
                  <a:lnTo>
                    <a:pt x="120" y="142"/>
                  </a:lnTo>
                  <a:lnTo>
                    <a:pt x="118" y="138"/>
                  </a:lnTo>
                  <a:lnTo>
                    <a:pt x="116" y="132"/>
                  </a:lnTo>
                  <a:lnTo>
                    <a:pt x="118" y="129"/>
                  </a:lnTo>
                  <a:lnTo>
                    <a:pt x="78" y="86"/>
                  </a:lnTo>
                  <a:lnTo>
                    <a:pt x="76" y="84"/>
                  </a:lnTo>
                  <a:lnTo>
                    <a:pt x="76" y="80"/>
                  </a:lnTo>
                  <a:lnTo>
                    <a:pt x="78" y="76"/>
                  </a:lnTo>
                  <a:lnTo>
                    <a:pt x="81" y="74"/>
                  </a:lnTo>
                  <a:close/>
                  <a:moveTo>
                    <a:pt x="132" y="35"/>
                  </a:moveTo>
                  <a:lnTo>
                    <a:pt x="136" y="35"/>
                  </a:lnTo>
                  <a:lnTo>
                    <a:pt x="140" y="39"/>
                  </a:lnTo>
                  <a:lnTo>
                    <a:pt x="142" y="45"/>
                  </a:lnTo>
                  <a:lnTo>
                    <a:pt x="142" y="64"/>
                  </a:lnTo>
                  <a:lnTo>
                    <a:pt x="140" y="70"/>
                  </a:lnTo>
                  <a:lnTo>
                    <a:pt x="136" y="74"/>
                  </a:lnTo>
                  <a:lnTo>
                    <a:pt x="132" y="74"/>
                  </a:lnTo>
                  <a:lnTo>
                    <a:pt x="126" y="74"/>
                  </a:lnTo>
                  <a:lnTo>
                    <a:pt x="122" y="70"/>
                  </a:lnTo>
                  <a:lnTo>
                    <a:pt x="120" y="64"/>
                  </a:lnTo>
                  <a:lnTo>
                    <a:pt x="120" y="45"/>
                  </a:lnTo>
                  <a:lnTo>
                    <a:pt x="122" y="39"/>
                  </a:lnTo>
                  <a:lnTo>
                    <a:pt x="126" y="35"/>
                  </a:lnTo>
                  <a:lnTo>
                    <a:pt x="132" y="35"/>
                  </a:lnTo>
                  <a:close/>
                  <a:moveTo>
                    <a:pt x="54" y="30"/>
                  </a:moveTo>
                  <a:lnTo>
                    <a:pt x="47" y="31"/>
                  </a:lnTo>
                  <a:lnTo>
                    <a:pt x="41" y="35"/>
                  </a:lnTo>
                  <a:lnTo>
                    <a:pt x="35" y="41"/>
                  </a:lnTo>
                  <a:lnTo>
                    <a:pt x="31" y="47"/>
                  </a:lnTo>
                  <a:lnTo>
                    <a:pt x="29" y="55"/>
                  </a:lnTo>
                  <a:lnTo>
                    <a:pt x="29" y="208"/>
                  </a:lnTo>
                  <a:lnTo>
                    <a:pt x="31" y="216"/>
                  </a:lnTo>
                  <a:lnTo>
                    <a:pt x="35" y="224"/>
                  </a:lnTo>
                  <a:lnTo>
                    <a:pt x="41" y="229"/>
                  </a:lnTo>
                  <a:lnTo>
                    <a:pt x="47" y="231"/>
                  </a:lnTo>
                  <a:lnTo>
                    <a:pt x="54" y="233"/>
                  </a:lnTo>
                  <a:lnTo>
                    <a:pt x="208" y="233"/>
                  </a:lnTo>
                  <a:lnTo>
                    <a:pt x="215" y="231"/>
                  </a:lnTo>
                  <a:lnTo>
                    <a:pt x="223" y="229"/>
                  </a:lnTo>
                  <a:lnTo>
                    <a:pt x="227" y="224"/>
                  </a:lnTo>
                  <a:lnTo>
                    <a:pt x="231" y="216"/>
                  </a:lnTo>
                  <a:lnTo>
                    <a:pt x="233" y="208"/>
                  </a:lnTo>
                  <a:lnTo>
                    <a:pt x="233" y="55"/>
                  </a:lnTo>
                  <a:lnTo>
                    <a:pt x="231" y="47"/>
                  </a:lnTo>
                  <a:lnTo>
                    <a:pt x="227" y="41"/>
                  </a:lnTo>
                  <a:lnTo>
                    <a:pt x="223" y="35"/>
                  </a:lnTo>
                  <a:lnTo>
                    <a:pt x="215" y="31"/>
                  </a:lnTo>
                  <a:lnTo>
                    <a:pt x="208" y="30"/>
                  </a:lnTo>
                  <a:lnTo>
                    <a:pt x="54" y="30"/>
                  </a:lnTo>
                  <a:close/>
                  <a:moveTo>
                    <a:pt x="41" y="0"/>
                  </a:moveTo>
                  <a:lnTo>
                    <a:pt x="223" y="0"/>
                  </a:lnTo>
                  <a:lnTo>
                    <a:pt x="243" y="6"/>
                  </a:lnTo>
                  <a:lnTo>
                    <a:pt x="256" y="22"/>
                  </a:lnTo>
                  <a:lnTo>
                    <a:pt x="262" y="41"/>
                  </a:lnTo>
                  <a:lnTo>
                    <a:pt x="262" y="224"/>
                  </a:lnTo>
                  <a:lnTo>
                    <a:pt x="256" y="243"/>
                  </a:lnTo>
                  <a:lnTo>
                    <a:pt x="243" y="257"/>
                  </a:lnTo>
                  <a:lnTo>
                    <a:pt x="223" y="262"/>
                  </a:lnTo>
                  <a:lnTo>
                    <a:pt x="41" y="262"/>
                  </a:lnTo>
                  <a:lnTo>
                    <a:pt x="19" y="257"/>
                  </a:lnTo>
                  <a:lnTo>
                    <a:pt x="6" y="243"/>
                  </a:lnTo>
                  <a:lnTo>
                    <a:pt x="0" y="224"/>
                  </a:lnTo>
                  <a:lnTo>
                    <a:pt x="0" y="41"/>
                  </a:lnTo>
                  <a:lnTo>
                    <a:pt x="6" y="22"/>
                  </a:lnTo>
                  <a:lnTo>
                    <a:pt x="19" y="6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6945313" y="1973263"/>
              <a:ext cx="882650" cy="882650"/>
            </a:xfrm>
            <a:custGeom>
              <a:avLst/>
              <a:gdLst>
                <a:gd name="T0" fmla="*/ 650 w 1112"/>
                <a:gd name="T1" fmla="*/ 10 h 1110"/>
                <a:gd name="T2" fmla="*/ 705 w 1112"/>
                <a:gd name="T3" fmla="*/ 124 h 1110"/>
                <a:gd name="T4" fmla="*/ 776 w 1112"/>
                <a:gd name="T5" fmla="*/ 45 h 1110"/>
                <a:gd name="T6" fmla="*/ 833 w 1112"/>
                <a:gd name="T7" fmla="*/ 78 h 1110"/>
                <a:gd name="T8" fmla="*/ 924 w 1112"/>
                <a:gd name="T9" fmla="*/ 149 h 1110"/>
                <a:gd name="T10" fmla="*/ 937 w 1112"/>
                <a:gd name="T11" fmla="*/ 151 h 1110"/>
                <a:gd name="T12" fmla="*/ 978 w 1112"/>
                <a:gd name="T13" fmla="*/ 202 h 1110"/>
                <a:gd name="T14" fmla="*/ 1040 w 1112"/>
                <a:gd name="T15" fmla="*/ 301 h 1110"/>
                <a:gd name="T16" fmla="*/ 1054 w 1112"/>
                <a:gd name="T17" fmla="*/ 305 h 1110"/>
                <a:gd name="T18" fmla="*/ 1071 w 1112"/>
                <a:gd name="T19" fmla="*/ 371 h 1110"/>
                <a:gd name="T20" fmla="*/ 1102 w 1112"/>
                <a:gd name="T21" fmla="*/ 481 h 1110"/>
                <a:gd name="T22" fmla="*/ 1112 w 1112"/>
                <a:gd name="T23" fmla="*/ 545 h 1110"/>
                <a:gd name="T24" fmla="*/ 1102 w 1112"/>
                <a:gd name="T25" fmla="*/ 557 h 1110"/>
                <a:gd name="T26" fmla="*/ 1093 w 1112"/>
                <a:gd name="T27" fmla="*/ 674 h 1110"/>
                <a:gd name="T28" fmla="*/ 1081 w 1112"/>
                <a:gd name="T29" fmla="*/ 738 h 1110"/>
                <a:gd name="T30" fmla="*/ 1069 w 1112"/>
                <a:gd name="T31" fmla="*/ 743 h 1110"/>
                <a:gd name="T32" fmla="*/ 1021 w 1112"/>
                <a:gd name="T33" fmla="*/ 850 h 1110"/>
                <a:gd name="T34" fmla="*/ 988 w 1112"/>
                <a:gd name="T35" fmla="*/ 907 h 1110"/>
                <a:gd name="T36" fmla="*/ 972 w 1112"/>
                <a:gd name="T37" fmla="*/ 908 h 1110"/>
                <a:gd name="T38" fmla="*/ 891 w 1112"/>
                <a:gd name="T39" fmla="*/ 992 h 1110"/>
                <a:gd name="T40" fmla="*/ 842 w 1112"/>
                <a:gd name="T41" fmla="*/ 1033 h 1110"/>
                <a:gd name="T42" fmla="*/ 827 w 1112"/>
                <a:gd name="T43" fmla="*/ 1029 h 1110"/>
                <a:gd name="T44" fmla="*/ 722 w 1112"/>
                <a:gd name="T45" fmla="*/ 1075 h 1110"/>
                <a:gd name="T46" fmla="*/ 714 w 1112"/>
                <a:gd name="T47" fmla="*/ 1087 h 1110"/>
                <a:gd name="T48" fmla="*/ 650 w 1112"/>
                <a:gd name="T49" fmla="*/ 1097 h 1110"/>
                <a:gd name="T50" fmla="*/ 563 w 1112"/>
                <a:gd name="T51" fmla="*/ 1011 h 1110"/>
                <a:gd name="T52" fmla="*/ 526 w 1112"/>
                <a:gd name="T53" fmla="*/ 1110 h 1110"/>
                <a:gd name="T54" fmla="*/ 462 w 1112"/>
                <a:gd name="T55" fmla="*/ 1101 h 1110"/>
                <a:gd name="T56" fmla="*/ 408 w 1112"/>
                <a:gd name="T57" fmla="*/ 986 h 1110"/>
                <a:gd name="T58" fmla="*/ 336 w 1112"/>
                <a:gd name="T59" fmla="*/ 1066 h 1110"/>
                <a:gd name="T60" fmla="*/ 280 w 1112"/>
                <a:gd name="T61" fmla="*/ 1031 h 1110"/>
                <a:gd name="T62" fmla="*/ 188 w 1112"/>
                <a:gd name="T63" fmla="*/ 959 h 1110"/>
                <a:gd name="T64" fmla="*/ 175 w 1112"/>
                <a:gd name="T65" fmla="*/ 959 h 1110"/>
                <a:gd name="T66" fmla="*/ 134 w 1112"/>
                <a:gd name="T67" fmla="*/ 908 h 1110"/>
                <a:gd name="T68" fmla="*/ 72 w 1112"/>
                <a:gd name="T69" fmla="*/ 809 h 1110"/>
                <a:gd name="T70" fmla="*/ 58 w 1112"/>
                <a:gd name="T71" fmla="*/ 804 h 1110"/>
                <a:gd name="T72" fmla="*/ 43 w 1112"/>
                <a:gd name="T73" fmla="*/ 740 h 1110"/>
                <a:gd name="T74" fmla="*/ 10 w 1112"/>
                <a:gd name="T75" fmla="*/ 627 h 1110"/>
                <a:gd name="T76" fmla="*/ 0 w 1112"/>
                <a:gd name="T77" fmla="*/ 563 h 1110"/>
                <a:gd name="T78" fmla="*/ 10 w 1112"/>
                <a:gd name="T79" fmla="*/ 551 h 1110"/>
                <a:gd name="T80" fmla="*/ 20 w 1112"/>
                <a:gd name="T81" fmla="*/ 435 h 1110"/>
                <a:gd name="T82" fmla="*/ 31 w 1112"/>
                <a:gd name="T83" fmla="*/ 373 h 1110"/>
                <a:gd name="T84" fmla="*/ 43 w 1112"/>
                <a:gd name="T85" fmla="*/ 365 h 1110"/>
                <a:gd name="T86" fmla="*/ 91 w 1112"/>
                <a:gd name="T87" fmla="*/ 258 h 1110"/>
                <a:gd name="T88" fmla="*/ 124 w 1112"/>
                <a:gd name="T89" fmla="*/ 204 h 1110"/>
                <a:gd name="T90" fmla="*/ 140 w 1112"/>
                <a:gd name="T91" fmla="*/ 202 h 1110"/>
                <a:gd name="T92" fmla="*/ 221 w 1112"/>
                <a:gd name="T93" fmla="*/ 118 h 1110"/>
                <a:gd name="T94" fmla="*/ 272 w 1112"/>
                <a:gd name="T95" fmla="*/ 78 h 1110"/>
                <a:gd name="T96" fmla="*/ 285 w 1112"/>
                <a:gd name="T97" fmla="*/ 80 h 1110"/>
                <a:gd name="T98" fmla="*/ 390 w 1112"/>
                <a:gd name="T99" fmla="*/ 29 h 1110"/>
                <a:gd name="T100" fmla="*/ 450 w 1112"/>
                <a:gd name="T101" fmla="*/ 8 h 1110"/>
                <a:gd name="T102" fmla="*/ 464 w 1112"/>
                <a:gd name="T103" fmla="*/ 15 h 1110"/>
                <a:gd name="T104" fmla="*/ 580 w 1112"/>
                <a:gd name="T105" fmla="*/ 4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2" h="1110">
                  <a:moveTo>
                    <a:pt x="590" y="0"/>
                  </a:moveTo>
                  <a:lnTo>
                    <a:pt x="644" y="6"/>
                  </a:lnTo>
                  <a:lnTo>
                    <a:pt x="648" y="6"/>
                  </a:lnTo>
                  <a:lnTo>
                    <a:pt x="650" y="10"/>
                  </a:lnTo>
                  <a:lnTo>
                    <a:pt x="652" y="14"/>
                  </a:lnTo>
                  <a:lnTo>
                    <a:pt x="654" y="17"/>
                  </a:lnTo>
                  <a:lnTo>
                    <a:pt x="662" y="111"/>
                  </a:lnTo>
                  <a:lnTo>
                    <a:pt x="705" y="124"/>
                  </a:lnTo>
                  <a:lnTo>
                    <a:pt x="763" y="48"/>
                  </a:lnTo>
                  <a:lnTo>
                    <a:pt x="767" y="45"/>
                  </a:lnTo>
                  <a:lnTo>
                    <a:pt x="772" y="43"/>
                  </a:lnTo>
                  <a:lnTo>
                    <a:pt x="776" y="45"/>
                  </a:lnTo>
                  <a:lnTo>
                    <a:pt x="827" y="68"/>
                  </a:lnTo>
                  <a:lnTo>
                    <a:pt x="831" y="72"/>
                  </a:lnTo>
                  <a:lnTo>
                    <a:pt x="831" y="74"/>
                  </a:lnTo>
                  <a:lnTo>
                    <a:pt x="833" y="78"/>
                  </a:lnTo>
                  <a:lnTo>
                    <a:pt x="831" y="81"/>
                  </a:lnTo>
                  <a:lnTo>
                    <a:pt x="807" y="175"/>
                  </a:lnTo>
                  <a:lnTo>
                    <a:pt x="844" y="200"/>
                  </a:lnTo>
                  <a:lnTo>
                    <a:pt x="924" y="149"/>
                  </a:lnTo>
                  <a:lnTo>
                    <a:pt x="928" y="147"/>
                  </a:lnTo>
                  <a:lnTo>
                    <a:pt x="932" y="147"/>
                  </a:lnTo>
                  <a:lnTo>
                    <a:pt x="935" y="147"/>
                  </a:lnTo>
                  <a:lnTo>
                    <a:pt x="937" y="151"/>
                  </a:lnTo>
                  <a:lnTo>
                    <a:pt x="976" y="190"/>
                  </a:lnTo>
                  <a:lnTo>
                    <a:pt x="978" y="194"/>
                  </a:lnTo>
                  <a:lnTo>
                    <a:pt x="978" y="198"/>
                  </a:lnTo>
                  <a:lnTo>
                    <a:pt x="978" y="202"/>
                  </a:lnTo>
                  <a:lnTo>
                    <a:pt x="976" y="206"/>
                  </a:lnTo>
                  <a:lnTo>
                    <a:pt x="922" y="283"/>
                  </a:lnTo>
                  <a:lnTo>
                    <a:pt x="947" y="320"/>
                  </a:lnTo>
                  <a:lnTo>
                    <a:pt x="1040" y="301"/>
                  </a:lnTo>
                  <a:lnTo>
                    <a:pt x="1044" y="301"/>
                  </a:lnTo>
                  <a:lnTo>
                    <a:pt x="1048" y="301"/>
                  </a:lnTo>
                  <a:lnTo>
                    <a:pt x="1052" y="303"/>
                  </a:lnTo>
                  <a:lnTo>
                    <a:pt x="1054" y="305"/>
                  </a:lnTo>
                  <a:lnTo>
                    <a:pt x="1075" y="357"/>
                  </a:lnTo>
                  <a:lnTo>
                    <a:pt x="1077" y="361"/>
                  </a:lnTo>
                  <a:lnTo>
                    <a:pt x="1075" y="367"/>
                  </a:lnTo>
                  <a:lnTo>
                    <a:pt x="1071" y="371"/>
                  </a:lnTo>
                  <a:lnTo>
                    <a:pt x="994" y="425"/>
                  </a:lnTo>
                  <a:lnTo>
                    <a:pt x="1003" y="468"/>
                  </a:lnTo>
                  <a:lnTo>
                    <a:pt x="1098" y="481"/>
                  </a:lnTo>
                  <a:lnTo>
                    <a:pt x="1102" y="481"/>
                  </a:lnTo>
                  <a:lnTo>
                    <a:pt x="1104" y="483"/>
                  </a:lnTo>
                  <a:lnTo>
                    <a:pt x="1108" y="487"/>
                  </a:lnTo>
                  <a:lnTo>
                    <a:pt x="1108" y="491"/>
                  </a:lnTo>
                  <a:lnTo>
                    <a:pt x="1112" y="545"/>
                  </a:lnTo>
                  <a:lnTo>
                    <a:pt x="1112" y="549"/>
                  </a:lnTo>
                  <a:lnTo>
                    <a:pt x="1110" y="553"/>
                  </a:lnTo>
                  <a:lnTo>
                    <a:pt x="1106" y="555"/>
                  </a:lnTo>
                  <a:lnTo>
                    <a:pt x="1102" y="557"/>
                  </a:lnTo>
                  <a:lnTo>
                    <a:pt x="1011" y="582"/>
                  </a:lnTo>
                  <a:lnTo>
                    <a:pt x="1007" y="627"/>
                  </a:lnTo>
                  <a:lnTo>
                    <a:pt x="1091" y="672"/>
                  </a:lnTo>
                  <a:lnTo>
                    <a:pt x="1093" y="674"/>
                  </a:lnTo>
                  <a:lnTo>
                    <a:pt x="1097" y="675"/>
                  </a:lnTo>
                  <a:lnTo>
                    <a:pt x="1097" y="679"/>
                  </a:lnTo>
                  <a:lnTo>
                    <a:pt x="1097" y="683"/>
                  </a:lnTo>
                  <a:lnTo>
                    <a:pt x="1081" y="738"/>
                  </a:lnTo>
                  <a:lnTo>
                    <a:pt x="1079" y="740"/>
                  </a:lnTo>
                  <a:lnTo>
                    <a:pt x="1077" y="743"/>
                  </a:lnTo>
                  <a:lnTo>
                    <a:pt x="1073" y="743"/>
                  </a:lnTo>
                  <a:lnTo>
                    <a:pt x="1069" y="743"/>
                  </a:lnTo>
                  <a:lnTo>
                    <a:pt x="974" y="736"/>
                  </a:lnTo>
                  <a:lnTo>
                    <a:pt x="955" y="776"/>
                  </a:lnTo>
                  <a:lnTo>
                    <a:pt x="1019" y="846"/>
                  </a:lnTo>
                  <a:lnTo>
                    <a:pt x="1021" y="850"/>
                  </a:lnTo>
                  <a:lnTo>
                    <a:pt x="1023" y="854"/>
                  </a:lnTo>
                  <a:lnTo>
                    <a:pt x="1023" y="858"/>
                  </a:lnTo>
                  <a:lnTo>
                    <a:pt x="1021" y="862"/>
                  </a:lnTo>
                  <a:lnTo>
                    <a:pt x="988" y="907"/>
                  </a:lnTo>
                  <a:lnTo>
                    <a:pt x="984" y="908"/>
                  </a:lnTo>
                  <a:lnTo>
                    <a:pt x="982" y="908"/>
                  </a:lnTo>
                  <a:lnTo>
                    <a:pt x="978" y="908"/>
                  </a:lnTo>
                  <a:lnTo>
                    <a:pt x="972" y="908"/>
                  </a:lnTo>
                  <a:lnTo>
                    <a:pt x="887" y="868"/>
                  </a:lnTo>
                  <a:lnTo>
                    <a:pt x="854" y="899"/>
                  </a:lnTo>
                  <a:lnTo>
                    <a:pt x="891" y="988"/>
                  </a:lnTo>
                  <a:lnTo>
                    <a:pt x="891" y="992"/>
                  </a:lnTo>
                  <a:lnTo>
                    <a:pt x="891" y="996"/>
                  </a:lnTo>
                  <a:lnTo>
                    <a:pt x="891" y="998"/>
                  </a:lnTo>
                  <a:lnTo>
                    <a:pt x="887" y="1002"/>
                  </a:lnTo>
                  <a:lnTo>
                    <a:pt x="842" y="1033"/>
                  </a:lnTo>
                  <a:lnTo>
                    <a:pt x="838" y="1033"/>
                  </a:lnTo>
                  <a:lnTo>
                    <a:pt x="835" y="1033"/>
                  </a:lnTo>
                  <a:lnTo>
                    <a:pt x="831" y="1033"/>
                  </a:lnTo>
                  <a:lnTo>
                    <a:pt x="827" y="1029"/>
                  </a:lnTo>
                  <a:lnTo>
                    <a:pt x="761" y="963"/>
                  </a:lnTo>
                  <a:lnTo>
                    <a:pt x="739" y="973"/>
                  </a:lnTo>
                  <a:lnTo>
                    <a:pt x="718" y="980"/>
                  </a:lnTo>
                  <a:lnTo>
                    <a:pt x="722" y="1075"/>
                  </a:lnTo>
                  <a:lnTo>
                    <a:pt x="722" y="1079"/>
                  </a:lnTo>
                  <a:lnTo>
                    <a:pt x="720" y="1083"/>
                  </a:lnTo>
                  <a:lnTo>
                    <a:pt x="718" y="1087"/>
                  </a:lnTo>
                  <a:lnTo>
                    <a:pt x="714" y="1087"/>
                  </a:lnTo>
                  <a:lnTo>
                    <a:pt x="662" y="1101"/>
                  </a:lnTo>
                  <a:lnTo>
                    <a:pt x="658" y="1101"/>
                  </a:lnTo>
                  <a:lnTo>
                    <a:pt x="654" y="1101"/>
                  </a:lnTo>
                  <a:lnTo>
                    <a:pt x="650" y="1097"/>
                  </a:lnTo>
                  <a:lnTo>
                    <a:pt x="648" y="1093"/>
                  </a:lnTo>
                  <a:lnTo>
                    <a:pt x="608" y="1007"/>
                  </a:lnTo>
                  <a:lnTo>
                    <a:pt x="586" y="1009"/>
                  </a:lnTo>
                  <a:lnTo>
                    <a:pt x="563" y="1011"/>
                  </a:lnTo>
                  <a:lnTo>
                    <a:pt x="534" y="1101"/>
                  </a:lnTo>
                  <a:lnTo>
                    <a:pt x="532" y="1105"/>
                  </a:lnTo>
                  <a:lnTo>
                    <a:pt x="530" y="1108"/>
                  </a:lnTo>
                  <a:lnTo>
                    <a:pt x="526" y="1110"/>
                  </a:lnTo>
                  <a:lnTo>
                    <a:pt x="522" y="1110"/>
                  </a:lnTo>
                  <a:lnTo>
                    <a:pt x="468" y="1105"/>
                  </a:lnTo>
                  <a:lnTo>
                    <a:pt x="464" y="1103"/>
                  </a:lnTo>
                  <a:lnTo>
                    <a:pt x="462" y="1101"/>
                  </a:lnTo>
                  <a:lnTo>
                    <a:pt x="460" y="1097"/>
                  </a:lnTo>
                  <a:lnTo>
                    <a:pt x="458" y="1093"/>
                  </a:lnTo>
                  <a:lnTo>
                    <a:pt x="450" y="998"/>
                  </a:lnTo>
                  <a:lnTo>
                    <a:pt x="408" y="986"/>
                  </a:lnTo>
                  <a:lnTo>
                    <a:pt x="349" y="1060"/>
                  </a:lnTo>
                  <a:lnTo>
                    <a:pt x="346" y="1064"/>
                  </a:lnTo>
                  <a:lnTo>
                    <a:pt x="340" y="1066"/>
                  </a:lnTo>
                  <a:lnTo>
                    <a:pt x="336" y="1066"/>
                  </a:lnTo>
                  <a:lnTo>
                    <a:pt x="285" y="1040"/>
                  </a:lnTo>
                  <a:lnTo>
                    <a:pt x="281" y="1039"/>
                  </a:lnTo>
                  <a:lnTo>
                    <a:pt x="281" y="1035"/>
                  </a:lnTo>
                  <a:lnTo>
                    <a:pt x="280" y="1031"/>
                  </a:lnTo>
                  <a:lnTo>
                    <a:pt x="281" y="1027"/>
                  </a:lnTo>
                  <a:lnTo>
                    <a:pt x="305" y="936"/>
                  </a:lnTo>
                  <a:lnTo>
                    <a:pt x="268" y="908"/>
                  </a:lnTo>
                  <a:lnTo>
                    <a:pt x="188" y="959"/>
                  </a:lnTo>
                  <a:lnTo>
                    <a:pt x="184" y="961"/>
                  </a:lnTo>
                  <a:lnTo>
                    <a:pt x="181" y="961"/>
                  </a:lnTo>
                  <a:lnTo>
                    <a:pt x="177" y="961"/>
                  </a:lnTo>
                  <a:lnTo>
                    <a:pt x="175" y="959"/>
                  </a:lnTo>
                  <a:lnTo>
                    <a:pt x="136" y="918"/>
                  </a:lnTo>
                  <a:lnTo>
                    <a:pt x="134" y="914"/>
                  </a:lnTo>
                  <a:lnTo>
                    <a:pt x="134" y="912"/>
                  </a:lnTo>
                  <a:lnTo>
                    <a:pt x="134" y="908"/>
                  </a:lnTo>
                  <a:lnTo>
                    <a:pt x="136" y="905"/>
                  </a:lnTo>
                  <a:lnTo>
                    <a:pt x="190" y="825"/>
                  </a:lnTo>
                  <a:lnTo>
                    <a:pt x="165" y="788"/>
                  </a:lnTo>
                  <a:lnTo>
                    <a:pt x="72" y="809"/>
                  </a:lnTo>
                  <a:lnTo>
                    <a:pt x="68" y="809"/>
                  </a:lnTo>
                  <a:lnTo>
                    <a:pt x="64" y="808"/>
                  </a:lnTo>
                  <a:lnTo>
                    <a:pt x="60" y="806"/>
                  </a:lnTo>
                  <a:lnTo>
                    <a:pt x="58" y="804"/>
                  </a:lnTo>
                  <a:lnTo>
                    <a:pt x="37" y="753"/>
                  </a:lnTo>
                  <a:lnTo>
                    <a:pt x="35" y="747"/>
                  </a:lnTo>
                  <a:lnTo>
                    <a:pt x="37" y="743"/>
                  </a:lnTo>
                  <a:lnTo>
                    <a:pt x="43" y="740"/>
                  </a:lnTo>
                  <a:lnTo>
                    <a:pt x="118" y="683"/>
                  </a:lnTo>
                  <a:lnTo>
                    <a:pt x="109" y="641"/>
                  </a:lnTo>
                  <a:lnTo>
                    <a:pt x="16" y="627"/>
                  </a:lnTo>
                  <a:lnTo>
                    <a:pt x="10" y="627"/>
                  </a:lnTo>
                  <a:lnTo>
                    <a:pt x="8" y="625"/>
                  </a:lnTo>
                  <a:lnTo>
                    <a:pt x="4" y="621"/>
                  </a:lnTo>
                  <a:lnTo>
                    <a:pt x="4" y="617"/>
                  </a:lnTo>
                  <a:lnTo>
                    <a:pt x="0" y="563"/>
                  </a:lnTo>
                  <a:lnTo>
                    <a:pt x="0" y="559"/>
                  </a:lnTo>
                  <a:lnTo>
                    <a:pt x="2" y="555"/>
                  </a:lnTo>
                  <a:lnTo>
                    <a:pt x="6" y="553"/>
                  </a:lnTo>
                  <a:lnTo>
                    <a:pt x="10" y="551"/>
                  </a:lnTo>
                  <a:lnTo>
                    <a:pt x="101" y="526"/>
                  </a:lnTo>
                  <a:lnTo>
                    <a:pt x="107" y="483"/>
                  </a:lnTo>
                  <a:lnTo>
                    <a:pt x="21" y="439"/>
                  </a:lnTo>
                  <a:lnTo>
                    <a:pt x="20" y="435"/>
                  </a:lnTo>
                  <a:lnTo>
                    <a:pt x="16" y="433"/>
                  </a:lnTo>
                  <a:lnTo>
                    <a:pt x="16" y="429"/>
                  </a:lnTo>
                  <a:lnTo>
                    <a:pt x="16" y="425"/>
                  </a:lnTo>
                  <a:lnTo>
                    <a:pt x="31" y="373"/>
                  </a:lnTo>
                  <a:lnTo>
                    <a:pt x="33" y="369"/>
                  </a:lnTo>
                  <a:lnTo>
                    <a:pt x="35" y="367"/>
                  </a:lnTo>
                  <a:lnTo>
                    <a:pt x="39" y="365"/>
                  </a:lnTo>
                  <a:lnTo>
                    <a:pt x="43" y="365"/>
                  </a:lnTo>
                  <a:lnTo>
                    <a:pt x="138" y="373"/>
                  </a:lnTo>
                  <a:lnTo>
                    <a:pt x="157" y="332"/>
                  </a:lnTo>
                  <a:lnTo>
                    <a:pt x="95" y="262"/>
                  </a:lnTo>
                  <a:lnTo>
                    <a:pt x="91" y="258"/>
                  </a:lnTo>
                  <a:lnTo>
                    <a:pt x="91" y="256"/>
                  </a:lnTo>
                  <a:lnTo>
                    <a:pt x="91" y="252"/>
                  </a:lnTo>
                  <a:lnTo>
                    <a:pt x="93" y="248"/>
                  </a:lnTo>
                  <a:lnTo>
                    <a:pt x="124" y="204"/>
                  </a:lnTo>
                  <a:lnTo>
                    <a:pt x="128" y="200"/>
                  </a:lnTo>
                  <a:lnTo>
                    <a:pt x="132" y="200"/>
                  </a:lnTo>
                  <a:lnTo>
                    <a:pt x="136" y="200"/>
                  </a:lnTo>
                  <a:lnTo>
                    <a:pt x="140" y="202"/>
                  </a:lnTo>
                  <a:lnTo>
                    <a:pt x="225" y="241"/>
                  </a:lnTo>
                  <a:lnTo>
                    <a:pt x="258" y="210"/>
                  </a:lnTo>
                  <a:lnTo>
                    <a:pt x="223" y="122"/>
                  </a:lnTo>
                  <a:lnTo>
                    <a:pt x="221" y="118"/>
                  </a:lnTo>
                  <a:lnTo>
                    <a:pt x="221" y="114"/>
                  </a:lnTo>
                  <a:lnTo>
                    <a:pt x="223" y="111"/>
                  </a:lnTo>
                  <a:lnTo>
                    <a:pt x="225" y="109"/>
                  </a:lnTo>
                  <a:lnTo>
                    <a:pt x="272" y="78"/>
                  </a:lnTo>
                  <a:lnTo>
                    <a:pt x="276" y="76"/>
                  </a:lnTo>
                  <a:lnTo>
                    <a:pt x="280" y="76"/>
                  </a:lnTo>
                  <a:lnTo>
                    <a:pt x="281" y="78"/>
                  </a:lnTo>
                  <a:lnTo>
                    <a:pt x="285" y="80"/>
                  </a:lnTo>
                  <a:lnTo>
                    <a:pt x="353" y="146"/>
                  </a:lnTo>
                  <a:lnTo>
                    <a:pt x="394" y="128"/>
                  </a:lnTo>
                  <a:lnTo>
                    <a:pt x="390" y="33"/>
                  </a:lnTo>
                  <a:lnTo>
                    <a:pt x="390" y="29"/>
                  </a:lnTo>
                  <a:lnTo>
                    <a:pt x="392" y="25"/>
                  </a:lnTo>
                  <a:lnTo>
                    <a:pt x="394" y="23"/>
                  </a:lnTo>
                  <a:lnTo>
                    <a:pt x="398" y="21"/>
                  </a:lnTo>
                  <a:lnTo>
                    <a:pt x="450" y="8"/>
                  </a:lnTo>
                  <a:lnTo>
                    <a:pt x="454" y="8"/>
                  </a:lnTo>
                  <a:lnTo>
                    <a:pt x="458" y="10"/>
                  </a:lnTo>
                  <a:lnTo>
                    <a:pt x="462" y="12"/>
                  </a:lnTo>
                  <a:lnTo>
                    <a:pt x="464" y="15"/>
                  </a:lnTo>
                  <a:lnTo>
                    <a:pt x="505" y="101"/>
                  </a:lnTo>
                  <a:lnTo>
                    <a:pt x="549" y="99"/>
                  </a:lnTo>
                  <a:lnTo>
                    <a:pt x="578" y="8"/>
                  </a:lnTo>
                  <a:lnTo>
                    <a:pt x="580" y="4"/>
                  </a:lnTo>
                  <a:lnTo>
                    <a:pt x="582" y="2"/>
                  </a:lnTo>
                  <a:lnTo>
                    <a:pt x="586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7092950" y="2120900"/>
              <a:ext cx="587375" cy="587375"/>
            </a:xfrm>
            <a:custGeom>
              <a:avLst/>
              <a:gdLst>
                <a:gd name="T0" fmla="*/ 342 w 740"/>
                <a:gd name="T1" fmla="*/ 0 h 742"/>
                <a:gd name="T2" fmla="*/ 400 w 740"/>
                <a:gd name="T3" fmla="*/ 0 h 742"/>
                <a:gd name="T4" fmla="*/ 458 w 740"/>
                <a:gd name="T5" fmla="*/ 10 h 742"/>
                <a:gd name="T6" fmla="*/ 513 w 740"/>
                <a:gd name="T7" fmla="*/ 28 h 742"/>
                <a:gd name="T8" fmla="*/ 563 w 740"/>
                <a:gd name="T9" fmla="*/ 53 h 742"/>
                <a:gd name="T10" fmla="*/ 610 w 740"/>
                <a:gd name="T11" fmla="*/ 86 h 742"/>
                <a:gd name="T12" fmla="*/ 650 w 740"/>
                <a:gd name="T13" fmla="*/ 127 h 742"/>
                <a:gd name="T14" fmla="*/ 685 w 740"/>
                <a:gd name="T15" fmla="*/ 173 h 742"/>
                <a:gd name="T16" fmla="*/ 713 w 740"/>
                <a:gd name="T17" fmla="*/ 226 h 742"/>
                <a:gd name="T18" fmla="*/ 730 w 740"/>
                <a:gd name="T19" fmla="*/ 282 h 742"/>
                <a:gd name="T20" fmla="*/ 740 w 740"/>
                <a:gd name="T21" fmla="*/ 342 h 742"/>
                <a:gd name="T22" fmla="*/ 740 w 740"/>
                <a:gd name="T23" fmla="*/ 400 h 742"/>
                <a:gd name="T24" fmla="*/ 732 w 740"/>
                <a:gd name="T25" fmla="*/ 458 h 742"/>
                <a:gd name="T26" fmla="*/ 713 w 740"/>
                <a:gd name="T27" fmla="*/ 513 h 742"/>
                <a:gd name="T28" fmla="*/ 687 w 740"/>
                <a:gd name="T29" fmla="*/ 563 h 742"/>
                <a:gd name="T30" fmla="*/ 654 w 740"/>
                <a:gd name="T31" fmla="*/ 610 h 742"/>
                <a:gd name="T32" fmla="*/ 614 w 740"/>
                <a:gd name="T33" fmla="*/ 651 h 742"/>
                <a:gd name="T34" fmla="*/ 567 w 740"/>
                <a:gd name="T35" fmla="*/ 686 h 742"/>
                <a:gd name="T36" fmla="*/ 515 w 740"/>
                <a:gd name="T37" fmla="*/ 713 h 742"/>
                <a:gd name="T38" fmla="*/ 458 w 740"/>
                <a:gd name="T39" fmla="*/ 732 h 742"/>
                <a:gd name="T40" fmla="*/ 398 w 740"/>
                <a:gd name="T41" fmla="*/ 742 h 742"/>
                <a:gd name="T42" fmla="*/ 340 w 740"/>
                <a:gd name="T43" fmla="*/ 742 h 742"/>
                <a:gd name="T44" fmla="*/ 282 w 740"/>
                <a:gd name="T45" fmla="*/ 732 h 742"/>
                <a:gd name="T46" fmla="*/ 227 w 740"/>
                <a:gd name="T47" fmla="*/ 715 h 742"/>
                <a:gd name="T48" fmla="*/ 177 w 740"/>
                <a:gd name="T49" fmla="*/ 688 h 742"/>
                <a:gd name="T50" fmla="*/ 130 w 740"/>
                <a:gd name="T51" fmla="*/ 655 h 742"/>
                <a:gd name="T52" fmla="*/ 90 w 740"/>
                <a:gd name="T53" fmla="*/ 616 h 742"/>
                <a:gd name="T54" fmla="*/ 55 w 740"/>
                <a:gd name="T55" fmla="*/ 569 h 742"/>
                <a:gd name="T56" fmla="*/ 28 w 740"/>
                <a:gd name="T57" fmla="*/ 517 h 742"/>
                <a:gd name="T58" fmla="*/ 10 w 740"/>
                <a:gd name="T59" fmla="*/ 458 h 742"/>
                <a:gd name="T60" fmla="*/ 0 w 740"/>
                <a:gd name="T61" fmla="*/ 398 h 742"/>
                <a:gd name="T62" fmla="*/ 0 w 740"/>
                <a:gd name="T63" fmla="*/ 340 h 742"/>
                <a:gd name="T64" fmla="*/ 8 w 740"/>
                <a:gd name="T65" fmla="*/ 284 h 742"/>
                <a:gd name="T66" fmla="*/ 28 w 740"/>
                <a:gd name="T67" fmla="*/ 229 h 742"/>
                <a:gd name="T68" fmla="*/ 53 w 740"/>
                <a:gd name="T69" fmla="*/ 177 h 742"/>
                <a:gd name="T70" fmla="*/ 86 w 740"/>
                <a:gd name="T71" fmla="*/ 130 h 742"/>
                <a:gd name="T72" fmla="*/ 127 w 740"/>
                <a:gd name="T73" fmla="*/ 90 h 742"/>
                <a:gd name="T74" fmla="*/ 173 w 740"/>
                <a:gd name="T75" fmla="*/ 57 h 742"/>
                <a:gd name="T76" fmla="*/ 226 w 740"/>
                <a:gd name="T77" fmla="*/ 29 h 742"/>
                <a:gd name="T78" fmla="*/ 282 w 740"/>
                <a:gd name="T79" fmla="*/ 10 h 742"/>
                <a:gd name="T80" fmla="*/ 342 w 740"/>
                <a:gd name="T8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0" h="742">
                  <a:moveTo>
                    <a:pt x="342" y="0"/>
                  </a:moveTo>
                  <a:lnTo>
                    <a:pt x="400" y="0"/>
                  </a:lnTo>
                  <a:lnTo>
                    <a:pt x="458" y="10"/>
                  </a:lnTo>
                  <a:lnTo>
                    <a:pt x="513" y="28"/>
                  </a:lnTo>
                  <a:lnTo>
                    <a:pt x="563" y="53"/>
                  </a:lnTo>
                  <a:lnTo>
                    <a:pt x="610" y="86"/>
                  </a:lnTo>
                  <a:lnTo>
                    <a:pt x="650" y="127"/>
                  </a:lnTo>
                  <a:lnTo>
                    <a:pt x="685" y="173"/>
                  </a:lnTo>
                  <a:lnTo>
                    <a:pt x="713" y="226"/>
                  </a:lnTo>
                  <a:lnTo>
                    <a:pt x="730" y="282"/>
                  </a:lnTo>
                  <a:lnTo>
                    <a:pt x="740" y="342"/>
                  </a:lnTo>
                  <a:lnTo>
                    <a:pt x="740" y="400"/>
                  </a:lnTo>
                  <a:lnTo>
                    <a:pt x="732" y="458"/>
                  </a:lnTo>
                  <a:lnTo>
                    <a:pt x="713" y="513"/>
                  </a:lnTo>
                  <a:lnTo>
                    <a:pt x="687" y="563"/>
                  </a:lnTo>
                  <a:lnTo>
                    <a:pt x="654" y="610"/>
                  </a:lnTo>
                  <a:lnTo>
                    <a:pt x="614" y="651"/>
                  </a:lnTo>
                  <a:lnTo>
                    <a:pt x="567" y="686"/>
                  </a:lnTo>
                  <a:lnTo>
                    <a:pt x="515" y="713"/>
                  </a:lnTo>
                  <a:lnTo>
                    <a:pt x="458" y="732"/>
                  </a:lnTo>
                  <a:lnTo>
                    <a:pt x="398" y="742"/>
                  </a:lnTo>
                  <a:lnTo>
                    <a:pt x="340" y="742"/>
                  </a:lnTo>
                  <a:lnTo>
                    <a:pt x="282" y="732"/>
                  </a:lnTo>
                  <a:lnTo>
                    <a:pt x="227" y="715"/>
                  </a:lnTo>
                  <a:lnTo>
                    <a:pt x="177" y="688"/>
                  </a:lnTo>
                  <a:lnTo>
                    <a:pt x="130" y="655"/>
                  </a:lnTo>
                  <a:lnTo>
                    <a:pt x="90" y="616"/>
                  </a:lnTo>
                  <a:lnTo>
                    <a:pt x="55" y="569"/>
                  </a:lnTo>
                  <a:lnTo>
                    <a:pt x="28" y="517"/>
                  </a:lnTo>
                  <a:lnTo>
                    <a:pt x="10" y="458"/>
                  </a:lnTo>
                  <a:lnTo>
                    <a:pt x="0" y="398"/>
                  </a:lnTo>
                  <a:lnTo>
                    <a:pt x="0" y="340"/>
                  </a:lnTo>
                  <a:lnTo>
                    <a:pt x="8" y="284"/>
                  </a:lnTo>
                  <a:lnTo>
                    <a:pt x="28" y="229"/>
                  </a:lnTo>
                  <a:lnTo>
                    <a:pt x="53" y="177"/>
                  </a:lnTo>
                  <a:lnTo>
                    <a:pt x="86" y="130"/>
                  </a:lnTo>
                  <a:lnTo>
                    <a:pt x="127" y="90"/>
                  </a:lnTo>
                  <a:lnTo>
                    <a:pt x="173" y="57"/>
                  </a:lnTo>
                  <a:lnTo>
                    <a:pt x="226" y="29"/>
                  </a:lnTo>
                  <a:lnTo>
                    <a:pt x="282" y="1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7126288" y="2154238"/>
              <a:ext cx="520700" cy="520700"/>
            </a:xfrm>
            <a:custGeom>
              <a:avLst/>
              <a:gdLst>
                <a:gd name="T0" fmla="*/ 353 w 656"/>
                <a:gd name="T1" fmla="*/ 0 h 656"/>
                <a:gd name="T2" fmla="*/ 404 w 656"/>
                <a:gd name="T3" fmla="*/ 8 h 656"/>
                <a:gd name="T4" fmla="*/ 452 w 656"/>
                <a:gd name="T5" fmla="*/ 23 h 656"/>
                <a:gd name="T6" fmla="*/ 499 w 656"/>
                <a:gd name="T7" fmla="*/ 45 h 656"/>
                <a:gd name="T8" fmla="*/ 540 w 656"/>
                <a:gd name="T9" fmla="*/ 76 h 656"/>
                <a:gd name="T10" fmla="*/ 577 w 656"/>
                <a:gd name="T11" fmla="*/ 111 h 656"/>
                <a:gd name="T12" fmla="*/ 608 w 656"/>
                <a:gd name="T13" fmla="*/ 151 h 656"/>
                <a:gd name="T14" fmla="*/ 631 w 656"/>
                <a:gd name="T15" fmla="*/ 198 h 656"/>
                <a:gd name="T16" fmla="*/ 648 w 656"/>
                <a:gd name="T17" fmla="*/ 250 h 656"/>
                <a:gd name="T18" fmla="*/ 656 w 656"/>
                <a:gd name="T19" fmla="*/ 301 h 656"/>
                <a:gd name="T20" fmla="*/ 656 w 656"/>
                <a:gd name="T21" fmla="*/ 353 h 656"/>
                <a:gd name="T22" fmla="*/ 648 w 656"/>
                <a:gd name="T23" fmla="*/ 402 h 656"/>
                <a:gd name="T24" fmla="*/ 631 w 656"/>
                <a:gd name="T25" fmla="*/ 450 h 656"/>
                <a:gd name="T26" fmla="*/ 609 w 656"/>
                <a:gd name="T27" fmla="*/ 497 h 656"/>
                <a:gd name="T28" fmla="*/ 580 w 656"/>
                <a:gd name="T29" fmla="*/ 538 h 656"/>
                <a:gd name="T30" fmla="*/ 544 w 656"/>
                <a:gd name="T31" fmla="*/ 575 h 656"/>
                <a:gd name="T32" fmla="*/ 503 w 656"/>
                <a:gd name="T33" fmla="*/ 606 h 656"/>
                <a:gd name="T34" fmla="*/ 458 w 656"/>
                <a:gd name="T35" fmla="*/ 631 h 656"/>
                <a:gd name="T36" fmla="*/ 406 w 656"/>
                <a:gd name="T37" fmla="*/ 647 h 656"/>
                <a:gd name="T38" fmla="*/ 348 w 656"/>
                <a:gd name="T39" fmla="*/ 656 h 656"/>
                <a:gd name="T40" fmla="*/ 291 w 656"/>
                <a:gd name="T41" fmla="*/ 654 h 656"/>
                <a:gd name="T42" fmla="*/ 235 w 656"/>
                <a:gd name="T43" fmla="*/ 643 h 656"/>
                <a:gd name="T44" fmla="*/ 183 w 656"/>
                <a:gd name="T45" fmla="*/ 623 h 656"/>
                <a:gd name="T46" fmla="*/ 134 w 656"/>
                <a:gd name="T47" fmla="*/ 594 h 656"/>
                <a:gd name="T48" fmla="*/ 93 w 656"/>
                <a:gd name="T49" fmla="*/ 557 h 656"/>
                <a:gd name="T50" fmla="*/ 56 w 656"/>
                <a:gd name="T51" fmla="*/ 513 h 656"/>
                <a:gd name="T52" fmla="*/ 29 w 656"/>
                <a:gd name="T53" fmla="*/ 462 h 656"/>
                <a:gd name="T54" fmla="*/ 10 w 656"/>
                <a:gd name="T55" fmla="*/ 406 h 656"/>
                <a:gd name="T56" fmla="*/ 0 w 656"/>
                <a:gd name="T57" fmla="*/ 348 h 656"/>
                <a:gd name="T58" fmla="*/ 2 w 656"/>
                <a:gd name="T59" fmla="*/ 289 h 656"/>
                <a:gd name="T60" fmla="*/ 14 w 656"/>
                <a:gd name="T61" fmla="*/ 235 h 656"/>
                <a:gd name="T62" fmla="*/ 33 w 656"/>
                <a:gd name="T63" fmla="*/ 183 h 656"/>
                <a:gd name="T64" fmla="*/ 62 w 656"/>
                <a:gd name="T65" fmla="*/ 136 h 656"/>
                <a:gd name="T66" fmla="*/ 99 w 656"/>
                <a:gd name="T67" fmla="*/ 93 h 656"/>
                <a:gd name="T68" fmla="*/ 142 w 656"/>
                <a:gd name="T69" fmla="*/ 56 h 656"/>
                <a:gd name="T70" fmla="*/ 192 w 656"/>
                <a:gd name="T71" fmla="*/ 29 h 656"/>
                <a:gd name="T72" fmla="*/ 249 w 656"/>
                <a:gd name="T73" fmla="*/ 10 h 656"/>
                <a:gd name="T74" fmla="*/ 301 w 656"/>
                <a:gd name="T75" fmla="*/ 0 h 656"/>
                <a:gd name="T76" fmla="*/ 353 w 656"/>
                <a:gd name="T77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656">
                  <a:moveTo>
                    <a:pt x="353" y="0"/>
                  </a:moveTo>
                  <a:lnTo>
                    <a:pt x="404" y="8"/>
                  </a:lnTo>
                  <a:lnTo>
                    <a:pt x="452" y="23"/>
                  </a:lnTo>
                  <a:lnTo>
                    <a:pt x="499" y="45"/>
                  </a:lnTo>
                  <a:lnTo>
                    <a:pt x="540" y="76"/>
                  </a:lnTo>
                  <a:lnTo>
                    <a:pt x="577" y="111"/>
                  </a:lnTo>
                  <a:lnTo>
                    <a:pt x="608" y="151"/>
                  </a:lnTo>
                  <a:lnTo>
                    <a:pt x="631" y="198"/>
                  </a:lnTo>
                  <a:lnTo>
                    <a:pt x="648" y="250"/>
                  </a:lnTo>
                  <a:lnTo>
                    <a:pt x="656" y="301"/>
                  </a:lnTo>
                  <a:lnTo>
                    <a:pt x="656" y="353"/>
                  </a:lnTo>
                  <a:lnTo>
                    <a:pt x="648" y="402"/>
                  </a:lnTo>
                  <a:lnTo>
                    <a:pt x="631" y="450"/>
                  </a:lnTo>
                  <a:lnTo>
                    <a:pt x="609" y="497"/>
                  </a:lnTo>
                  <a:lnTo>
                    <a:pt x="580" y="538"/>
                  </a:lnTo>
                  <a:lnTo>
                    <a:pt x="544" y="575"/>
                  </a:lnTo>
                  <a:lnTo>
                    <a:pt x="503" y="606"/>
                  </a:lnTo>
                  <a:lnTo>
                    <a:pt x="458" y="631"/>
                  </a:lnTo>
                  <a:lnTo>
                    <a:pt x="406" y="647"/>
                  </a:lnTo>
                  <a:lnTo>
                    <a:pt x="348" y="656"/>
                  </a:lnTo>
                  <a:lnTo>
                    <a:pt x="291" y="654"/>
                  </a:lnTo>
                  <a:lnTo>
                    <a:pt x="235" y="643"/>
                  </a:lnTo>
                  <a:lnTo>
                    <a:pt x="183" y="623"/>
                  </a:lnTo>
                  <a:lnTo>
                    <a:pt x="134" y="594"/>
                  </a:lnTo>
                  <a:lnTo>
                    <a:pt x="93" y="557"/>
                  </a:lnTo>
                  <a:lnTo>
                    <a:pt x="56" y="513"/>
                  </a:lnTo>
                  <a:lnTo>
                    <a:pt x="29" y="462"/>
                  </a:lnTo>
                  <a:lnTo>
                    <a:pt x="10" y="406"/>
                  </a:lnTo>
                  <a:lnTo>
                    <a:pt x="0" y="348"/>
                  </a:lnTo>
                  <a:lnTo>
                    <a:pt x="2" y="289"/>
                  </a:lnTo>
                  <a:lnTo>
                    <a:pt x="14" y="235"/>
                  </a:lnTo>
                  <a:lnTo>
                    <a:pt x="33" y="183"/>
                  </a:lnTo>
                  <a:lnTo>
                    <a:pt x="62" y="136"/>
                  </a:lnTo>
                  <a:lnTo>
                    <a:pt x="99" y="93"/>
                  </a:lnTo>
                  <a:lnTo>
                    <a:pt x="142" y="56"/>
                  </a:lnTo>
                  <a:lnTo>
                    <a:pt x="192" y="29"/>
                  </a:lnTo>
                  <a:lnTo>
                    <a:pt x="249" y="10"/>
                  </a:lnTo>
                  <a:lnTo>
                    <a:pt x="301" y="0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11913" y="3503613"/>
            <a:ext cx="1416050" cy="2185987"/>
            <a:chOff x="6411913" y="3503613"/>
            <a:chExt cx="1416050" cy="2185987"/>
          </a:xfrm>
          <a:solidFill>
            <a:schemeClr val="accent3"/>
          </a:solidFill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411913" y="3503613"/>
              <a:ext cx="1354138" cy="1122363"/>
            </a:xfrm>
            <a:custGeom>
              <a:avLst/>
              <a:gdLst>
                <a:gd name="T0" fmla="*/ 0 w 1705"/>
                <a:gd name="T1" fmla="*/ 0 h 1413"/>
                <a:gd name="T2" fmla="*/ 1071 w 1705"/>
                <a:gd name="T3" fmla="*/ 871 h 1413"/>
                <a:gd name="T4" fmla="*/ 1705 w 1705"/>
                <a:gd name="T5" fmla="*/ 1389 h 1413"/>
                <a:gd name="T6" fmla="*/ 634 w 1705"/>
                <a:gd name="T7" fmla="*/ 1413 h 1413"/>
                <a:gd name="T8" fmla="*/ 0 w 1705"/>
                <a:gd name="T9" fmla="*/ 896 h 1413"/>
                <a:gd name="T10" fmla="*/ 0 w 1705"/>
                <a:gd name="T11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5" h="1413">
                  <a:moveTo>
                    <a:pt x="0" y="0"/>
                  </a:moveTo>
                  <a:lnTo>
                    <a:pt x="1071" y="871"/>
                  </a:lnTo>
                  <a:lnTo>
                    <a:pt x="1705" y="1389"/>
                  </a:lnTo>
                  <a:lnTo>
                    <a:pt x="634" y="1413"/>
                  </a:lnTo>
                  <a:lnTo>
                    <a:pt x="0" y="8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6411913" y="4568825"/>
              <a:ext cx="1354138" cy="1120775"/>
            </a:xfrm>
            <a:custGeom>
              <a:avLst/>
              <a:gdLst>
                <a:gd name="T0" fmla="*/ 634 w 1705"/>
                <a:gd name="T1" fmla="*/ 0 h 1411"/>
                <a:gd name="T2" fmla="*/ 1705 w 1705"/>
                <a:gd name="T3" fmla="*/ 48 h 1411"/>
                <a:gd name="T4" fmla="*/ 1071 w 1705"/>
                <a:gd name="T5" fmla="*/ 542 h 1411"/>
                <a:gd name="T6" fmla="*/ 0 w 1705"/>
                <a:gd name="T7" fmla="*/ 1411 h 1411"/>
                <a:gd name="T8" fmla="*/ 0 w 1705"/>
                <a:gd name="T9" fmla="*/ 514 h 1411"/>
                <a:gd name="T10" fmla="*/ 634 w 1705"/>
                <a:gd name="T11" fmla="*/ 0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5" h="1411">
                  <a:moveTo>
                    <a:pt x="634" y="0"/>
                  </a:moveTo>
                  <a:lnTo>
                    <a:pt x="1705" y="48"/>
                  </a:lnTo>
                  <a:lnTo>
                    <a:pt x="1071" y="542"/>
                  </a:lnTo>
                  <a:lnTo>
                    <a:pt x="0" y="1411"/>
                  </a:lnTo>
                  <a:lnTo>
                    <a:pt x="0" y="514"/>
                  </a:lnTo>
                  <a:lnTo>
                    <a:pt x="634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6727825" y="4894263"/>
              <a:ext cx="214313" cy="214313"/>
            </a:xfrm>
            <a:custGeom>
              <a:avLst/>
              <a:gdLst>
                <a:gd name="T0" fmla="*/ 185 w 270"/>
                <a:gd name="T1" fmla="*/ 186 h 269"/>
                <a:gd name="T2" fmla="*/ 78 w 270"/>
                <a:gd name="T3" fmla="*/ 147 h 269"/>
                <a:gd name="T4" fmla="*/ 123 w 270"/>
                <a:gd name="T5" fmla="*/ 147 h 269"/>
                <a:gd name="T6" fmla="*/ 22 w 270"/>
                <a:gd name="T7" fmla="*/ 166 h 269"/>
                <a:gd name="T8" fmla="*/ 61 w 270"/>
                <a:gd name="T9" fmla="*/ 147 h 269"/>
                <a:gd name="T10" fmla="*/ 26 w 270"/>
                <a:gd name="T11" fmla="*/ 93 h 269"/>
                <a:gd name="T12" fmla="*/ 22 w 270"/>
                <a:gd name="T13" fmla="*/ 108 h 269"/>
                <a:gd name="T14" fmla="*/ 18 w 270"/>
                <a:gd name="T15" fmla="*/ 122 h 269"/>
                <a:gd name="T16" fmla="*/ 2 w 270"/>
                <a:gd name="T17" fmla="*/ 106 h 269"/>
                <a:gd name="T18" fmla="*/ 243 w 270"/>
                <a:gd name="T19" fmla="*/ 93 h 269"/>
                <a:gd name="T20" fmla="*/ 266 w 270"/>
                <a:gd name="T21" fmla="*/ 102 h 269"/>
                <a:gd name="T22" fmla="*/ 270 w 270"/>
                <a:gd name="T23" fmla="*/ 124 h 269"/>
                <a:gd name="T24" fmla="*/ 247 w 270"/>
                <a:gd name="T25" fmla="*/ 104 h 269"/>
                <a:gd name="T26" fmla="*/ 146 w 270"/>
                <a:gd name="T27" fmla="*/ 85 h 269"/>
                <a:gd name="T28" fmla="*/ 191 w 270"/>
                <a:gd name="T29" fmla="*/ 106 h 269"/>
                <a:gd name="T30" fmla="*/ 84 w 270"/>
                <a:gd name="T31" fmla="*/ 85 h 269"/>
                <a:gd name="T32" fmla="*/ 123 w 270"/>
                <a:gd name="T33" fmla="*/ 132 h 269"/>
                <a:gd name="T34" fmla="*/ 231 w 270"/>
                <a:gd name="T35" fmla="*/ 69 h 269"/>
                <a:gd name="T36" fmla="*/ 241 w 270"/>
                <a:gd name="T37" fmla="*/ 85 h 269"/>
                <a:gd name="T38" fmla="*/ 187 w 270"/>
                <a:gd name="T39" fmla="*/ 27 h 269"/>
                <a:gd name="T40" fmla="*/ 239 w 270"/>
                <a:gd name="T41" fmla="*/ 50 h 269"/>
                <a:gd name="T42" fmla="*/ 214 w 270"/>
                <a:gd name="T43" fmla="*/ 48 h 269"/>
                <a:gd name="T44" fmla="*/ 55 w 270"/>
                <a:gd name="T45" fmla="*/ 27 h 269"/>
                <a:gd name="T46" fmla="*/ 61 w 270"/>
                <a:gd name="T47" fmla="*/ 44 h 269"/>
                <a:gd name="T48" fmla="*/ 20 w 270"/>
                <a:gd name="T49" fmla="*/ 62 h 269"/>
                <a:gd name="T50" fmla="*/ 55 w 270"/>
                <a:gd name="T51" fmla="*/ 27 h 269"/>
                <a:gd name="T52" fmla="*/ 179 w 270"/>
                <a:gd name="T53" fmla="*/ 40 h 269"/>
                <a:gd name="T54" fmla="*/ 210 w 270"/>
                <a:gd name="T55" fmla="*/ 133 h 269"/>
                <a:gd name="T56" fmla="*/ 179 w 270"/>
                <a:gd name="T57" fmla="*/ 229 h 269"/>
                <a:gd name="T58" fmla="*/ 154 w 270"/>
                <a:gd name="T59" fmla="*/ 244 h 269"/>
                <a:gd name="T60" fmla="*/ 144 w 270"/>
                <a:gd name="T61" fmla="*/ 201 h 269"/>
                <a:gd name="T62" fmla="*/ 134 w 270"/>
                <a:gd name="T63" fmla="*/ 252 h 269"/>
                <a:gd name="T64" fmla="*/ 125 w 270"/>
                <a:gd name="T65" fmla="*/ 201 h 269"/>
                <a:gd name="T66" fmla="*/ 117 w 270"/>
                <a:gd name="T67" fmla="*/ 244 h 269"/>
                <a:gd name="T68" fmla="*/ 90 w 270"/>
                <a:gd name="T69" fmla="*/ 227 h 269"/>
                <a:gd name="T70" fmla="*/ 57 w 270"/>
                <a:gd name="T71" fmla="*/ 221 h 269"/>
                <a:gd name="T72" fmla="*/ 134 w 270"/>
                <a:gd name="T73" fmla="*/ 252 h 269"/>
                <a:gd name="T74" fmla="*/ 218 w 270"/>
                <a:gd name="T75" fmla="*/ 215 h 269"/>
                <a:gd name="T76" fmla="*/ 251 w 270"/>
                <a:gd name="T77" fmla="*/ 132 h 269"/>
                <a:gd name="T78" fmla="*/ 253 w 270"/>
                <a:gd name="T79" fmla="*/ 201 h 269"/>
                <a:gd name="T80" fmla="*/ 171 w 270"/>
                <a:gd name="T81" fmla="*/ 264 h 269"/>
                <a:gd name="T82" fmla="*/ 65 w 270"/>
                <a:gd name="T83" fmla="*/ 250 h 269"/>
                <a:gd name="T84" fmla="*/ 4 w 270"/>
                <a:gd name="T85" fmla="*/ 166 h 269"/>
                <a:gd name="T86" fmla="*/ 63 w 270"/>
                <a:gd name="T87" fmla="*/ 106 h 269"/>
                <a:gd name="T88" fmla="*/ 16 w 270"/>
                <a:gd name="T89" fmla="*/ 69 h 269"/>
                <a:gd name="T90" fmla="*/ 99 w 270"/>
                <a:gd name="T91" fmla="*/ 31 h 269"/>
                <a:gd name="T92" fmla="*/ 117 w 270"/>
                <a:gd name="T93" fmla="*/ 23 h 269"/>
                <a:gd name="T94" fmla="*/ 125 w 270"/>
                <a:gd name="T95" fmla="*/ 69 h 269"/>
                <a:gd name="T96" fmla="*/ 134 w 270"/>
                <a:gd name="T97" fmla="*/ 17 h 269"/>
                <a:gd name="T98" fmla="*/ 146 w 270"/>
                <a:gd name="T99" fmla="*/ 69 h 269"/>
                <a:gd name="T100" fmla="*/ 154 w 270"/>
                <a:gd name="T101" fmla="*/ 23 h 269"/>
                <a:gd name="T102" fmla="*/ 175 w 270"/>
                <a:gd name="T103" fmla="*/ 5 h 269"/>
                <a:gd name="T104" fmla="*/ 134 w 270"/>
                <a:gd name="T105" fmla="*/ 17 h 269"/>
                <a:gd name="T106" fmla="*/ 96 w 270"/>
                <a:gd name="T107" fmla="*/ 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0" h="269">
                  <a:moveTo>
                    <a:pt x="148" y="147"/>
                  </a:moveTo>
                  <a:lnTo>
                    <a:pt x="146" y="186"/>
                  </a:lnTo>
                  <a:lnTo>
                    <a:pt x="185" y="186"/>
                  </a:lnTo>
                  <a:lnTo>
                    <a:pt x="191" y="147"/>
                  </a:lnTo>
                  <a:lnTo>
                    <a:pt x="148" y="147"/>
                  </a:lnTo>
                  <a:close/>
                  <a:moveTo>
                    <a:pt x="78" y="147"/>
                  </a:moveTo>
                  <a:lnTo>
                    <a:pt x="84" y="186"/>
                  </a:lnTo>
                  <a:lnTo>
                    <a:pt x="123" y="186"/>
                  </a:lnTo>
                  <a:lnTo>
                    <a:pt x="123" y="147"/>
                  </a:lnTo>
                  <a:lnTo>
                    <a:pt x="78" y="147"/>
                  </a:lnTo>
                  <a:close/>
                  <a:moveTo>
                    <a:pt x="18" y="147"/>
                  </a:moveTo>
                  <a:lnTo>
                    <a:pt x="22" y="166"/>
                  </a:lnTo>
                  <a:lnTo>
                    <a:pt x="30" y="186"/>
                  </a:lnTo>
                  <a:lnTo>
                    <a:pt x="68" y="186"/>
                  </a:lnTo>
                  <a:lnTo>
                    <a:pt x="61" y="147"/>
                  </a:lnTo>
                  <a:lnTo>
                    <a:pt x="18" y="147"/>
                  </a:lnTo>
                  <a:close/>
                  <a:moveTo>
                    <a:pt x="6" y="93"/>
                  </a:moveTo>
                  <a:lnTo>
                    <a:pt x="26" y="93"/>
                  </a:lnTo>
                  <a:lnTo>
                    <a:pt x="24" y="97"/>
                  </a:lnTo>
                  <a:lnTo>
                    <a:pt x="22" y="100"/>
                  </a:lnTo>
                  <a:lnTo>
                    <a:pt x="22" y="108"/>
                  </a:lnTo>
                  <a:lnTo>
                    <a:pt x="20" y="114"/>
                  </a:lnTo>
                  <a:lnTo>
                    <a:pt x="18" y="118"/>
                  </a:lnTo>
                  <a:lnTo>
                    <a:pt x="18" y="122"/>
                  </a:lnTo>
                  <a:lnTo>
                    <a:pt x="0" y="122"/>
                  </a:lnTo>
                  <a:lnTo>
                    <a:pt x="0" y="114"/>
                  </a:lnTo>
                  <a:lnTo>
                    <a:pt x="2" y="106"/>
                  </a:lnTo>
                  <a:lnTo>
                    <a:pt x="4" y="99"/>
                  </a:lnTo>
                  <a:lnTo>
                    <a:pt x="6" y="93"/>
                  </a:lnTo>
                  <a:close/>
                  <a:moveTo>
                    <a:pt x="243" y="93"/>
                  </a:moveTo>
                  <a:lnTo>
                    <a:pt x="264" y="93"/>
                  </a:lnTo>
                  <a:lnTo>
                    <a:pt x="264" y="97"/>
                  </a:lnTo>
                  <a:lnTo>
                    <a:pt x="266" y="102"/>
                  </a:lnTo>
                  <a:lnTo>
                    <a:pt x="268" y="110"/>
                  </a:lnTo>
                  <a:lnTo>
                    <a:pt x="270" y="116"/>
                  </a:lnTo>
                  <a:lnTo>
                    <a:pt x="270" y="124"/>
                  </a:lnTo>
                  <a:lnTo>
                    <a:pt x="251" y="124"/>
                  </a:lnTo>
                  <a:lnTo>
                    <a:pt x="249" y="114"/>
                  </a:lnTo>
                  <a:lnTo>
                    <a:pt x="247" y="104"/>
                  </a:lnTo>
                  <a:lnTo>
                    <a:pt x="245" y="99"/>
                  </a:lnTo>
                  <a:lnTo>
                    <a:pt x="243" y="93"/>
                  </a:lnTo>
                  <a:close/>
                  <a:moveTo>
                    <a:pt x="146" y="85"/>
                  </a:moveTo>
                  <a:lnTo>
                    <a:pt x="148" y="132"/>
                  </a:lnTo>
                  <a:lnTo>
                    <a:pt x="191" y="132"/>
                  </a:lnTo>
                  <a:lnTo>
                    <a:pt x="191" y="106"/>
                  </a:lnTo>
                  <a:lnTo>
                    <a:pt x="187" y="85"/>
                  </a:lnTo>
                  <a:lnTo>
                    <a:pt x="146" y="85"/>
                  </a:lnTo>
                  <a:close/>
                  <a:moveTo>
                    <a:pt x="84" y="85"/>
                  </a:moveTo>
                  <a:lnTo>
                    <a:pt x="80" y="106"/>
                  </a:lnTo>
                  <a:lnTo>
                    <a:pt x="78" y="132"/>
                  </a:lnTo>
                  <a:lnTo>
                    <a:pt x="123" y="132"/>
                  </a:lnTo>
                  <a:lnTo>
                    <a:pt x="123" y="85"/>
                  </a:lnTo>
                  <a:lnTo>
                    <a:pt x="84" y="85"/>
                  </a:lnTo>
                  <a:close/>
                  <a:moveTo>
                    <a:pt x="231" y="69"/>
                  </a:moveTo>
                  <a:lnTo>
                    <a:pt x="253" y="69"/>
                  </a:lnTo>
                  <a:lnTo>
                    <a:pt x="261" y="85"/>
                  </a:lnTo>
                  <a:lnTo>
                    <a:pt x="241" y="85"/>
                  </a:lnTo>
                  <a:lnTo>
                    <a:pt x="237" y="77"/>
                  </a:lnTo>
                  <a:lnTo>
                    <a:pt x="231" y="69"/>
                  </a:lnTo>
                  <a:close/>
                  <a:moveTo>
                    <a:pt x="187" y="27"/>
                  </a:moveTo>
                  <a:lnTo>
                    <a:pt x="216" y="27"/>
                  </a:lnTo>
                  <a:lnTo>
                    <a:pt x="228" y="36"/>
                  </a:lnTo>
                  <a:lnTo>
                    <a:pt x="239" y="50"/>
                  </a:lnTo>
                  <a:lnTo>
                    <a:pt x="251" y="62"/>
                  </a:lnTo>
                  <a:lnTo>
                    <a:pt x="228" y="62"/>
                  </a:lnTo>
                  <a:lnTo>
                    <a:pt x="214" y="48"/>
                  </a:lnTo>
                  <a:lnTo>
                    <a:pt x="200" y="34"/>
                  </a:lnTo>
                  <a:lnTo>
                    <a:pt x="187" y="27"/>
                  </a:lnTo>
                  <a:close/>
                  <a:moveTo>
                    <a:pt x="55" y="27"/>
                  </a:moveTo>
                  <a:lnTo>
                    <a:pt x="84" y="27"/>
                  </a:lnTo>
                  <a:lnTo>
                    <a:pt x="74" y="33"/>
                  </a:lnTo>
                  <a:lnTo>
                    <a:pt x="61" y="44"/>
                  </a:lnTo>
                  <a:lnTo>
                    <a:pt x="51" y="54"/>
                  </a:lnTo>
                  <a:lnTo>
                    <a:pt x="45" y="64"/>
                  </a:lnTo>
                  <a:lnTo>
                    <a:pt x="20" y="62"/>
                  </a:lnTo>
                  <a:lnTo>
                    <a:pt x="32" y="46"/>
                  </a:lnTo>
                  <a:lnTo>
                    <a:pt x="45" y="33"/>
                  </a:lnTo>
                  <a:lnTo>
                    <a:pt x="55" y="27"/>
                  </a:lnTo>
                  <a:close/>
                  <a:moveTo>
                    <a:pt x="134" y="17"/>
                  </a:moveTo>
                  <a:lnTo>
                    <a:pt x="158" y="23"/>
                  </a:lnTo>
                  <a:lnTo>
                    <a:pt x="179" y="40"/>
                  </a:lnTo>
                  <a:lnTo>
                    <a:pt x="195" y="66"/>
                  </a:lnTo>
                  <a:lnTo>
                    <a:pt x="206" y="97"/>
                  </a:lnTo>
                  <a:lnTo>
                    <a:pt x="210" y="133"/>
                  </a:lnTo>
                  <a:lnTo>
                    <a:pt x="206" y="170"/>
                  </a:lnTo>
                  <a:lnTo>
                    <a:pt x="195" y="203"/>
                  </a:lnTo>
                  <a:lnTo>
                    <a:pt x="179" y="229"/>
                  </a:lnTo>
                  <a:lnTo>
                    <a:pt x="158" y="246"/>
                  </a:lnTo>
                  <a:lnTo>
                    <a:pt x="134" y="252"/>
                  </a:lnTo>
                  <a:lnTo>
                    <a:pt x="154" y="244"/>
                  </a:lnTo>
                  <a:lnTo>
                    <a:pt x="169" y="227"/>
                  </a:lnTo>
                  <a:lnTo>
                    <a:pt x="181" y="201"/>
                  </a:lnTo>
                  <a:lnTo>
                    <a:pt x="144" y="201"/>
                  </a:lnTo>
                  <a:lnTo>
                    <a:pt x="142" y="227"/>
                  </a:lnTo>
                  <a:lnTo>
                    <a:pt x="138" y="244"/>
                  </a:lnTo>
                  <a:lnTo>
                    <a:pt x="134" y="252"/>
                  </a:lnTo>
                  <a:lnTo>
                    <a:pt x="130" y="244"/>
                  </a:lnTo>
                  <a:lnTo>
                    <a:pt x="127" y="227"/>
                  </a:lnTo>
                  <a:lnTo>
                    <a:pt x="125" y="201"/>
                  </a:lnTo>
                  <a:lnTo>
                    <a:pt x="88" y="201"/>
                  </a:lnTo>
                  <a:lnTo>
                    <a:pt x="101" y="227"/>
                  </a:lnTo>
                  <a:lnTo>
                    <a:pt x="117" y="244"/>
                  </a:lnTo>
                  <a:lnTo>
                    <a:pt x="134" y="252"/>
                  </a:lnTo>
                  <a:lnTo>
                    <a:pt x="111" y="244"/>
                  </a:lnTo>
                  <a:lnTo>
                    <a:pt x="90" y="227"/>
                  </a:lnTo>
                  <a:lnTo>
                    <a:pt x="74" y="201"/>
                  </a:lnTo>
                  <a:lnTo>
                    <a:pt x="39" y="201"/>
                  </a:lnTo>
                  <a:lnTo>
                    <a:pt x="57" y="221"/>
                  </a:lnTo>
                  <a:lnTo>
                    <a:pt x="80" y="238"/>
                  </a:lnTo>
                  <a:lnTo>
                    <a:pt x="105" y="248"/>
                  </a:lnTo>
                  <a:lnTo>
                    <a:pt x="134" y="252"/>
                  </a:lnTo>
                  <a:lnTo>
                    <a:pt x="167" y="246"/>
                  </a:lnTo>
                  <a:lnTo>
                    <a:pt x="195" y="234"/>
                  </a:lnTo>
                  <a:lnTo>
                    <a:pt x="218" y="215"/>
                  </a:lnTo>
                  <a:lnTo>
                    <a:pt x="237" y="192"/>
                  </a:lnTo>
                  <a:lnTo>
                    <a:pt x="249" y="163"/>
                  </a:lnTo>
                  <a:lnTo>
                    <a:pt x="251" y="132"/>
                  </a:lnTo>
                  <a:lnTo>
                    <a:pt x="270" y="132"/>
                  </a:lnTo>
                  <a:lnTo>
                    <a:pt x="266" y="166"/>
                  </a:lnTo>
                  <a:lnTo>
                    <a:pt x="253" y="201"/>
                  </a:lnTo>
                  <a:lnTo>
                    <a:pt x="231" y="229"/>
                  </a:lnTo>
                  <a:lnTo>
                    <a:pt x="204" y="250"/>
                  </a:lnTo>
                  <a:lnTo>
                    <a:pt x="171" y="264"/>
                  </a:lnTo>
                  <a:lnTo>
                    <a:pt x="134" y="269"/>
                  </a:lnTo>
                  <a:lnTo>
                    <a:pt x="98" y="264"/>
                  </a:lnTo>
                  <a:lnTo>
                    <a:pt x="65" y="250"/>
                  </a:lnTo>
                  <a:lnTo>
                    <a:pt x="37" y="229"/>
                  </a:lnTo>
                  <a:lnTo>
                    <a:pt x="16" y="201"/>
                  </a:lnTo>
                  <a:lnTo>
                    <a:pt x="4" y="166"/>
                  </a:lnTo>
                  <a:lnTo>
                    <a:pt x="0" y="132"/>
                  </a:lnTo>
                  <a:lnTo>
                    <a:pt x="61" y="132"/>
                  </a:lnTo>
                  <a:lnTo>
                    <a:pt x="63" y="106"/>
                  </a:lnTo>
                  <a:lnTo>
                    <a:pt x="66" y="85"/>
                  </a:lnTo>
                  <a:lnTo>
                    <a:pt x="8" y="85"/>
                  </a:lnTo>
                  <a:lnTo>
                    <a:pt x="16" y="69"/>
                  </a:lnTo>
                  <a:lnTo>
                    <a:pt x="72" y="69"/>
                  </a:lnTo>
                  <a:lnTo>
                    <a:pt x="84" y="48"/>
                  </a:lnTo>
                  <a:lnTo>
                    <a:pt x="99" y="31"/>
                  </a:lnTo>
                  <a:lnTo>
                    <a:pt x="117" y="21"/>
                  </a:lnTo>
                  <a:lnTo>
                    <a:pt x="134" y="17"/>
                  </a:lnTo>
                  <a:lnTo>
                    <a:pt x="117" y="23"/>
                  </a:lnTo>
                  <a:lnTo>
                    <a:pt x="99" y="42"/>
                  </a:lnTo>
                  <a:lnTo>
                    <a:pt x="88" y="69"/>
                  </a:lnTo>
                  <a:lnTo>
                    <a:pt x="125" y="69"/>
                  </a:lnTo>
                  <a:lnTo>
                    <a:pt x="127" y="42"/>
                  </a:lnTo>
                  <a:lnTo>
                    <a:pt x="130" y="23"/>
                  </a:lnTo>
                  <a:lnTo>
                    <a:pt x="134" y="17"/>
                  </a:lnTo>
                  <a:lnTo>
                    <a:pt x="138" y="23"/>
                  </a:lnTo>
                  <a:lnTo>
                    <a:pt x="142" y="42"/>
                  </a:lnTo>
                  <a:lnTo>
                    <a:pt x="146" y="69"/>
                  </a:lnTo>
                  <a:lnTo>
                    <a:pt x="181" y="69"/>
                  </a:lnTo>
                  <a:lnTo>
                    <a:pt x="169" y="42"/>
                  </a:lnTo>
                  <a:lnTo>
                    <a:pt x="154" y="23"/>
                  </a:lnTo>
                  <a:lnTo>
                    <a:pt x="134" y="17"/>
                  </a:lnTo>
                  <a:close/>
                  <a:moveTo>
                    <a:pt x="134" y="0"/>
                  </a:moveTo>
                  <a:lnTo>
                    <a:pt x="175" y="5"/>
                  </a:lnTo>
                  <a:lnTo>
                    <a:pt x="210" y="21"/>
                  </a:lnTo>
                  <a:lnTo>
                    <a:pt x="165" y="21"/>
                  </a:lnTo>
                  <a:lnTo>
                    <a:pt x="134" y="17"/>
                  </a:lnTo>
                  <a:lnTo>
                    <a:pt x="103" y="21"/>
                  </a:lnTo>
                  <a:lnTo>
                    <a:pt x="61" y="21"/>
                  </a:lnTo>
                  <a:lnTo>
                    <a:pt x="96" y="5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6945313" y="4157663"/>
              <a:ext cx="882650" cy="881063"/>
            </a:xfrm>
            <a:custGeom>
              <a:avLst/>
              <a:gdLst>
                <a:gd name="T0" fmla="*/ 650 w 1112"/>
                <a:gd name="T1" fmla="*/ 9 h 1110"/>
                <a:gd name="T2" fmla="*/ 705 w 1112"/>
                <a:gd name="T3" fmla="*/ 124 h 1110"/>
                <a:gd name="T4" fmla="*/ 776 w 1112"/>
                <a:gd name="T5" fmla="*/ 44 h 1110"/>
                <a:gd name="T6" fmla="*/ 833 w 1112"/>
                <a:gd name="T7" fmla="*/ 77 h 1110"/>
                <a:gd name="T8" fmla="*/ 924 w 1112"/>
                <a:gd name="T9" fmla="*/ 149 h 1110"/>
                <a:gd name="T10" fmla="*/ 937 w 1112"/>
                <a:gd name="T11" fmla="*/ 151 h 1110"/>
                <a:gd name="T12" fmla="*/ 978 w 1112"/>
                <a:gd name="T13" fmla="*/ 202 h 1110"/>
                <a:gd name="T14" fmla="*/ 1040 w 1112"/>
                <a:gd name="T15" fmla="*/ 301 h 1110"/>
                <a:gd name="T16" fmla="*/ 1054 w 1112"/>
                <a:gd name="T17" fmla="*/ 306 h 1110"/>
                <a:gd name="T18" fmla="*/ 1071 w 1112"/>
                <a:gd name="T19" fmla="*/ 370 h 1110"/>
                <a:gd name="T20" fmla="*/ 1102 w 1112"/>
                <a:gd name="T21" fmla="*/ 483 h 1110"/>
                <a:gd name="T22" fmla="*/ 1112 w 1112"/>
                <a:gd name="T23" fmla="*/ 545 h 1110"/>
                <a:gd name="T24" fmla="*/ 1102 w 1112"/>
                <a:gd name="T25" fmla="*/ 557 h 1110"/>
                <a:gd name="T26" fmla="*/ 1093 w 1112"/>
                <a:gd name="T27" fmla="*/ 673 h 1110"/>
                <a:gd name="T28" fmla="*/ 1081 w 1112"/>
                <a:gd name="T29" fmla="*/ 737 h 1110"/>
                <a:gd name="T30" fmla="*/ 1069 w 1112"/>
                <a:gd name="T31" fmla="*/ 743 h 1110"/>
                <a:gd name="T32" fmla="*/ 1021 w 1112"/>
                <a:gd name="T33" fmla="*/ 850 h 1110"/>
                <a:gd name="T34" fmla="*/ 988 w 1112"/>
                <a:gd name="T35" fmla="*/ 906 h 1110"/>
                <a:gd name="T36" fmla="*/ 972 w 1112"/>
                <a:gd name="T37" fmla="*/ 908 h 1110"/>
                <a:gd name="T38" fmla="*/ 891 w 1112"/>
                <a:gd name="T39" fmla="*/ 992 h 1110"/>
                <a:gd name="T40" fmla="*/ 842 w 1112"/>
                <a:gd name="T41" fmla="*/ 1032 h 1110"/>
                <a:gd name="T42" fmla="*/ 827 w 1112"/>
                <a:gd name="T43" fmla="*/ 1028 h 1110"/>
                <a:gd name="T44" fmla="*/ 722 w 1112"/>
                <a:gd name="T45" fmla="*/ 1075 h 1110"/>
                <a:gd name="T46" fmla="*/ 714 w 1112"/>
                <a:gd name="T47" fmla="*/ 1087 h 1110"/>
                <a:gd name="T48" fmla="*/ 650 w 1112"/>
                <a:gd name="T49" fmla="*/ 1096 h 1110"/>
                <a:gd name="T50" fmla="*/ 563 w 1112"/>
                <a:gd name="T51" fmla="*/ 1011 h 1110"/>
                <a:gd name="T52" fmla="*/ 526 w 1112"/>
                <a:gd name="T53" fmla="*/ 1110 h 1110"/>
                <a:gd name="T54" fmla="*/ 462 w 1112"/>
                <a:gd name="T55" fmla="*/ 1100 h 1110"/>
                <a:gd name="T56" fmla="*/ 408 w 1112"/>
                <a:gd name="T57" fmla="*/ 986 h 1110"/>
                <a:gd name="T58" fmla="*/ 336 w 1112"/>
                <a:gd name="T59" fmla="*/ 1065 h 1110"/>
                <a:gd name="T60" fmla="*/ 280 w 1112"/>
                <a:gd name="T61" fmla="*/ 1030 h 1110"/>
                <a:gd name="T62" fmla="*/ 188 w 1112"/>
                <a:gd name="T63" fmla="*/ 959 h 1110"/>
                <a:gd name="T64" fmla="*/ 175 w 1112"/>
                <a:gd name="T65" fmla="*/ 959 h 1110"/>
                <a:gd name="T66" fmla="*/ 134 w 1112"/>
                <a:gd name="T67" fmla="*/ 908 h 1110"/>
                <a:gd name="T68" fmla="*/ 72 w 1112"/>
                <a:gd name="T69" fmla="*/ 809 h 1110"/>
                <a:gd name="T70" fmla="*/ 58 w 1112"/>
                <a:gd name="T71" fmla="*/ 803 h 1110"/>
                <a:gd name="T72" fmla="*/ 43 w 1112"/>
                <a:gd name="T73" fmla="*/ 739 h 1110"/>
                <a:gd name="T74" fmla="*/ 10 w 1112"/>
                <a:gd name="T75" fmla="*/ 627 h 1110"/>
                <a:gd name="T76" fmla="*/ 0 w 1112"/>
                <a:gd name="T77" fmla="*/ 563 h 1110"/>
                <a:gd name="T78" fmla="*/ 10 w 1112"/>
                <a:gd name="T79" fmla="*/ 551 h 1110"/>
                <a:gd name="T80" fmla="*/ 20 w 1112"/>
                <a:gd name="T81" fmla="*/ 434 h 1110"/>
                <a:gd name="T82" fmla="*/ 31 w 1112"/>
                <a:gd name="T83" fmla="*/ 372 h 1110"/>
                <a:gd name="T84" fmla="*/ 43 w 1112"/>
                <a:gd name="T85" fmla="*/ 365 h 1110"/>
                <a:gd name="T86" fmla="*/ 91 w 1112"/>
                <a:gd name="T87" fmla="*/ 258 h 1110"/>
                <a:gd name="T88" fmla="*/ 124 w 1112"/>
                <a:gd name="T89" fmla="*/ 203 h 1110"/>
                <a:gd name="T90" fmla="*/ 140 w 1112"/>
                <a:gd name="T91" fmla="*/ 202 h 1110"/>
                <a:gd name="T92" fmla="*/ 221 w 1112"/>
                <a:gd name="T93" fmla="*/ 118 h 1110"/>
                <a:gd name="T94" fmla="*/ 272 w 1112"/>
                <a:gd name="T95" fmla="*/ 77 h 1110"/>
                <a:gd name="T96" fmla="*/ 285 w 1112"/>
                <a:gd name="T97" fmla="*/ 79 h 1110"/>
                <a:gd name="T98" fmla="*/ 390 w 1112"/>
                <a:gd name="T99" fmla="*/ 29 h 1110"/>
                <a:gd name="T100" fmla="*/ 450 w 1112"/>
                <a:gd name="T101" fmla="*/ 7 h 1110"/>
                <a:gd name="T102" fmla="*/ 464 w 1112"/>
                <a:gd name="T103" fmla="*/ 15 h 1110"/>
                <a:gd name="T104" fmla="*/ 580 w 1112"/>
                <a:gd name="T105" fmla="*/ 4 h 1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2" h="1110">
                  <a:moveTo>
                    <a:pt x="590" y="0"/>
                  </a:moveTo>
                  <a:lnTo>
                    <a:pt x="644" y="5"/>
                  </a:lnTo>
                  <a:lnTo>
                    <a:pt x="648" y="5"/>
                  </a:lnTo>
                  <a:lnTo>
                    <a:pt x="650" y="9"/>
                  </a:lnTo>
                  <a:lnTo>
                    <a:pt x="652" y="13"/>
                  </a:lnTo>
                  <a:lnTo>
                    <a:pt x="654" y="17"/>
                  </a:lnTo>
                  <a:lnTo>
                    <a:pt x="662" y="110"/>
                  </a:lnTo>
                  <a:lnTo>
                    <a:pt x="705" y="124"/>
                  </a:lnTo>
                  <a:lnTo>
                    <a:pt x="763" y="48"/>
                  </a:lnTo>
                  <a:lnTo>
                    <a:pt x="767" y="44"/>
                  </a:lnTo>
                  <a:lnTo>
                    <a:pt x="772" y="42"/>
                  </a:lnTo>
                  <a:lnTo>
                    <a:pt x="776" y="44"/>
                  </a:lnTo>
                  <a:lnTo>
                    <a:pt x="827" y="68"/>
                  </a:lnTo>
                  <a:lnTo>
                    <a:pt x="831" y="71"/>
                  </a:lnTo>
                  <a:lnTo>
                    <a:pt x="831" y="73"/>
                  </a:lnTo>
                  <a:lnTo>
                    <a:pt x="833" y="77"/>
                  </a:lnTo>
                  <a:lnTo>
                    <a:pt x="831" y="83"/>
                  </a:lnTo>
                  <a:lnTo>
                    <a:pt x="807" y="174"/>
                  </a:lnTo>
                  <a:lnTo>
                    <a:pt x="844" y="200"/>
                  </a:lnTo>
                  <a:lnTo>
                    <a:pt x="924" y="149"/>
                  </a:lnTo>
                  <a:lnTo>
                    <a:pt x="928" y="149"/>
                  </a:lnTo>
                  <a:lnTo>
                    <a:pt x="932" y="147"/>
                  </a:lnTo>
                  <a:lnTo>
                    <a:pt x="935" y="147"/>
                  </a:lnTo>
                  <a:lnTo>
                    <a:pt x="937" y="151"/>
                  </a:lnTo>
                  <a:lnTo>
                    <a:pt x="976" y="190"/>
                  </a:lnTo>
                  <a:lnTo>
                    <a:pt x="978" y="194"/>
                  </a:lnTo>
                  <a:lnTo>
                    <a:pt x="978" y="198"/>
                  </a:lnTo>
                  <a:lnTo>
                    <a:pt x="978" y="202"/>
                  </a:lnTo>
                  <a:lnTo>
                    <a:pt x="976" y="205"/>
                  </a:lnTo>
                  <a:lnTo>
                    <a:pt x="922" y="283"/>
                  </a:lnTo>
                  <a:lnTo>
                    <a:pt x="947" y="320"/>
                  </a:lnTo>
                  <a:lnTo>
                    <a:pt x="1040" y="301"/>
                  </a:lnTo>
                  <a:lnTo>
                    <a:pt x="1044" y="301"/>
                  </a:lnTo>
                  <a:lnTo>
                    <a:pt x="1048" y="301"/>
                  </a:lnTo>
                  <a:lnTo>
                    <a:pt x="1052" y="302"/>
                  </a:lnTo>
                  <a:lnTo>
                    <a:pt x="1054" y="306"/>
                  </a:lnTo>
                  <a:lnTo>
                    <a:pt x="1075" y="357"/>
                  </a:lnTo>
                  <a:lnTo>
                    <a:pt x="1077" y="361"/>
                  </a:lnTo>
                  <a:lnTo>
                    <a:pt x="1075" y="367"/>
                  </a:lnTo>
                  <a:lnTo>
                    <a:pt x="1071" y="370"/>
                  </a:lnTo>
                  <a:lnTo>
                    <a:pt x="994" y="425"/>
                  </a:lnTo>
                  <a:lnTo>
                    <a:pt x="1003" y="467"/>
                  </a:lnTo>
                  <a:lnTo>
                    <a:pt x="1098" y="481"/>
                  </a:lnTo>
                  <a:lnTo>
                    <a:pt x="1102" y="483"/>
                  </a:lnTo>
                  <a:lnTo>
                    <a:pt x="1104" y="483"/>
                  </a:lnTo>
                  <a:lnTo>
                    <a:pt x="1108" y="487"/>
                  </a:lnTo>
                  <a:lnTo>
                    <a:pt x="1108" y="491"/>
                  </a:lnTo>
                  <a:lnTo>
                    <a:pt x="1112" y="545"/>
                  </a:lnTo>
                  <a:lnTo>
                    <a:pt x="1112" y="549"/>
                  </a:lnTo>
                  <a:lnTo>
                    <a:pt x="1110" y="553"/>
                  </a:lnTo>
                  <a:lnTo>
                    <a:pt x="1106" y="555"/>
                  </a:lnTo>
                  <a:lnTo>
                    <a:pt x="1102" y="557"/>
                  </a:lnTo>
                  <a:lnTo>
                    <a:pt x="1011" y="582"/>
                  </a:lnTo>
                  <a:lnTo>
                    <a:pt x="1007" y="627"/>
                  </a:lnTo>
                  <a:lnTo>
                    <a:pt x="1091" y="671"/>
                  </a:lnTo>
                  <a:lnTo>
                    <a:pt x="1093" y="673"/>
                  </a:lnTo>
                  <a:lnTo>
                    <a:pt x="1097" y="675"/>
                  </a:lnTo>
                  <a:lnTo>
                    <a:pt x="1097" y="679"/>
                  </a:lnTo>
                  <a:lnTo>
                    <a:pt x="1097" y="683"/>
                  </a:lnTo>
                  <a:lnTo>
                    <a:pt x="1081" y="737"/>
                  </a:lnTo>
                  <a:lnTo>
                    <a:pt x="1079" y="739"/>
                  </a:lnTo>
                  <a:lnTo>
                    <a:pt x="1077" y="743"/>
                  </a:lnTo>
                  <a:lnTo>
                    <a:pt x="1073" y="743"/>
                  </a:lnTo>
                  <a:lnTo>
                    <a:pt x="1069" y="743"/>
                  </a:lnTo>
                  <a:lnTo>
                    <a:pt x="974" y="735"/>
                  </a:lnTo>
                  <a:lnTo>
                    <a:pt x="955" y="776"/>
                  </a:lnTo>
                  <a:lnTo>
                    <a:pt x="1019" y="846"/>
                  </a:lnTo>
                  <a:lnTo>
                    <a:pt x="1021" y="850"/>
                  </a:lnTo>
                  <a:lnTo>
                    <a:pt x="1023" y="854"/>
                  </a:lnTo>
                  <a:lnTo>
                    <a:pt x="1023" y="858"/>
                  </a:lnTo>
                  <a:lnTo>
                    <a:pt x="1021" y="862"/>
                  </a:lnTo>
                  <a:lnTo>
                    <a:pt x="988" y="906"/>
                  </a:lnTo>
                  <a:lnTo>
                    <a:pt x="984" y="908"/>
                  </a:lnTo>
                  <a:lnTo>
                    <a:pt x="982" y="908"/>
                  </a:lnTo>
                  <a:lnTo>
                    <a:pt x="978" y="908"/>
                  </a:lnTo>
                  <a:lnTo>
                    <a:pt x="972" y="908"/>
                  </a:lnTo>
                  <a:lnTo>
                    <a:pt x="887" y="867"/>
                  </a:lnTo>
                  <a:lnTo>
                    <a:pt x="854" y="898"/>
                  </a:lnTo>
                  <a:lnTo>
                    <a:pt x="891" y="988"/>
                  </a:lnTo>
                  <a:lnTo>
                    <a:pt x="891" y="992"/>
                  </a:lnTo>
                  <a:lnTo>
                    <a:pt x="891" y="995"/>
                  </a:lnTo>
                  <a:lnTo>
                    <a:pt x="891" y="997"/>
                  </a:lnTo>
                  <a:lnTo>
                    <a:pt x="887" y="1001"/>
                  </a:lnTo>
                  <a:lnTo>
                    <a:pt x="842" y="1032"/>
                  </a:lnTo>
                  <a:lnTo>
                    <a:pt x="838" y="1032"/>
                  </a:lnTo>
                  <a:lnTo>
                    <a:pt x="835" y="1032"/>
                  </a:lnTo>
                  <a:lnTo>
                    <a:pt x="831" y="1032"/>
                  </a:lnTo>
                  <a:lnTo>
                    <a:pt x="827" y="1028"/>
                  </a:lnTo>
                  <a:lnTo>
                    <a:pt x="761" y="962"/>
                  </a:lnTo>
                  <a:lnTo>
                    <a:pt x="739" y="972"/>
                  </a:lnTo>
                  <a:lnTo>
                    <a:pt x="718" y="980"/>
                  </a:lnTo>
                  <a:lnTo>
                    <a:pt x="722" y="1075"/>
                  </a:lnTo>
                  <a:lnTo>
                    <a:pt x="722" y="1079"/>
                  </a:lnTo>
                  <a:lnTo>
                    <a:pt x="720" y="1083"/>
                  </a:lnTo>
                  <a:lnTo>
                    <a:pt x="718" y="1087"/>
                  </a:lnTo>
                  <a:lnTo>
                    <a:pt x="714" y="1087"/>
                  </a:lnTo>
                  <a:lnTo>
                    <a:pt x="662" y="1100"/>
                  </a:lnTo>
                  <a:lnTo>
                    <a:pt x="658" y="1100"/>
                  </a:lnTo>
                  <a:lnTo>
                    <a:pt x="654" y="1100"/>
                  </a:lnTo>
                  <a:lnTo>
                    <a:pt x="650" y="1096"/>
                  </a:lnTo>
                  <a:lnTo>
                    <a:pt x="648" y="1093"/>
                  </a:lnTo>
                  <a:lnTo>
                    <a:pt x="608" y="1007"/>
                  </a:lnTo>
                  <a:lnTo>
                    <a:pt x="586" y="1009"/>
                  </a:lnTo>
                  <a:lnTo>
                    <a:pt x="563" y="1011"/>
                  </a:lnTo>
                  <a:lnTo>
                    <a:pt x="534" y="1100"/>
                  </a:lnTo>
                  <a:lnTo>
                    <a:pt x="532" y="1104"/>
                  </a:lnTo>
                  <a:lnTo>
                    <a:pt x="530" y="1108"/>
                  </a:lnTo>
                  <a:lnTo>
                    <a:pt x="526" y="1110"/>
                  </a:lnTo>
                  <a:lnTo>
                    <a:pt x="522" y="1110"/>
                  </a:lnTo>
                  <a:lnTo>
                    <a:pt x="468" y="1104"/>
                  </a:lnTo>
                  <a:lnTo>
                    <a:pt x="464" y="1102"/>
                  </a:lnTo>
                  <a:lnTo>
                    <a:pt x="462" y="1100"/>
                  </a:lnTo>
                  <a:lnTo>
                    <a:pt x="460" y="1096"/>
                  </a:lnTo>
                  <a:lnTo>
                    <a:pt x="458" y="1093"/>
                  </a:lnTo>
                  <a:lnTo>
                    <a:pt x="450" y="997"/>
                  </a:lnTo>
                  <a:lnTo>
                    <a:pt x="408" y="986"/>
                  </a:lnTo>
                  <a:lnTo>
                    <a:pt x="349" y="1060"/>
                  </a:lnTo>
                  <a:lnTo>
                    <a:pt x="346" y="1063"/>
                  </a:lnTo>
                  <a:lnTo>
                    <a:pt x="340" y="1065"/>
                  </a:lnTo>
                  <a:lnTo>
                    <a:pt x="336" y="1065"/>
                  </a:lnTo>
                  <a:lnTo>
                    <a:pt x="285" y="1040"/>
                  </a:lnTo>
                  <a:lnTo>
                    <a:pt x="281" y="1038"/>
                  </a:lnTo>
                  <a:lnTo>
                    <a:pt x="281" y="1034"/>
                  </a:lnTo>
                  <a:lnTo>
                    <a:pt x="280" y="1030"/>
                  </a:lnTo>
                  <a:lnTo>
                    <a:pt x="281" y="1027"/>
                  </a:lnTo>
                  <a:lnTo>
                    <a:pt x="305" y="935"/>
                  </a:lnTo>
                  <a:lnTo>
                    <a:pt x="268" y="908"/>
                  </a:lnTo>
                  <a:lnTo>
                    <a:pt x="188" y="959"/>
                  </a:lnTo>
                  <a:lnTo>
                    <a:pt x="184" y="961"/>
                  </a:lnTo>
                  <a:lnTo>
                    <a:pt x="181" y="961"/>
                  </a:lnTo>
                  <a:lnTo>
                    <a:pt x="177" y="961"/>
                  </a:lnTo>
                  <a:lnTo>
                    <a:pt x="175" y="959"/>
                  </a:lnTo>
                  <a:lnTo>
                    <a:pt x="136" y="918"/>
                  </a:lnTo>
                  <a:lnTo>
                    <a:pt x="134" y="914"/>
                  </a:lnTo>
                  <a:lnTo>
                    <a:pt x="134" y="912"/>
                  </a:lnTo>
                  <a:lnTo>
                    <a:pt x="134" y="908"/>
                  </a:lnTo>
                  <a:lnTo>
                    <a:pt x="136" y="904"/>
                  </a:lnTo>
                  <a:lnTo>
                    <a:pt x="190" y="827"/>
                  </a:lnTo>
                  <a:lnTo>
                    <a:pt x="165" y="788"/>
                  </a:lnTo>
                  <a:lnTo>
                    <a:pt x="72" y="809"/>
                  </a:lnTo>
                  <a:lnTo>
                    <a:pt x="68" y="809"/>
                  </a:lnTo>
                  <a:lnTo>
                    <a:pt x="64" y="807"/>
                  </a:lnTo>
                  <a:lnTo>
                    <a:pt x="60" y="805"/>
                  </a:lnTo>
                  <a:lnTo>
                    <a:pt x="58" y="803"/>
                  </a:lnTo>
                  <a:lnTo>
                    <a:pt x="37" y="753"/>
                  </a:lnTo>
                  <a:lnTo>
                    <a:pt x="35" y="747"/>
                  </a:lnTo>
                  <a:lnTo>
                    <a:pt x="37" y="743"/>
                  </a:lnTo>
                  <a:lnTo>
                    <a:pt x="43" y="739"/>
                  </a:lnTo>
                  <a:lnTo>
                    <a:pt x="118" y="685"/>
                  </a:lnTo>
                  <a:lnTo>
                    <a:pt x="109" y="640"/>
                  </a:lnTo>
                  <a:lnTo>
                    <a:pt x="16" y="627"/>
                  </a:lnTo>
                  <a:lnTo>
                    <a:pt x="10" y="627"/>
                  </a:lnTo>
                  <a:lnTo>
                    <a:pt x="8" y="625"/>
                  </a:lnTo>
                  <a:lnTo>
                    <a:pt x="4" y="621"/>
                  </a:lnTo>
                  <a:lnTo>
                    <a:pt x="4" y="617"/>
                  </a:lnTo>
                  <a:lnTo>
                    <a:pt x="0" y="563"/>
                  </a:lnTo>
                  <a:lnTo>
                    <a:pt x="0" y="559"/>
                  </a:lnTo>
                  <a:lnTo>
                    <a:pt x="2" y="555"/>
                  </a:lnTo>
                  <a:lnTo>
                    <a:pt x="6" y="553"/>
                  </a:lnTo>
                  <a:lnTo>
                    <a:pt x="10" y="551"/>
                  </a:lnTo>
                  <a:lnTo>
                    <a:pt x="101" y="526"/>
                  </a:lnTo>
                  <a:lnTo>
                    <a:pt x="107" y="483"/>
                  </a:lnTo>
                  <a:lnTo>
                    <a:pt x="21" y="438"/>
                  </a:lnTo>
                  <a:lnTo>
                    <a:pt x="20" y="434"/>
                  </a:lnTo>
                  <a:lnTo>
                    <a:pt x="16" y="433"/>
                  </a:lnTo>
                  <a:lnTo>
                    <a:pt x="16" y="429"/>
                  </a:lnTo>
                  <a:lnTo>
                    <a:pt x="16" y="425"/>
                  </a:lnTo>
                  <a:lnTo>
                    <a:pt x="31" y="372"/>
                  </a:lnTo>
                  <a:lnTo>
                    <a:pt x="33" y="368"/>
                  </a:lnTo>
                  <a:lnTo>
                    <a:pt x="35" y="367"/>
                  </a:lnTo>
                  <a:lnTo>
                    <a:pt x="39" y="365"/>
                  </a:lnTo>
                  <a:lnTo>
                    <a:pt x="43" y="365"/>
                  </a:lnTo>
                  <a:lnTo>
                    <a:pt x="138" y="372"/>
                  </a:lnTo>
                  <a:lnTo>
                    <a:pt x="157" y="332"/>
                  </a:lnTo>
                  <a:lnTo>
                    <a:pt x="95" y="262"/>
                  </a:lnTo>
                  <a:lnTo>
                    <a:pt x="91" y="258"/>
                  </a:lnTo>
                  <a:lnTo>
                    <a:pt x="91" y="256"/>
                  </a:lnTo>
                  <a:lnTo>
                    <a:pt x="91" y="252"/>
                  </a:lnTo>
                  <a:lnTo>
                    <a:pt x="93" y="248"/>
                  </a:lnTo>
                  <a:lnTo>
                    <a:pt x="124" y="203"/>
                  </a:lnTo>
                  <a:lnTo>
                    <a:pt x="128" y="200"/>
                  </a:lnTo>
                  <a:lnTo>
                    <a:pt x="132" y="200"/>
                  </a:lnTo>
                  <a:lnTo>
                    <a:pt x="136" y="200"/>
                  </a:lnTo>
                  <a:lnTo>
                    <a:pt x="140" y="202"/>
                  </a:lnTo>
                  <a:lnTo>
                    <a:pt x="225" y="240"/>
                  </a:lnTo>
                  <a:lnTo>
                    <a:pt x="258" y="209"/>
                  </a:lnTo>
                  <a:lnTo>
                    <a:pt x="223" y="122"/>
                  </a:lnTo>
                  <a:lnTo>
                    <a:pt x="221" y="118"/>
                  </a:lnTo>
                  <a:lnTo>
                    <a:pt x="221" y="114"/>
                  </a:lnTo>
                  <a:lnTo>
                    <a:pt x="223" y="110"/>
                  </a:lnTo>
                  <a:lnTo>
                    <a:pt x="225" y="108"/>
                  </a:lnTo>
                  <a:lnTo>
                    <a:pt x="272" y="77"/>
                  </a:lnTo>
                  <a:lnTo>
                    <a:pt x="276" y="75"/>
                  </a:lnTo>
                  <a:lnTo>
                    <a:pt x="280" y="75"/>
                  </a:lnTo>
                  <a:lnTo>
                    <a:pt x="281" y="77"/>
                  </a:lnTo>
                  <a:lnTo>
                    <a:pt x="285" y="79"/>
                  </a:lnTo>
                  <a:lnTo>
                    <a:pt x="353" y="145"/>
                  </a:lnTo>
                  <a:lnTo>
                    <a:pt x="394" y="128"/>
                  </a:lnTo>
                  <a:lnTo>
                    <a:pt x="390" y="33"/>
                  </a:lnTo>
                  <a:lnTo>
                    <a:pt x="390" y="29"/>
                  </a:lnTo>
                  <a:lnTo>
                    <a:pt x="392" y="25"/>
                  </a:lnTo>
                  <a:lnTo>
                    <a:pt x="394" y="23"/>
                  </a:lnTo>
                  <a:lnTo>
                    <a:pt x="398" y="21"/>
                  </a:lnTo>
                  <a:lnTo>
                    <a:pt x="450" y="7"/>
                  </a:lnTo>
                  <a:lnTo>
                    <a:pt x="454" y="7"/>
                  </a:lnTo>
                  <a:lnTo>
                    <a:pt x="458" y="9"/>
                  </a:lnTo>
                  <a:lnTo>
                    <a:pt x="462" y="11"/>
                  </a:lnTo>
                  <a:lnTo>
                    <a:pt x="464" y="15"/>
                  </a:lnTo>
                  <a:lnTo>
                    <a:pt x="505" y="101"/>
                  </a:lnTo>
                  <a:lnTo>
                    <a:pt x="549" y="99"/>
                  </a:lnTo>
                  <a:lnTo>
                    <a:pt x="578" y="7"/>
                  </a:lnTo>
                  <a:lnTo>
                    <a:pt x="580" y="4"/>
                  </a:lnTo>
                  <a:lnTo>
                    <a:pt x="582" y="2"/>
                  </a:lnTo>
                  <a:lnTo>
                    <a:pt x="586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7092950" y="4303713"/>
              <a:ext cx="587375" cy="588963"/>
            </a:xfrm>
            <a:custGeom>
              <a:avLst/>
              <a:gdLst>
                <a:gd name="T0" fmla="*/ 342 w 740"/>
                <a:gd name="T1" fmla="*/ 0 h 742"/>
                <a:gd name="T2" fmla="*/ 400 w 740"/>
                <a:gd name="T3" fmla="*/ 0 h 742"/>
                <a:gd name="T4" fmla="*/ 458 w 740"/>
                <a:gd name="T5" fmla="*/ 10 h 742"/>
                <a:gd name="T6" fmla="*/ 513 w 740"/>
                <a:gd name="T7" fmla="*/ 27 h 742"/>
                <a:gd name="T8" fmla="*/ 563 w 740"/>
                <a:gd name="T9" fmla="*/ 52 h 742"/>
                <a:gd name="T10" fmla="*/ 610 w 740"/>
                <a:gd name="T11" fmla="*/ 85 h 742"/>
                <a:gd name="T12" fmla="*/ 650 w 740"/>
                <a:gd name="T13" fmla="*/ 126 h 742"/>
                <a:gd name="T14" fmla="*/ 685 w 740"/>
                <a:gd name="T15" fmla="*/ 173 h 742"/>
                <a:gd name="T16" fmla="*/ 713 w 740"/>
                <a:gd name="T17" fmla="*/ 225 h 742"/>
                <a:gd name="T18" fmla="*/ 730 w 740"/>
                <a:gd name="T19" fmla="*/ 282 h 742"/>
                <a:gd name="T20" fmla="*/ 740 w 740"/>
                <a:gd name="T21" fmla="*/ 342 h 742"/>
                <a:gd name="T22" fmla="*/ 740 w 740"/>
                <a:gd name="T23" fmla="*/ 402 h 742"/>
                <a:gd name="T24" fmla="*/ 732 w 740"/>
                <a:gd name="T25" fmla="*/ 458 h 742"/>
                <a:gd name="T26" fmla="*/ 713 w 740"/>
                <a:gd name="T27" fmla="*/ 513 h 742"/>
                <a:gd name="T28" fmla="*/ 687 w 740"/>
                <a:gd name="T29" fmla="*/ 563 h 742"/>
                <a:gd name="T30" fmla="*/ 654 w 740"/>
                <a:gd name="T31" fmla="*/ 610 h 742"/>
                <a:gd name="T32" fmla="*/ 614 w 740"/>
                <a:gd name="T33" fmla="*/ 650 h 742"/>
                <a:gd name="T34" fmla="*/ 567 w 740"/>
                <a:gd name="T35" fmla="*/ 685 h 742"/>
                <a:gd name="T36" fmla="*/ 515 w 740"/>
                <a:gd name="T37" fmla="*/ 712 h 742"/>
                <a:gd name="T38" fmla="*/ 458 w 740"/>
                <a:gd name="T39" fmla="*/ 732 h 742"/>
                <a:gd name="T40" fmla="*/ 398 w 740"/>
                <a:gd name="T41" fmla="*/ 742 h 742"/>
                <a:gd name="T42" fmla="*/ 340 w 740"/>
                <a:gd name="T43" fmla="*/ 742 h 742"/>
                <a:gd name="T44" fmla="*/ 282 w 740"/>
                <a:gd name="T45" fmla="*/ 732 h 742"/>
                <a:gd name="T46" fmla="*/ 227 w 740"/>
                <a:gd name="T47" fmla="*/ 714 h 742"/>
                <a:gd name="T48" fmla="*/ 177 w 740"/>
                <a:gd name="T49" fmla="*/ 687 h 742"/>
                <a:gd name="T50" fmla="*/ 130 w 740"/>
                <a:gd name="T51" fmla="*/ 654 h 742"/>
                <a:gd name="T52" fmla="*/ 90 w 740"/>
                <a:gd name="T53" fmla="*/ 615 h 742"/>
                <a:gd name="T54" fmla="*/ 55 w 740"/>
                <a:gd name="T55" fmla="*/ 569 h 742"/>
                <a:gd name="T56" fmla="*/ 28 w 740"/>
                <a:gd name="T57" fmla="*/ 516 h 742"/>
                <a:gd name="T58" fmla="*/ 10 w 740"/>
                <a:gd name="T59" fmla="*/ 458 h 742"/>
                <a:gd name="T60" fmla="*/ 0 w 740"/>
                <a:gd name="T61" fmla="*/ 398 h 742"/>
                <a:gd name="T62" fmla="*/ 0 w 740"/>
                <a:gd name="T63" fmla="*/ 340 h 742"/>
                <a:gd name="T64" fmla="*/ 8 w 740"/>
                <a:gd name="T65" fmla="*/ 283 h 742"/>
                <a:gd name="T66" fmla="*/ 28 w 740"/>
                <a:gd name="T67" fmla="*/ 229 h 742"/>
                <a:gd name="T68" fmla="*/ 53 w 740"/>
                <a:gd name="T69" fmla="*/ 177 h 742"/>
                <a:gd name="T70" fmla="*/ 86 w 740"/>
                <a:gd name="T71" fmla="*/ 132 h 742"/>
                <a:gd name="T72" fmla="*/ 127 w 740"/>
                <a:gd name="T73" fmla="*/ 89 h 742"/>
                <a:gd name="T74" fmla="*/ 173 w 740"/>
                <a:gd name="T75" fmla="*/ 56 h 742"/>
                <a:gd name="T76" fmla="*/ 226 w 740"/>
                <a:gd name="T77" fmla="*/ 29 h 742"/>
                <a:gd name="T78" fmla="*/ 282 w 740"/>
                <a:gd name="T79" fmla="*/ 10 h 742"/>
                <a:gd name="T80" fmla="*/ 342 w 740"/>
                <a:gd name="T8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0" h="742">
                  <a:moveTo>
                    <a:pt x="342" y="0"/>
                  </a:moveTo>
                  <a:lnTo>
                    <a:pt x="400" y="0"/>
                  </a:lnTo>
                  <a:lnTo>
                    <a:pt x="458" y="10"/>
                  </a:lnTo>
                  <a:lnTo>
                    <a:pt x="513" y="27"/>
                  </a:lnTo>
                  <a:lnTo>
                    <a:pt x="563" y="52"/>
                  </a:lnTo>
                  <a:lnTo>
                    <a:pt x="610" y="85"/>
                  </a:lnTo>
                  <a:lnTo>
                    <a:pt x="650" y="126"/>
                  </a:lnTo>
                  <a:lnTo>
                    <a:pt x="685" y="173"/>
                  </a:lnTo>
                  <a:lnTo>
                    <a:pt x="713" y="225"/>
                  </a:lnTo>
                  <a:lnTo>
                    <a:pt x="730" y="282"/>
                  </a:lnTo>
                  <a:lnTo>
                    <a:pt x="740" y="342"/>
                  </a:lnTo>
                  <a:lnTo>
                    <a:pt x="740" y="402"/>
                  </a:lnTo>
                  <a:lnTo>
                    <a:pt x="732" y="458"/>
                  </a:lnTo>
                  <a:lnTo>
                    <a:pt x="713" y="513"/>
                  </a:lnTo>
                  <a:lnTo>
                    <a:pt x="687" y="563"/>
                  </a:lnTo>
                  <a:lnTo>
                    <a:pt x="654" y="610"/>
                  </a:lnTo>
                  <a:lnTo>
                    <a:pt x="614" y="650"/>
                  </a:lnTo>
                  <a:lnTo>
                    <a:pt x="567" y="685"/>
                  </a:lnTo>
                  <a:lnTo>
                    <a:pt x="515" y="712"/>
                  </a:lnTo>
                  <a:lnTo>
                    <a:pt x="458" y="732"/>
                  </a:lnTo>
                  <a:lnTo>
                    <a:pt x="398" y="742"/>
                  </a:lnTo>
                  <a:lnTo>
                    <a:pt x="340" y="742"/>
                  </a:lnTo>
                  <a:lnTo>
                    <a:pt x="282" y="732"/>
                  </a:lnTo>
                  <a:lnTo>
                    <a:pt x="227" y="714"/>
                  </a:lnTo>
                  <a:lnTo>
                    <a:pt x="177" y="687"/>
                  </a:lnTo>
                  <a:lnTo>
                    <a:pt x="130" y="654"/>
                  </a:lnTo>
                  <a:lnTo>
                    <a:pt x="90" y="615"/>
                  </a:lnTo>
                  <a:lnTo>
                    <a:pt x="55" y="569"/>
                  </a:lnTo>
                  <a:lnTo>
                    <a:pt x="28" y="516"/>
                  </a:lnTo>
                  <a:lnTo>
                    <a:pt x="10" y="458"/>
                  </a:lnTo>
                  <a:lnTo>
                    <a:pt x="0" y="398"/>
                  </a:lnTo>
                  <a:lnTo>
                    <a:pt x="0" y="340"/>
                  </a:lnTo>
                  <a:lnTo>
                    <a:pt x="8" y="283"/>
                  </a:lnTo>
                  <a:lnTo>
                    <a:pt x="28" y="229"/>
                  </a:lnTo>
                  <a:lnTo>
                    <a:pt x="53" y="177"/>
                  </a:lnTo>
                  <a:lnTo>
                    <a:pt x="86" y="132"/>
                  </a:lnTo>
                  <a:lnTo>
                    <a:pt x="127" y="89"/>
                  </a:lnTo>
                  <a:lnTo>
                    <a:pt x="173" y="56"/>
                  </a:lnTo>
                  <a:lnTo>
                    <a:pt x="226" y="29"/>
                  </a:lnTo>
                  <a:lnTo>
                    <a:pt x="282" y="1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7126288" y="4337050"/>
              <a:ext cx="520700" cy="520700"/>
            </a:xfrm>
            <a:custGeom>
              <a:avLst/>
              <a:gdLst>
                <a:gd name="T0" fmla="*/ 353 w 656"/>
                <a:gd name="T1" fmla="*/ 0 h 656"/>
                <a:gd name="T2" fmla="*/ 404 w 656"/>
                <a:gd name="T3" fmla="*/ 8 h 656"/>
                <a:gd name="T4" fmla="*/ 452 w 656"/>
                <a:gd name="T5" fmla="*/ 23 h 656"/>
                <a:gd name="T6" fmla="*/ 499 w 656"/>
                <a:gd name="T7" fmla="*/ 44 h 656"/>
                <a:gd name="T8" fmla="*/ 540 w 656"/>
                <a:gd name="T9" fmla="*/ 75 h 656"/>
                <a:gd name="T10" fmla="*/ 577 w 656"/>
                <a:gd name="T11" fmla="*/ 110 h 656"/>
                <a:gd name="T12" fmla="*/ 608 w 656"/>
                <a:gd name="T13" fmla="*/ 151 h 656"/>
                <a:gd name="T14" fmla="*/ 631 w 656"/>
                <a:gd name="T15" fmla="*/ 198 h 656"/>
                <a:gd name="T16" fmla="*/ 648 w 656"/>
                <a:gd name="T17" fmla="*/ 250 h 656"/>
                <a:gd name="T18" fmla="*/ 656 w 656"/>
                <a:gd name="T19" fmla="*/ 301 h 656"/>
                <a:gd name="T20" fmla="*/ 656 w 656"/>
                <a:gd name="T21" fmla="*/ 353 h 656"/>
                <a:gd name="T22" fmla="*/ 648 w 656"/>
                <a:gd name="T23" fmla="*/ 402 h 656"/>
                <a:gd name="T24" fmla="*/ 631 w 656"/>
                <a:gd name="T25" fmla="*/ 450 h 656"/>
                <a:gd name="T26" fmla="*/ 609 w 656"/>
                <a:gd name="T27" fmla="*/ 497 h 656"/>
                <a:gd name="T28" fmla="*/ 580 w 656"/>
                <a:gd name="T29" fmla="*/ 537 h 656"/>
                <a:gd name="T30" fmla="*/ 544 w 656"/>
                <a:gd name="T31" fmla="*/ 574 h 656"/>
                <a:gd name="T32" fmla="*/ 503 w 656"/>
                <a:gd name="T33" fmla="*/ 605 h 656"/>
                <a:gd name="T34" fmla="*/ 458 w 656"/>
                <a:gd name="T35" fmla="*/ 631 h 656"/>
                <a:gd name="T36" fmla="*/ 406 w 656"/>
                <a:gd name="T37" fmla="*/ 646 h 656"/>
                <a:gd name="T38" fmla="*/ 348 w 656"/>
                <a:gd name="T39" fmla="*/ 656 h 656"/>
                <a:gd name="T40" fmla="*/ 291 w 656"/>
                <a:gd name="T41" fmla="*/ 654 h 656"/>
                <a:gd name="T42" fmla="*/ 235 w 656"/>
                <a:gd name="T43" fmla="*/ 642 h 656"/>
                <a:gd name="T44" fmla="*/ 183 w 656"/>
                <a:gd name="T45" fmla="*/ 623 h 656"/>
                <a:gd name="T46" fmla="*/ 134 w 656"/>
                <a:gd name="T47" fmla="*/ 594 h 656"/>
                <a:gd name="T48" fmla="*/ 93 w 656"/>
                <a:gd name="T49" fmla="*/ 557 h 656"/>
                <a:gd name="T50" fmla="*/ 56 w 656"/>
                <a:gd name="T51" fmla="*/ 512 h 656"/>
                <a:gd name="T52" fmla="*/ 29 w 656"/>
                <a:gd name="T53" fmla="*/ 462 h 656"/>
                <a:gd name="T54" fmla="*/ 10 w 656"/>
                <a:gd name="T55" fmla="*/ 405 h 656"/>
                <a:gd name="T56" fmla="*/ 0 w 656"/>
                <a:gd name="T57" fmla="*/ 347 h 656"/>
                <a:gd name="T58" fmla="*/ 2 w 656"/>
                <a:gd name="T59" fmla="*/ 289 h 656"/>
                <a:gd name="T60" fmla="*/ 14 w 656"/>
                <a:gd name="T61" fmla="*/ 235 h 656"/>
                <a:gd name="T62" fmla="*/ 33 w 656"/>
                <a:gd name="T63" fmla="*/ 182 h 656"/>
                <a:gd name="T64" fmla="*/ 62 w 656"/>
                <a:gd name="T65" fmla="*/ 136 h 656"/>
                <a:gd name="T66" fmla="*/ 99 w 656"/>
                <a:gd name="T67" fmla="*/ 93 h 656"/>
                <a:gd name="T68" fmla="*/ 142 w 656"/>
                <a:gd name="T69" fmla="*/ 56 h 656"/>
                <a:gd name="T70" fmla="*/ 192 w 656"/>
                <a:gd name="T71" fmla="*/ 29 h 656"/>
                <a:gd name="T72" fmla="*/ 249 w 656"/>
                <a:gd name="T73" fmla="*/ 9 h 656"/>
                <a:gd name="T74" fmla="*/ 301 w 656"/>
                <a:gd name="T75" fmla="*/ 0 h 656"/>
                <a:gd name="T76" fmla="*/ 353 w 656"/>
                <a:gd name="T77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6" h="656">
                  <a:moveTo>
                    <a:pt x="353" y="0"/>
                  </a:moveTo>
                  <a:lnTo>
                    <a:pt x="404" y="8"/>
                  </a:lnTo>
                  <a:lnTo>
                    <a:pt x="452" y="23"/>
                  </a:lnTo>
                  <a:lnTo>
                    <a:pt x="499" y="44"/>
                  </a:lnTo>
                  <a:lnTo>
                    <a:pt x="540" y="75"/>
                  </a:lnTo>
                  <a:lnTo>
                    <a:pt x="577" y="110"/>
                  </a:lnTo>
                  <a:lnTo>
                    <a:pt x="608" y="151"/>
                  </a:lnTo>
                  <a:lnTo>
                    <a:pt x="631" y="198"/>
                  </a:lnTo>
                  <a:lnTo>
                    <a:pt x="648" y="250"/>
                  </a:lnTo>
                  <a:lnTo>
                    <a:pt x="656" y="301"/>
                  </a:lnTo>
                  <a:lnTo>
                    <a:pt x="656" y="353"/>
                  </a:lnTo>
                  <a:lnTo>
                    <a:pt x="648" y="402"/>
                  </a:lnTo>
                  <a:lnTo>
                    <a:pt x="631" y="450"/>
                  </a:lnTo>
                  <a:lnTo>
                    <a:pt x="609" y="497"/>
                  </a:lnTo>
                  <a:lnTo>
                    <a:pt x="580" y="537"/>
                  </a:lnTo>
                  <a:lnTo>
                    <a:pt x="544" y="574"/>
                  </a:lnTo>
                  <a:lnTo>
                    <a:pt x="503" y="605"/>
                  </a:lnTo>
                  <a:lnTo>
                    <a:pt x="458" y="631"/>
                  </a:lnTo>
                  <a:lnTo>
                    <a:pt x="406" y="646"/>
                  </a:lnTo>
                  <a:lnTo>
                    <a:pt x="348" y="656"/>
                  </a:lnTo>
                  <a:lnTo>
                    <a:pt x="291" y="654"/>
                  </a:lnTo>
                  <a:lnTo>
                    <a:pt x="235" y="642"/>
                  </a:lnTo>
                  <a:lnTo>
                    <a:pt x="183" y="623"/>
                  </a:lnTo>
                  <a:lnTo>
                    <a:pt x="134" y="594"/>
                  </a:lnTo>
                  <a:lnTo>
                    <a:pt x="93" y="557"/>
                  </a:lnTo>
                  <a:lnTo>
                    <a:pt x="56" y="512"/>
                  </a:lnTo>
                  <a:lnTo>
                    <a:pt x="29" y="462"/>
                  </a:lnTo>
                  <a:lnTo>
                    <a:pt x="10" y="405"/>
                  </a:lnTo>
                  <a:lnTo>
                    <a:pt x="0" y="347"/>
                  </a:lnTo>
                  <a:lnTo>
                    <a:pt x="2" y="289"/>
                  </a:lnTo>
                  <a:lnTo>
                    <a:pt x="14" y="235"/>
                  </a:lnTo>
                  <a:lnTo>
                    <a:pt x="33" y="182"/>
                  </a:lnTo>
                  <a:lnTo>
                    <a:pt x="62" y="136"/>
                  </a:lnTo>
                  <a:lnTo>
                    <a:pt x="99" y="93"/>
                  </a:lnTo>
                  <a:lnTo>
                    <a:pt x="142" y="56"/>
                  </a:lnTo>
                  <a:lnTo>
                    <a:pt x="192" y="29"/>
                  </a:lnTo>
                  <a:lnTo>
                    <a:pt x="249" y="9"/>
                  </a:lnTo>
                  <a:lnTo>
                    <a:pt x="301" y="0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29200" y="4217988"/>
            <a:ext cx="1382713" cy="2184400"/>
            <a:chOff x="5029200" y="4217988"/>
            <a:chExt cx="1382713" cy="2184400"/>
          </a:xfrm>
          <a:solidFill>
            <a:schemeClr val="accent4"/>
          </a:solidFill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056188" y="4217988"/>
              <a:ext cx="1355725" cy="1120775"/>
            </a:xfrm>
            <a:custGeom>
              <a:avLst/>
              <a:gdLst>
                <a:gd name="T0" fmla="*/ 1708 w 1708"/>
                <a:gd name="T1" fmla="*/ 0 h 1414"/>
                <a:gd name="T2" fmla="*/ 1708 w 1708"/>
                <a:gd name="T3" fmla="*/ 897 h 1414"/>
                <a:gd name="T4" fmla="*/ 1073 w 1708"/>
                <a:gd name="T5" fmla="*/ 1414 h 1414"/>
                <a:gd name="T6" fmla="*/ 0 w 1708"/>
                <a:gd name="T7" fmla="*/ 1390 h 1414"/>
                <a:gd name="T8" fmla="*/ 636 w 1708"/>
                <a:gd name="T9" fmla="*/ 872 h 1414"/>
                <a:gd name="T10" fmla="*/ 1708 w 1708"/>
                <a:gd name="T11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1414">
                  <a:moveTo>
                    <a:pt x="1708" y="0"/>
                  </a:moveTo>
                  <a:lnTo>
                    <a:pt x="1708" y="897"/>
                  </a:lnTo>
                  <a:lnTo>
                    <a:pt x="1073" y="1414"/>
                  </a:lnTo>
                  <a:lnTo>
                    <a:pt x="0" y="1390"/>
                  </a:lnTo>
                  <a:lnTo>
                    <a:pt x="636" y="872"/>
                  </a:lnTo>
                  <a:lnTo>
                    <a:pt x="1708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056188" y="5280025"/>
              <a:ext cx="1355725" cy="1122363"/>
            </a:xfrm>
            <a:custGeom>
              <a:avLst/>
              <a:gdLst>
                <a:gd name="T0" fmla="*/ 1073 w 1708"/>
                <a:gd name="T1" fmla="*/ 0 h 1413"/>
                <a:gd name="T2" fmla="*/ 1708 w 1708"/>
                <a:gd name="T3" fmla="*/ 516 h 1413"/>
                <a:gd name="T4" fmla="*/ 1708 w 1708"/>
                <a:gd name="T5" fmla="*/ 1413 h 1413"/>
                <a:gd name="T6" fmla="*/ 636 w 1708"/>
                <a:gd name="T7" fmla="*/ 541 h 1413"/>
                <a:gd name="T8" fmla="*/ 0 w 1708"/>
                <a:gd name="T9" fmla="*/ 50 h 1413"/>
                <a:gd name="T10" fmla="*/ 1073 w 1708"/>
                <a:gd name="T11" fmla="*/ 0 h 1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1413">
                  <a:moveTo>
                    <a:pt x="1073" y="0"/>
                  </a:moveTo>
                  <a:lnTo>
                    <a:pt x="1708" y="516"/>
                  </a:lnTo>
                  <a:lnTo>
                    <a:pt x="1708" y="1413"/>
                  </a:lnTo>
                  <a:lnTo>
                    <a:pt x="636" y="541"/>
                  </a:lnTo>
                  <a:lnTo>
                    <a:pt x="0" y="50"/>
                  </a:lnTo>
                  <a:lnTo>
                    <a:pt x="1073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848350" y="5607050"/>
              <a:ext cx="219076" cy="168276"/>
              <a:chOff x="5848350" y="5607050"/>
              <a:chExt cx="219076" cy="168276"/>
            </a:xfrm>
            <a:grpFill/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6000750" y="5649913"/>
                <a:ext cx="47625" cy="47625"/>
              </a:xfrm>
              <a:custGeom>
                <a:avLst/>
                <a:gdLst>
                  <a:gd name="T0" fmla="*/ 29 w 60"/>
                  <a:gd name="T1" fmla="*/ 0 h 60"/>
                  <a:gd name="T2" fmla="*/ 36 w 60"/>
                  <a:gd name="T3" fmla="*/ 2 h 60"/>
                  <a:gd name="T4" fmla="*/ 44 w 60"/>
                  <a:gd name="T5" fmla="*/ 4 h 60"/>
                  <a:gd name="T6" fmla="*/ 50 w 60"/>
                  <a:gd name="T7" fmla="*/ 9 h 60"/>
                  <a:gd name="T8" fmla="*/ 56 w 60"/>
                  <a:gd name="T9" fmla="*/ 15 h 60"/>
                  <a:gd name="T10" fmla="*/ 58 w 60"/>
                  <a:gd name="T11" fmla="*/ 21 h 60"/>
                  <a:gd name="T12" fmla="*/ 60 w 60"/>
                  <a:gd name="T13" fmla="*/ 31 h 60"/>
                  <a:gd name="T14" fmla="*/ 58 w 60"/>
                  <a:gd name="T15" fmla="*/ 39 h 60"/>
                  <a:gd name="T16" fmla="*/ 56 w 60"/>
                  <a:gd name="T17" fmla="*/ 44 h 60"/>
                  <a:gd name="T18" fmla="*/ 50 w 60"/>
                  <a:gd name="T19" fmla="*/ 50 h 60"/>
                  <a:gd name="T20" fmla="*/ 44 w 60"/>
                  <a:gd name="T21" fmla="*/ 56 h 60"/>
                  <a:gd name="T22" fmla="*/ 36 w 60"/>
                  <a:gd name="T23" fmla="*/ 58 h 60"/>
                  <a:gd name="T24" fmla="*/ 29 w 60"/>
                  <a:gd name="T25" fmla="*/ 60 h 60"/>
                  <a:gd name="T26" fmla="*/ 21 w 60"/>
                  <a:gd name="T27" fmla="*/ 58 h 60"/>
                  <a:gd name="T28" fmla="*/ 13 w 60"/>
                  <a:gd name="T29" fmla="*/ 56 h 60"/>
                  <a:gd name="T30" fmla="*/ 7 w 60"/>
                  <a:gd name="T31" fmla="*/ 50 h 60"/>
                  <a:gd name="T32" fmla="*/ 3 w 60"/>
                  <a:gd name="T33" fmla="*/ 44 h 60"/>
                  <a:gd name="T34" fmla="*/ 0 w 60"/>
                  <a:gd name="T35" fmla="*/ 39 h 60"/>
                  <a:gd name="T36" fmla="*/ 0 w 60"/>
                  <a:gd name="T37" fmla="*/ 31 h 60"/>
                  <a:gd name="T38" fmla="*/ 0 w 60"/>
                  <a:gd name="T39" fmla="*/ 21 h 60"/>
                  <a:gd name="T40" fmla="*/ 3 w 60"/>
                  <a:gd name="T41" fmla="*/ 15 h 60"/>
                  <a:gd name="T42" fmla="*/ 7 w 60"/>
                  <a:gd name="T43" fmla="*/ 9 h 60"/>
                  <a:gd name="T44" fmla="*/ 13 w 60"/>
                  <a:gd name="T45" fmla="*/ 4 h 60"/>
                  <a:gd name="T46" fmla="*/ 21 w 60"/>
                  <a:gd name="T47" fmla="*/ 2 h 60"/>
                  <a:gd name="T48" fmla="*/ 29 w 60"/>
                  <a:gd name="T4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60">
                    <a:moveTo>
                      <a:pt x="29" y="0"/>
                    </a:moveTo>
                    <a:lnTo>
                      <a:pt x="36" y="2"/>
                    </a:lnTo>
                    <a:lnTo>
                      <a:pt x="44" y="4"/>
                    </a:lnTo>
                    <a:lnTo>
                      <a:pt x="50" y="9"/>
                    </a:lnTo>
                    <a:lnTo>
                      <a:pt x="56" y="15"/>
                    </a:lnTo>
                    <a:lnTo>
                      <a:pt x="58" y="21"/>
                    </a:lnTo>
                    <a:lnTo>
                      <a:pt x="60" y="31"/>
                    </a:lnTo>
                    <a:lnTo>
                      <a:pt x="58" y="39"/>
                    </a:lnTo>
                    <a:lnTo>
                      <a:pt x="56" y="44"/>
                    </a:lnTo>
                    <a:lnTo>
                      <a:pt x="50" y="50"/>
                    </a:lnTo>
                    <a:lnTo>
                      <a:pt x="44" y="56"/>
                    </a:lnTo>
                    <a:lnTo>
                      <a:pt x="36" y="58"/>
                    </a:lnTo>
                    <a:lnTo>
                      <a:pt x="29" y="60"/>
                    </a:lnTo>
                    <a:lnTo>
                      <a:pt x="21" y="58"/>
                    </a:lnTo>
                    <a:lnTo>
                      <a:pt x="13" y="56"/>
                    </a:lnTo>
                    <a:lnTo>
                      <a:pt x="7" y="50"/>
                    </a:lnTo>
                    <a:lnTo>
                      <a:pt x="3" y="44"/>
                    </a:lnTo>
                    <a:lnTo>
                      <a:pt x="0" y="39"/>
                    </a:lnTo>
                    <a:lnTo>
                      <a:pt x="0" y="31"/>
                    </a:lnTo>
                    <a:lnTo>
                      <a:pt x="0" y="21"/>
                    </a:lnTo>
                    <a:lnTo>
                      <a:pt x="3" y="15"/>
                    </a:lnTo>
                    <a:lnTo>
                      <a:pt x="7" y="9"/>
                    </a:lnTo>
                    <a:lnTo>
                      <a:pt x="13" y="4"/>
                    </a:lnTo>
                    <a:lnTo>
                      <a:pt x="21" y="2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5983288" y="5695950"/>
                <a:ext cx="84138" cy="57150"/>
              </a:xfrm>
              <a:custGeom>
                <a:avLst/>
                <a:gdLst>
                  <a:gd name="T0" fmla="*/ 37 w 107"/>
                  <a:gd name="T1" fmla="*/ 0 h 72"/>
                  <a:gd name="T2" fmla="*/ 45 w 107"/>
                  <a:gd name="T3" fmla="*/ 4 h 72"/>
                  <a:gd name="T4" fmla="*/ 49 w 107"/>
                  <a:gd name="T5" fmla="*/ 8 h 72"/>
                  <a:gd name="T6" fmla="*/ 51 w 107"/>
                  <a:gd name="T7" fmla="*/ 14 h 72"/>
                  <a:gd name="T8" fmla="*/ 53 w 107"/>
                  <a:gd name="T9" fmla="*/ 21 h 72"/>
                  <a:gd name="T10" fmla="*/ 55 w 107"/>
                  <a:gd name="T11" fmla="*/ 15 h 72"/>
                  <a:gd name="T12" fmla="*/ 57 w 107"/>
                  <a:gd name="T13" fmla="*/ 12 h 72"/>
                  <a:gd name="T14" fmla="*/ 58 w 107"/>
                  <a:gd name="T15" fmla="*/ 8 h 72"/>
                  <a:gd name="T16" fmla="*/ 62 w 107"/>
                  <a:gd name="T17" fmla="*/ 4 h 72"/>
                  <a:gd name="T18" fmla="*/ 66 w 107"/>
                  <a:gd name="T19" fmla="*/ 0 h 72"/>
                  <a:gd name="T20" fmla="*/ 88 w 107"/>
                  <a:gd name="T21" fmla="*/ 17 h 72"/>
                  <a:gd name="T22" fmla="*/ 99 w 107"/>
                  <a:gd name="T23" fmla="*/ 35 h 72"/>
                  <a:gd name="T24" fmla="*/ 107 w 107"/>
                  <a:gd name="T25" fmla="*/ 60 h 72"/>
                  <a:gd name="T26" fmla="*/ 70 w 107"/>
                  <a:gd name="T27" fmla="*/ 72 h 72"/>
                  <a:gd name="T28" fmla="*/ 35 w 107"/>
                  <a:gd name="T29" fmla="*/ 72 h 72"/>
                  <a:gd name="T30" fmla="*/ 0 w 107"/>
                  <a:gd name="T31" fmla="*/ 60 h 72"/>
                  <a:gd name="T32" fmla="*/ 6 w 107"/>
                  <a:gd name="T33" fmla="*/ 37 h 72"/>
                  <a:gd name="T34" fmla="*/ 20 w 107"/>
                  <a:gd name="T35" fmla="*/ 17 h 72"/>
                  <a:gd name="T36" fmla="*/ 37 w 107"/>
                  <a:gd name="T3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7" h="72">
                    <a:moveTo>
                      <a:pt x="37" y="0"/>
                    </a:moveTo>
                    <a:lnTo>
                      <a:pt x="45" y="4"/>
                    </a:lnTo>
                    <a:lnTo>
                      <a:pt x="49" y="8"/>
                    </a:lnTo>
                    <a:lnTo>
                      <a:pt x="51" y="14"/>
                    </a:lnTo>
                    <a:lnTo>
                      <a:pt x="53" y="21"/>
                    </a:lnTo>
                    <a:lnTo>
                      <a:pt x="55" y="15"/>
                    </a:lnTo>
                    <a:lnTo>
                      <a:pt x="57" y="12"/>
                    </a:lnTo>
                    <a:lnTo>
                      <a:pt x="58" y="8"/>
                    </a:lnTo>
                    <a:lnTo>
                      <a:pt x="62" y="4"/>
                    </a:lnTo>
                    <a:lnTo>
                      <a:pt x="66" y="0"/>
                    </a:lnTo>
                    <a:lnTo>
                      <a:pt x="88" y="17"/>
                    </a:lnTo>
                    <a:lnTo>
                      <a:pt x="99" y="35"/>
                    </a:lnTo>
                    <a:lnTo>
                      <a:pt x="107" y="60"/>
                    </a:lnTo>
                    <a:lnTo>
                      <a:pt x="70" y="72"/>
                    </a:lnTo>
                    <a:lnTo>
                      <a:pt x="35" y="72"/>
                    </a:lnTo>
                    <a:lnTo>
                      <a:pt x="0" y="60"/>
                    </a:lnTo>
                    <a:lnTo>
                      <a:pt x="6" y="37"/>
                    </a:lnTo>
                    <a:lnTo>
                      <a:pt x="20" y="17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867400" y="5649913"/>
                <a:ext cx="47625" cy="47625"/>
              </a:xfrm>
              <a:custGeom>
                <a:avLst/>
                <a:gdLst>
                  <a:gd name="T0" fmla="*/ 29 w 60"/>
                  <a:gd name="T1" fmla="*/ 0 h 60"/>
                  <a:gd name="T2" fmla="*/ 37 w 60"/>
                  <a:gd name="T3" fmla="*/ 2 h 60"/>
                  <a:gd name="T4" fmla="*/ 44 w 60"/>
                  <a:gd name="T5" fmla="*/ 4 h 60"/>
                  <a:gd name="T6" fmla="*/ 50 w 60"/>
                  <a:gd name="T7" fmla="*/ 9 h 60"/>
                  <a:gd name="T8" fmla="*/ 54 w 60"/>
                  <a:gd name="T9" fmla="*/ 15 h 60"/>
                  <a:gd name="T10" fmla="*/ 58 w 60"/>
                  <a:gd name="T11" fmla="*/ 21 h 60"/>
                  <a:gd name="T12" fmla="*/ 60 w 60"/>
                  <a:gd name="T13" fmla="*/ 31 h 60"/>
                  <a:gd name="T14" fmla="*/ 58 w 60"/>
                  <a:gd name="T15" fmla="*/ 39 h 60"/>
                  <a:gd name="T16" fmla="*/ 54 w 60"/>
                  <a:gd name="T17" fmla="*/ 44 h 60"/>
                  <a:gd name="T18" fmla="*/ 50 w 60"/>
                  <a:gd name="T19" fmla="*/ 50 h 60"/>
                  <a:gd name="T20" fmla="*/ 44 w 60"/>
                  <a:gd name="T21" fmla="*/ 56 h 60"/>
                  <a:gd name="T22" fmla="*/ 37 w 60"/>
                  <a:gd name="T23" fmla="*/ 58 h 60"/>
                  <a:gd name="T24" fmla="*/ 29 w 60"/>
                  <a:gd name="T25" fmla="*/ 60 h 60"/>
                  <a:gd name="T26" fmla="*/ 21 w 60"/>
                  <a:gd name="T27" fmla="*/ 58 h 60"/>
                  <a:gd name="T28" fmla="*/ 13 w 60"/>
                  <a:gd name="T29" fmla="*/ 56 h 60"/>
                  <a:gd name="T30" fmla="*/ 7 w 60"/>
                  <a:gd name="T31" fmla="*/ 50 h 60"/>
                  <a:gd name="T32" fmla="*/ 4 w 60"/>
                  <a:gd name="T33" fmla="*/ 44 h 60"/>
                  <a:gd name="T34" fmla="*/ 0 w 60"/>
                  <a:gd name="T35" fmla="*/ 39 h 60"/>
                  <a:gd name="T36" fmla="*/ 0 w 60"/>
                  <a:gd name="T37" fmla="*/ 31 h 60"/>
                  <a:gd name="T38" fmla="*/ 0 w 60"/>
                  <a:gd name="T39" fmla="*/ 21 h 60"/>
                  <a:gd name="T40" fmla="*/ 4 w 60"/>
                  <a:gd name="T41" fmla="*/ 15 h 60"/>
                  <a:gd name="T42" fmla="*/ 7 w 60"/>
                  <a:gd name="T43" fmla="*/ 9 h 60"/>
                  <a:gd name="T44" fmla="*/ 13 w 60"/>
                  <a:gd name="T45" fmla="*/ 4 h 60"/>
                  <a:gd name="T46" fmla="*/ 21 w 60"/>
                  <a:gd name="T47" fmla="*/ 2 h 60"/>
                  <a:gd name="T48" fmla="*/ 29 w 60"/>
                  <a:gd name="T4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" h="60">
                    <a:moveTo>
                      <a:pt x="29" y="0"/>
                    </a:moveTo>
                    <a:lnTo>
                      <a:pt x="37" y="2"/>
                    </a:lnTo>
                    <a:lnTo>
                      <a:pt x="44" y="4"/>
                    </a:lnTo>
                    <a:lnTo>
                      <a:pt x="50" y="9"/>
                    </a:lnTo>
                    <a:lnTo>
                      <a:pt x="54" y="15"/>
                    </a:lnTo>
                    <a:lnTo>
                      <a:pt x="58" y="21"/>
                    </a:lnTo>
                    <a:lnTo>
                      <a:pt x="60" y="31"/>
                    </a:lnTo>
                    <a:lnTo>
                      <a:pt x="58" y="39"/>
                    </a:lnTo>
                    <a:lnTo>
                      <a:pt x="54" y="44"/>
                    </a:lnTo>
                    <a:lnTo>
                      <a:pt x="50" y="50"/>
                    </a:lnTo>
                    <a:lnTo>
                      <a:pt x="44" y="56"/>
                    </a:lnTo>
                    <a:lnTo>
                      <a:pt x="37" y="58"/>
                    </a:lnTo>
                    <a:lnTo>
                      <a:pt x="29" y="60"/>
                    </a:lnTo>
                    <a:lnTo>
                      <a:pt x="21" y="58"/>
                    </a:lnTo>
                    <a:lnTo>
                      <a:pt x="13" y="56"/>
                    </a:lnTo>
                    <a:lnTo>
                      <a:pt x="7" y="50"/>
                    </a:lnTo>
                    <a:lnTo>
                      <a:pt x="4" y="44"/>
                    </a:lnTo>
                    <a:lnTo>
                      <a:pt x="0" y="39"/>
                    </a:lnTo>
                    <a:lnTo>
                      <a:pt x="0" y="31"/>
                    </a:lnTo>
                    <a:lnTo>
                      <a:pt x="0" y="21"/>
                    </a:lnTo>
                    <a:lnTo>
                      <a:pt x="4" y="15"/>
                    </a:lnTo>
                    <a:lnTo>
                      <a:pt x="7" y="9"/>
                    </a:lnTo>
                    <a:lnTo>
                      <a:pt x="13" y="4"/>
                    </a:lnTo>
                    <a:lnTo>
                      <a:pt x="21" y="2"/>
                    </a:lnTo>
                    <a:lnTo>
                      <a:pt x="29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5848350" y="5695950"/>
                <a:ext cx="85725" cy="57150"/>
              </a:xfrm>
              <a:custGeom>
                <a:avLst/>
                <a:gdLst>
                  <a:gd name="T0" fmla="*/ 68 w 107"/>
                  <a:gd name="T1" fmla="*/ 0 h 72"/>
                  <a:gd name="T2" fmla="*/ 88 w 107"/>
                  <a:gd name="T3" fmla="*/ 17 h 72"/>
                  <a:gd name="T4" fmla="*/ 99 w 107"/>
                  <a:gd name="T5" fmla="*/ 37 h 72"/>
                  <a:gd name="T6" fmla="*/ 107 w 107"/>
                  <a:gd name="T7" fmla="*/ 60 h 72"/>
                  <a:gd name="T8" fmla="*/ 70 w 107"/>
                  <a:gd name="T9" fmla="*/ 72 h 72"/>
                  <a:gd name="T10" fmla="*/ 35 w 107"/>
                  <a:gd name="T11" fmla="*/ 72 h 72"/>
                  <a:gd name="T12" fmla="*/ 0 w 107"/>
                  <a:gd name="T13" fmla="*/ 60 h 72"/>
                  <a:gd name="T14" fmla="*/ 6 w 107"/>
                  <a:gd name="T15" fmla="*/ 35 h 72"/>
                  <a:gd name="T16" fmla="*/ 20 w 107"/>
                  <a:gd name="T17" fmla="*/ 17 h 72"/>
                  <a:gd name="T18" fmla="*/ 39 w 107"/>
                  <a:gd name="T19" fmla="*/ 0 h 72"/>
                  <a:gd name="T20" fmla="*/ 45 w 107"/>
                  <a:gd name="T21" fmla="*/ 4 h 72"/>
                  <a:gd name="T22" fmla="*/ 49 w 107"/>
                  <a:gd name="T23" fmla="*/ 8 h 72"/>
                  <a:gd name="T24" fmla="*/ 51 w 107"/>
                  <a:gd name="T25" fmla="*/ 12 h 72"/>
                  <a:gd name="T26" fmla="*/ 53 w 107"/>
                  <a:gd name="T27" fmla="*/ 15 h 72"/>
                  <a:gd name="T28" fmla="*/ 53 w 107"/>
                  <a:gd name="T29" fmla="*/ 21 h 72"/>
                  <a:gd name="T30" fmla="*/ 55 w 107"/>
                  <a:gd name="T31" fmla="*/ 14 h 72"/>
                  <a:gd name="T32" fmla="*/ 59 w 107"/>
                  <a:gd name="T33" fmla="*/ 8 h 72"/>
                  <a:gd name="T34" fmla="*/ 62 w 107"/>
                  <a:gd name="T35" fmla="*/ 4 h 72"/>
                  <a:gd name="T36" fmla="*/ 68 w 107"/>
                  <a:gd name="T3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7" h="72">
                    <a:moveTo>
                      <a:pt x="68" y="0"/>
                    </a:moveTo>
                    <a:lnTo>
                      <a:pt x="88" y="17"/>
                    </a:lnTo>
                    <a:lnTo>
                      <a:pt x="99" y="37"/>
                    </a:lnTo>
                    <a:lnTo>
                      <a:pt x="107" y="60"/>
                    </a:lnTo>
                    <a:lnTo>
                      <a:pt x="70" y="72"/>
                    </a:lnTo>
                    <a:lnTo>
                      <a:pt x="35" y="72"/>
                    </a:lnTo>
                    <a:lnTo>
                      <a:pt x="0" y="60"/>
                    </a:lnTo>
                    <a:lnTo>
                      <a:pt x="6" y="35"/>
                    </a:lnTo>
                    <a:lnTo>
                      <a:pt x="20" y="17"/>
                    </a:lnTo>
                    <a:lnTo>
                      <a:pt x="39" y="0"/>
                    </a:lnTo>
                    <a:lnTo>
                      <a:pt x="45" y="4"/>
                    </a:lnTo>
                    <a:lnTo>
                      <a:pt x="49" y="8"/>
                    </a:lnTo>
                    <a:lnTo>
                      <a:pt x="51" y="12"/>
                    </a:lnTo>
                    <a:lnTo>
                      <a:pt x="53" y="15"/>
                    </a:lnTo>
                    <a:lnTo>
                      <a:pt x="53" y="21"/>
                    </a:lnTo>
                    <a:lnTo>
                      <a:pt x="55" y="14"/>
                    </a:lnTo>
                    <a:lnTo>
                      <a:pt x="59" y="8"/>
                    </a:lnTo>
                    <a:lnTo>
                      <a:pt x="62" y="4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19788" y="5607050"/>
                <a:ext cx="74613" cy="76200"/>
              </a:xfrm>
              <a:custGeom>
                <a:avLst/>
                <a:gdLst>
                  <a:gd name="T0" fmla="*/ 48 w 95"/>
                  <a:gd name="T1" fmla="*/ 0 h 95"/>
                  <a:gd name="T2" fmla="*/ 66 w 95"/>
                  <a:gd name="T3" fmla="*/ 4 h 95"/>
                  <a:gd name="T4" fmla="*/ 81 w 95"/>
                  <a:gd name="T5" fmla="*/ 14 h 95"/>
                  <a:gd name="T6" fmla="*/ 91 w 95"/>
                  <a:gd name="T7" fmla="*/ 29 h 95"/>
                  <a:gd name="T8" fmla="*/ 95 w 95"/>
                  <a:gd name="T9" fmla="*/ 49 h 95"/>
                  <a:gd name="T10" fmla="*/ 91 w 95"/>
                  <a:gd name="T11" fmla="*/ 66 h 95"/>
                  <a:gd name="T12" fmla="*/ 81 w 95"/>
                  <a:gd name="T13" fmla="*/ 82 h 95"/>
                  <a:gd name="T14" fmla="*/ 66 w 95"/>
                  <a:gd name="T15" fmla="*/ 92 h 95"/>
                  <a:gd name="T16" fmla="*/ 48 w 95"/>
                  <a:gd name="T17" fmla="*/ 95 h 95"/>
                  <a:gd name="T18" fmla="*/ 29 w 95"/>
                  <a:gd name="T19" fmla="*/ 92 h 95"/>
                  <a:gd name="T20" fmla="*/ 15 w 95"/>
                  <a:gd name="T21" fmla="*/ 82 h 95"/>
                  <a:gd name="T22" fmla="*/ 4 w 95"/>
                  <a:gd name="T23" fmla="*/ 66 h 95"/>
                  <a:gd name="T24" fmla="*/ 0 w 95"/>
                  <a:gd name="T25" fmla="*/ 49 h 95"/>
                  <a:gd name="T26" fmla="*/ 4 w 95"/>
                  <a:gd name="T27" fmla="*/ 29 h 95"/>
                  <a:gd name="T28" fmla="*/ 15 w 95"/>
                  <a:gd name="T29" fmla="*/ 14 h 95"/>
                  <a:gd name="T30" fmla="*/ 29 w 95"/>
                  <a:gd name="T31" fmla="*/ 4 h 95"/>
                  <a:gd name="T32" fmla="*/ 48 w 95"/>
                  <a:gd name="T33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95">
                    <a:moveTo>
                      <a:pt x="48" y="0"/>
                    </a:moveTo>
                    <a:lnTo>
                      <a:pt x="66" y="4"/>
                    </a:lnTo>
                    <a:lnTo>
                      <a:pt x="81" y="14"/>
                    </a:lnTo>
                    <a:lnTo>
                      <a:pt x="91" y="29"/>
                    </a:lnTo>
                    <a:lnTo>
                      <a:pt x="95" y="49"/>
                    </a:lnTo>
                    <a:lnTo>
                      <a:pt x="91" y="66"/>
                    </a:lnTo>
                    <a:lnTo>
                      <a:pt x="81" y="82"/>
                    </a:lnTo>
                    <a:lnTo>
                      <a:pt x="66" y="92"/>
                    </a:lnTo>
                    <a:lnTo>
                      <a:pt x="48" y="95"/>
                    </a:lnTo>
                    <a:lnTo>
                      <a:pt x="29" y="92"/>
                    </a:lnTo>
                    <a:lnTo>
                      <a:pt x="15" y="82"/>
                    </a:lnTo>
                    <a:lnTo>
                      <a:pt x="4" y="66"/>
                    </a:lnTo>
                    <a:lnTo>
                      <a:pt x="0" y="49"/>
                    </a:lnTo>
                    <a:lnTo>
                      <a:pt x="4" y="29"/>
                    </a:lnTo>
                    <a:lnTo>
                      <a:pt x="15" y="14"/>
                    </a:lnTo>
                    <a:lnTo>
                      <a:pt x="29" y="4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5892800" y="5681663"/>
                <a:ext cx="130175" cy="93663"/>
              </a:xfrm>
              <a:custGeom>
                <a:avLst/>
                <a:gdLst>
                  <a:gd name="T0" fmla="*/ 56 w 163"/>
                  <a:gd name="T1" fmla="*/ 0 h 118"/>
                  <a:gd name="T2" fmla="*/ 70 w 163"/>
                  <a:gd name="T3" fmla="*/ 5 h 118"/>
                  <a:gd name="T4" fmla="*/ 77 w 163"/>
                  <a:gd name="T5" fmla="*/ 19 h 118"/>
                  <a:gd name="T6" fmla="*/ 81 w 163"/>
                  <a:gd name="T7" fmla="*/ 33 h 118"/>
                  <a:gd name="T8" fmla="*/ 83 w 163"/>
                  <a:gd name="T9" fmla="*/ 19 h 118"/>
                  <a:gd name="T10" fmla="*/ 91 w 163"/>
                  <a:gd name="T11" fmla="*/ 7 h 118"/>
                  <a:gd name="T12" fmla="*/ 103 w 163"/>
                  <a:gd name="T13" fmla="*/ 0 h 118"/>
                  <a:gd name="T14" fmla="*/ 122 w 163"/>
                  <a:gd name="T15" fmla="*/ 13 h 118"/>
                  <a:gd name="T16" fmla="*/ 137 w 163"/>
                  <a:gd name="T17" fmla="*/ 29 h 118"/>
                  <a:gd name="T18" fmla="*/ 124 w 163"/>
                  <a:gd name="T19" fmla="*/ 44 h 118"/>
                  <a:gd name="T20" fmla="*/ 114 w 163"/>
                  <a:gd name="T21" fmla="*/ 60 h 118"/>
                  <a:gd name="T22" fmla="*/ 108 w 163"/>
                  <a:gd name="T23" fmla="*/ 79 h 118"/>
                  <a:gd name="T24" fmla="*/ 124 w 163"/>
                  <a:gd name="T25" fmla="*/ 87 h 118"/>
                  <a:gd name="T26" fmla="*/ 143 w 163"/>
                  <a:gd name="T27" fmla="*/ 93 h 118"/>
                  <a:gd name="T28" fmla="*/ 163 w 163"/>
                  <a:gd name="T29" fmla="*/ 95 h 118"/>
                  <a:gd name="T30" fmla="*/ 120 w 163"/>
                  <a:gd name="T31" fmla="*/ 112 h 118"/>
                  <a:gd name="T32" fmla="*/ 81 w 163"/>
                  <a:gd name="T33" fmla="*/ 118 h 118"/>
                  <a:gd name="T34" fmla="*/ 40 w 163"/>
                  <a:gd name="T35" fmla="*/ 112 h 118"/>
                  <a:gd name="T36" fmla="*/ 0 w 163"/>
                  <a:gd name="T37" fmla="*/ 95 h 118"/>
                  <a:gd name="T38" fmla="*/ 23 w 163"/>
                  <a:gd name="T39" fmla="*/ 93 h 118"/>
                  <a:gd name="T40" fmla="*/ 40 w 163"/>
                  <a:gd name="T41" fmla="*/ 87 h 118"/>
                  <a:gd name="T42" fmla="*/ 52 w 163"/>
                  <a:gd name="T43" fmla="*/ 79 h 118"/>
                  <a:gd name="T44" fmla="*/ 46 w 163"/>
                  <a:gd name="T45" fmla="*/ 60 h 118"/>
                  <a:gd name="T46" fmla="*/ 37 w 163"/>
                  <a:gd name="T47" fmla="*/ 42 h 118"/>
                  <a:gd name="T48" fmla="*/ 23 w 163"/>
                  <a:gd name="T49" fmla="*/ 29 h 118"/>
                  <a:gd name="T50" fmla="*/ 38 w 163"/>
                  <a:gd name="T51" fmla="*/ 13 h 118"/>
                  <a:gd name="T52" fmla="*/ 56 w 163"/>
                  <a:gd name="T53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" h="118">
                    <a:moveTo>
                      <a:pt x="56" y="0"/>
                    </a:moveTo>
                    <a:lnTo>
                      <a:pt x="70" y="5"/>
                    </a:lnTo>
                    <a:lnTo>
                      <a:pt x="77" y="19"/>
                    </a:lnTo>
                    <a:lnTo>
                      <a:pt x="81" y="33"/>
                    </a:lnTo>
                    <a:lnTo>
                      <a:pt x="83" y="19"/>
                    </a:lnTo>
                    <a:lnTo>
                      <a:pt x="91" y="7"/>
                    </a:lnTo>
                    <a:lnTo>
                      <a:pt x="103" y="0"/>
                    </a:lnTo>
                    <a:lnTo>
                      <a:pt x="122" y="13"/>
                    </a:lnTo>
                    <a:lnTo>
                      <a:pt x="137" y="29"/>
                    </a:lnTo>
                    <a:lnTo>
                      <a:pt x="124" y="44"/>
                    </a:lnTo>
                    <a:lnTo>
                      <a:pt x="114" y="60"/>
                    </a:lnTo>
                    <a:lnTo>
                      <a:pt x="108" y="79"/>
                    </a:lnTo>
                    <a:lnTo>
                      <a:pt x="124" y="87"/>
                    </a:lnTo>
                    <a:lnTo>
                      <a:pt x="143" y="93"/>
                    </a:lnTo>
                    <a:lnTo>
                      <a:pt x="163" y="95"/>
                    </a:lnTo>
                    <a:lnTo>
                      <a:pt x="120" y="112"/>
                    </a:lnTo>
                    <a:lnTo>
                      <a:pt x="81" y="118"/>
                    </a:lnTo>
                    <a:lnTo>
                      <a:pt x="40" y="112"/>
                    </a:lnTo>
                    <a:lnTo>
                      <a:pt x="0" y="95"/>
                    </a:lnTo>
                    <a:lnTo>
                      <a:pt x="23" y="93"/>
                    </a:lnTo>
                    <a:lnTo>
                      <a:pt x="40" y="87"/>
                    </a:lnTo>
                    <a:lnTo>
                      <a:pt x="52" y="79"/>
                    </a:lnTo>
                    <a:lnTo>
                      <a:pt x="46" y="60"/>
                    </a:lnTo>
                    <a:lnTo>
                      <a:pt x="37" y="42"/>
                    </a:lnTo>
                    <a:lnTo>
                      <a:pt x="23" y="29"/>
                    </a:lnTo>
                    <a:lnTo>
                      <a:pt x="38" y="13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001" ker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029200" y="4870450"/>
              <a:ext cx="882650" cy="881063"/>
            </a:xfrm>
            <a:custGeom>
              <a:avLst/>
              <a:gdLst>
                <a:gd name="T0" fmla="*/ 650 w 1112"/>
                <a:gd name="T1" fmla="*/ 10 h 1111"/>
                <a:gd name="T2" fmla="*/ 704 w 1112"/>
                <a:gd name="T3" fmla="*/ 125 h 1111"/>
                <a:gd name="T4" fmla="*/ 778 w 1112"/>
                <a:gd name="T5" fmla="*/ 45 h 1111"/>
                <a:gd name="T6" fmla="*/ 833 w 1112"/>
                <a:gd name="T7" fmla="*/ 78 h 1111"/>
                <a:gd name="T8" fmla="*/ 924 w 1112"/>
                <a:gd name="T9" fmla="*/ 150 h 1111"/>
                <a:gd name="T10" fmla="*/ 939 w 1112"/>
                <a:gd name="T11" fmla="*/ 150 h 1111"/>
                <a:gd name="T12" fmla="*/ 978 w 1112"/>
                <a:gd name="T13" fmla="*/ 202 h 1111"/>
                <a:gd name="T14" fmla="*/ 1040 w 1112"/>
                <a:gd name="T15" fmla="*/ 301 h 1111"/>
                <a:gd name="T16" fmla="*/ 1054 w 1112"/>
                <a:gd name="T17" fmla="*/ 305 h 1111"/>
                <a:gd name="T18" fmla="*/ 1071 w 1112"/>
                <a:gd name="T19" fmla="*/ 369 h 1111"/>
                <a:gd name="T20" fmla="*/ 1102 w 1112"/>
                <a:gd name="T21" fmla="*/ 482 h 1111"/>
                <a:gd name="T22" fmla="*/ 1112 w 1112"/>
                <a:gd name="T23" fmla="*/ 546 h 1111"/>
                <a:gd name="T24" fmla="*/ 1102 w 1112"/>
                <a:gd name="T25" fmla="*/ 558 h 1111"/>
                <a:gd name="T26" fmla="*/ 1094 w 1112"/>
                <a:gd name="T27" fmla="*/ 674 h 1111"/>
                <a:gd name="T28" fmla="*/ 1081 w 1112"/>
                <a:gd name="T29" fmla="*/ 736 h 1111"/>
                <a:gd name="T30" fmla="*/ 1069 w 1112"/>
                <a:gd name="T31" fmla="*/ 744 h 1111"/>
                <a:gd name="T32" fmla="*/ 1021 w 1112"/>
                <a:gd name="T33" fmla="*/ 851 h 1111"/>
                <a:gd name="T34" fmla="*/ 988 w 1112"/>
                <a:gd name="T35" fmla="*/ 905 h 1111"/>
                <a:gd name="T36" fmla="*/ 974 w 1112"/>
                <a:gd name="T37" fmla="*/ 909 h 1111"/>
                <a:gd name="T38" fmla="*/ 893 w 1112"/>
                <a:gd name="T39" fmla="*/ 990 h 1111"/>
                <a:gd name="T40" fmla="*/ 842 w 1112"/>
                <a:gd name="T41" fmla="*/ 1033 h 1111"/>
                <a:gd name="T42" fmla="*/ 827 w 1112"/>
                <a:gd name="T43" fmla="*/ 1029 h 1111"/>
                <a:gd name="T44" fmla="*/ 722 w 1112"/>
                <a:gd name="T45" fmla="*/ 1076 h 1111"/>
                <a:gd name="T46" fmla="*/ 716 w 1112"/>
                <a:gd name="T47" fmla="*/ 1088 h 1111"/>
                <a:gd name="T48" fmla="*/ 650 w 1112"/>
                <a:gd name="T49" fmla="*/ 1097 h 1111"/>
                <a:gd name="T50" fmla="*/ 563 w 1112"/>
                <a:gd name="T51" fmla="*/ 1012 h 1111"/>
                <a:gd name="T52" fmla="*/ 528 w 1112"/>
                <a:gd name="T53" fmla="*/ 1109 h 1111"/>
                <a:gd name="T54" fmla="*/ 462 w 1112"/>
                <a:gd name="T55" fmla="*/ 1101 h 1111"/>
                <a:gd name="T56" fmla="*/ 408 w 1112"/>
                <a:gd name="T57" fmla="*/ 987 h 1111"/>
                <a:gd name="T58" fmla="*/ 336 w 1112"/>
                <a:gd name="T59" fmla="*/ 1066 h 1111"/>
                <a:gd name="T60" fmla="*/ 279 w 1112"/>
                <a:gd name="T61" fmla="*/ 1031 h 1111"/>
                <a:gd name="T62" fmla="*/ 188 w 1112"/>
                <a:gd name="T63" fmla="*/ 959 h 1111"/>
                <a:gd name="T64" fmla="*/ 175 w 1112"/>
                <a:gd name="T65" fmla="*/ 959 h 1111"/>
                <a:gd name="T66" fmla="*/ 134 w 1112"/>
                <a:gd name="T67" fmla="*/ 907 h 1111"/>
                <a:gd name="T68" fmla="*/ 72 w 1112"/>
                <a:gd name="T69" fmla="*/ 808 h 1111"/>
                <a:gd name="T70" fmla="*/ 58 w 1112"/>
                <a:gd name="T71" fmla="*/ 804 h 1111"/>
                <a:gd name="T72" fmla="*/ 43 w 1112"/>
                <a:gd name="T73" fmla="*/ 740 h 1111"/>
                <a:gd name="T74" fmla="*/ 12 w 1112"/>
                <a:gd name="T75" fmla="*/ 627 h 1111"/>
                <a:gd name="T76" fmla="*/ 0 w 1112"/>
                <a:gd name="T77" fmla="*/ 563 h 1111"/>
                <a:gd name="T78" fmla="*/ 10 w 1112"/>
                <a:gd name="T79" fmla="*/ 552 h 1111"/>
                <a:gd name="T80" fmla="*/ 19 w 1112"/>
                <a:gd name="T81" fmla="*/ 435 h 1111"/>
                <a:gd name="T82" fmla="*/ 31 w 1112"/>
                <a:gd name="T83" fmla="*/ 373 h 1111"/>
                <a:gd name="T84" fmla="*/ 45 w 1112"/>
                <a:gd name="T85" fmla="*/ 365 h 1111"/>
                <a:gd name="T86" fmla="*/ 93 w 1112"/>
                <a:gd name="T87" fmla="*/ 259 h 1111"/>
                <a:gd name="T88" fmla="*/ 126 w 1112"/>
                <a:gd name="T89" fmla="*/ 204 h 1111"/>
                <a:gd name="T90" fmla="*/ 140 w 1112"/>
                <a:gd name="T91" fmla="*/ 202 h 1111"/>
                <a:gd name="T92" fmla="*/ 221 w 1112"/>
                <a:gd name="T93" fmla="*/ 119 h 1111"/>
                <a:gd name="T94" fmla="*/ 272 w 1112"/>
                <a:gd name="T95" fmla="*/ 78 h 1111"/>
                <a:gd name="T96" fmla="*/ 285 w 1112"/>
                <a:gd name="T97" fmla="*/ 80 h 1111"/>
                <a:gd name="T98" fmla="*/ 390 w 1112"/>
                <a:gd name="T99" fmla="*/ 30 h 1111"/>
                <a:gd name="T100" fmla="*/ 452 w 1112"/>
                <a:gd name="T101" fmla="*/ 8 h 1111"/>
                <a:gd name="T102" fmla="*/ 464 w 1112"/>
                <a:gd name="T103" fmla="*/ 16 h 1111"/>
                <a:gd name="T104" fmla="*/ 580 w 1112"/>
                <a:gd name="T105" fmla="*/ 4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12" h="1111">
                  <a:moveTo>
                    <a:pt x="590" y="0"/>
                  </a:moveTo>
                  <a:lnTo>
                    <a:pt x="644" y="6"/>
                  </a:lnTo>
                  <a:lnTo>
                    <a:pt x="648" y="6"/>
                  </a:lnTo>
                  <a:lnTo>
                    <a:pt x="650" y="10"/>
                  </a:lnTo>
                  <a:lnTo>
                    <a:pt x="652" y="12"/>
                  </a:lnTo>
                  <a:lnTo>
                    <a:pt x="654" y="16"/>
                  </a:lnTo>
                  <a:lnTo>
                    <a:pt x="662" y="111"/>
                  </a:lnTo>
                  <a:lnTo>
                    <a:pt x="704" y="125"/>
                  </a:lnTo>
                  <a:lnTo>
                    <a:pt x="763" y="49"/>
                  </a:lnTo>
                  <a:lnTo>
                    <a:pt x="767" y="45"/>
                  </a:lnTo>
                  <a:lnTo>
                    <a:pt x="772" y="43"/>
                  </a:lnTo>
                  <a:lnTo>
                    <a:pt x="778" y="45"/>
                  </a:lnTo>
                  <a:lnTo>
                    <a:pt x="827" y="68"/>
                  </a:lnTo>
                  <a:lnTo>
                    <a:pt x="831" y="72"/>
                  </a:lnTo>
                  <a:lnTo>
                    <a:pt x="833" y="74"/>
                  </a:lnTo>
                  <a:lnTo>
                    <a:pt x="833" y="78"/>
                  </a:lnTo>
                  <a:lnTo>
                    <a:pt x="831" y="82"/>
                  </a:lnTo>
                  <a:lnTo>
                    <a:pt x="807" y="175"/>
                  </a:lnTo>
                  <a:lnTo>
                    <a:pt x="844" y="200"/>
                  </a:lnTo>
                  <a:lnTo>
                    <a:pt x="924" y="150"/>
                  </a:lnTo>
                  <a:lnTo>
                    <a:pt x="928" y="148"/>
                  </a:lnTo>
                  <a:lnTo>
                    <a:pt x="931" y="148"/>
                  </a:lnTo>
                  <a:lnTo>
                    <a:pt x="935" y="148"/>
                  </a:lnTo>
                  <a:lnTo>
                    <a:pt x="939" y="150"/>
                  </a:lnTo>
                  <a:lnTo>
                    <a:pt x="976" y="191"/>
                  </a:lnTo>
                  <a:lnTo>
                    <a:pt x="978" y="195"/>
                  </a:lnTo>
                  <a:lnTo>
                    <a:pt x="980" y="198"/>
                  </a:lnTo>
                  <a:lnTo>
                    <a:pt x="978" y="202"/>
                  </a:lnTo>
                  <a:lnTo>
                    <a:pt x="976" y="206"/>
                  </a:lnTo>
                  <a:lnTo>
                    <a:pt x="922" y="284"/>
                  </a:lnTo>
                  <a:lnTo>
                    <a:pt x="947" y="321"/>
                  </a:lnTo>
                  <a:lnTo>
                    <a:pt x="1040" y="301"/>
                  </a:lnTo>
                  <a:lnTo>
                    <a:pt x="1044" y="299"/>
                  </a:lnTo>
                  <a:lnTo>
                    <a:pt x="1048" y="301"/>
                  </a:lnTo>
                  <a:lnTo>
                    <a:pt x="1052" y="303"/>
                  </a:lnTo>
                  <a:lnTo>
                    <a:pt x="1054" y="305"/>
                  </a:lnTo>
                  <a:lnTo>
                    <a:pt x="1075" y="356"/>
                  </a:lnTo>
                  <a:lnTo>
                    <a:pt x="1077" y="362"/>
                  </a:lnTo>
                  <a:lnTo>
                    <a:pt x="1075" y="365"/>
                  </a:lnTo>
                  <a:lnTo>
                    <a:pt x="1071" y="369"/>
                  </a:lnTo>
                  <a:lnTo>
                    <a:pt x="994" y="426"/>
                  </a:lnTo>
                  <a:lnTo>
                    <a:pt x="1003" y="468"/>
                  </a:lnTo>
                  <a:lnTo>
                    <a:pt x="1098" y="482"/>
                  </a:lnTo>
                  <a:lnTo>
                    <a:pt x="1102" y="482"/>
                  </a:lnTo>
                  <a:lnTo>
                    <a:pt x="1106" y="484"/>
                  </a:lnTo>
                  <a:lnTo>
                    <a:pt x="1108" y="488"/>
                  </a:lnTo>
                  <a:lnTo>
                    <a:pt x="1108" y="492"/>
                  </a:lnTo>
                  <a:lnTo>
                    <a:pt x="1112" y="546"/>
                  </a:lnTo>
                  <a:lnTo>
                    <a:pt x="1112" y="550"/>
                  </a:lnTo>
                  <a:lnTo>
                    <a:pt x="1110" y="554"/>
                  </a:lnTo>
                  <a:lnTo>
                    <a:pt x="1106" y="556"/>
                  </a:lnTo>
                  <a:lnTo>
                    <a:pt x="1102" y="558"/>
                  </a:lnTo>
                  <a:lnTo>
                    <a:pt x="1011" y="583"/>
                  </a:lnTo>
                  <a:lnTo>
                    <a:pt x="1007" y="627"/>
                  </a:lnTo>
                  <a:lnTo>
                    <a:pt x="1091" y="672"/>
                  </a:lnTo>
                  <a:lnTo>
                    <a:pt x="1094" y="674"/>
                  </a:lnTo>
                  <a:lnTo>
                    <a:pt x="1096" y="676"/>
                  </a:lnTo>
                  <a:lnTo>
                    <a:pt x="1098" y="680"/>
                  </a:lnTo>
                  <a:lnTo>
                    <a:pt x="1096" y="684"/>
                  </a:lnTo>
                  <a:lnTo>
                    <a:pt x="1081" y="736"/>
                  </a:lnTo>
                  <a:lnTo>
                    <a:pt x="1079" y="740"/>
                  </a:lnTo>
                  <a:lnTo>
                    <a:pt x="1077" y="742"/>
                  </a:lnTo>
                  <a:lnTo>
                    <a:pt x="1073" y="744"/>
                  </a:lnTo>
                  <a:lnTo>
                    <a:pt x="1069" y="744"/>
                  </a:lnTo>
                  <a:lnTo>
                    <a:pt x="974" y="736"/>
                  </a:lnTo>
                  <a:lnTo>
                    <a:pt x="955" y="777"/>
                  </a:lnTo>
                  <a:lnTo>
                    <a:pt x="1019" y="847"/>
                  </a:lnTo>
                  <a:lnTo>
                    <a:pt x="1021" y="851"/>
                  </a:lnTo>
                  <a:lnTo>
                    <a:pt x="1023" y="855"/>
                  </a:lnTo>
                  <a:lnTo>
                    <a:pt x="1023" y="858"/>
                  </a:lnTo>
                  <a:lnTo>
                    <a:pt x="1021" y="860"/>
                  </a:lnTo>
                  <a:lnTo>
                    <a:pt x="988" y="905"/>
                  </a:lnTo>
                  <a:lnTo>
                    <a:pt x="986" y="909"/>
                  </a:lnTo>
                  <a:lnTo>
                    <a:pt x="982" y="909"/>
                  </a:lnTo>
                  <a:lnTo>
                    <a:pt x="978" y="909"/>
                  </a:lnTo>
                  <a:lnTo>
                    <a:pt x="974" y="909"/>
                  </a:lnTo>
                  <a:lnTo>
                    <a:pt x="887" y="868"/>
                  </a:lnTo>
                  <a:lnTo>
                    <a:pt x="856" y="899"/>
                  </a:lnTo>
                  <a:lnTo>
                    <a:pt x="891" y="987"/>
                  </a:lnTo>
                  <a:lnTo>
                    <a:pt x="893" y="990"/>
                  </a:lnTo>
                  <a:lnTo>
                    <a:pt x="893" y="994"/>
                  </a:lnTo>
                  <a:lnTo>
                    <a:pt x="891" y="998"/>
                  </a:lnTo>
                  <a:lnTo>
                    <a:pt x="889" y="1002"/>
                  </a:lnTo>
                  <a:lnTo>
                    <a:pt x="842" y="1033"/>
                  </a:lnTo>
                  <a:lnTo>
                    <a:pt x="838" y="1033"/>
                  </a:lnTo>
                  <a:lnTo>
                    <a:pt x="834" y="1033"/>
                  </a:lnTo>
                  <a:lnTo>
                    <a:pt x="831" y="1031"/>
                  </a:lnTo>
                  <a:lnTo>
                    <a:pt x="827" y="1029"/>
                  </a:lnTo>
                  <a:lnTo>
                    <a:pt x="761" y="963"/>
                  </a:lnTo>
                  <a:lnTo>
                    <a:pt x="739" y="973"/>
                  </a:lnTo>
                  <a:lnTo>
                    <a:pt x="720" y="981"/>
                  </a:lnTo>
                  <a:lnTo>
                    <a:pt x="722" y="1076"/>
                  </a:lnTo>
                  <a:lnTo>
                    <a:pt x="722" y="1080"/>
                  </a:lnTo>
                  <a:lnTo>
                    <a:pt x="722" y="1084"/>
                  </a:lnTo>
                  <a:lnTo>
                    <a:pt x="718" y="1086"/>
                  </a:lnTo>
                  <a:lnTo>
                    <a:pt x="716" y="1088"/>
                  </a:lnTo>
                  <a:lnTo>
                    <a:pt x="662" y="1101"/>
                  </a:lnTo>
                  <a:lnTo>
                    <a:pt x="658" y="1101"/>
                  </a:lnTo>
                  <a:lnTo>
                    <a:pt x="654" y="1099"/>
                  </a:lnTo>
                  <a:lnTo>
                    <a:pt x="650" y="1097"/>
                  </a:lnTo>
                  <a:lnTo>
                    <a:pt x="648" y="1093"/>
                  </a:lnTo>
                  <a:lnTo>
                    <a:pt x="607" y="1008"/>
                  </a:lnTo>
                  <a:lnTo>
                    <a:pt x="586" y="1010"/>
                  </a:lnTo>
                  <a:lnTo>
                    <a:pt x="563" y="1012"/>
                  </a:lnTo>
                  <a:lnTo>
                    <a:pt x="534" y="1101"/>
                  </a:lnTo>
                  <a:lnTo>
                    <a:pt x="532" y="1105"/>
                  </a:lnTo>
                  <a:lnTo>
                    <a:pt x="530" y="1107"/>
                  </a:lnTo>
                  <a:lnTo>
                    <a:pt x="528" y="1109"/>
                  </a:lnTo>
                  <a:lnTo>
                    <a:pt x="524" y="1111"/>
                  </a:lnTo>
                  <a:lnTo>
                    <a:pt x="468" y="1105"/>
                  </a:lnTo>
                  <a:lnTo>
                    <a:pt x="464" y="1103"/>
                  </a:lnTo>
                  <a:lnTo>
                    <a:pt x="462" y="1101"/>
                  </a:lnTo>
                  <a:lnTo>
                    <a:pt x="460" y="1097"/>
                  </a:lnTo>
                  <a:lnTo>
                    <a:pt x="458" y="1093"/>
                  </a:lnTo>
                  <a:lnTo>
                    <a:pt x="450" y="998"/>
                  </a:lnTo>
                  <a:lnTo>
                    <a:pt x="408" y="987"/>
                  </a:lnTo>
                  <a:lnTo>
                    <a:pt x="349" y="1060"/>
                  </a:lnTo>
                  <a:lnTo>
                    <a:pt x="345" y="1064"/>
                  </a:lnTo>
                  <a:lnTo>
                    <a:pt x="340" y="1066"/>
                  </a:lnTo>
                  <a:lnTo>
                    <a:pt x="336" y="1066"/>
                  </a:lnTo>
                  <a:lnTo>
                    <a:pt x="285" y="1041"/>
                  </a:lnTo>
                  <a:lnTo>
                    <a:pt x="283" y="1039"/>
                  </a:lnTo>
                  <a:lnTo>
                    <a:pt x="281" y="1035"/>
                  </a:lnTo>
                  <a:lnTo>
                    <a:pt x="279" y="1031"/>
                  </a:lnTo>
                  <a:lnTo>
                    <a:pt x="281" y="1027"/>
                  </a:lnTo>
                  <a:lnTo>
                    <a:pt x="305" y="936"/>
                  </a:lnTo>
                  <a:lnTo>
                    <a:pt x="270" y="909"/>
                  </a:lnTo>
                  <a:lnTo>
                    <a:pt x="188" y="959"/>
                  </a:lnTo>
                  <a:lnTo>
                    <a:pt x="184" y="961"/>
                  </a:lnTo>
                  <a:lnTo>
                    <a:pt x="180" y="961"/>
                  </a:lnTo>
                  <a:lnTo>
                    <a:pt x="177" y="961"/>
                  </a:lnTo>
                  <a:lnTo>
                    <a:pt x="175" y="959"/>
                  </a:lnTo>
                  <a:lnTo>
                    <a:pt x="136" y="919"/>
                  </a:lnTo>
                  <a:lnTo>
                    <a:pt x="134" y="915"/>
                  </a:lnTo>
                  <a:lnTo>
                    <a:pt x="134" y="911"/>
                  </a:lnTo>
                  <a:lnTo>
                    <a:pt x="134" y="907"/>
                  </a:lnTo>
                  <a:lnTo>
                    <a:pt x="136" y="905"/>
                  </a:lnTo>
                  <a:lnTo>
                    <a:pt x="190" y="825"/>
                  </a:lnTo>
                  <a:lnTo>
                    <a:pt x="165" y="789"/>
                  </a:lnTo>
                  <a:lnTo>
                    <a:pt x="72" y="808"/>
                  </a:lnTo>
                  <a:lnTo>
                    <a:pt x="68" y="810"/>
                  </a:lnTo>
                  <a:lnTo>
                    <a:pt x="64" y="808"/>
                  </a:lnTo>
                  <a:lnTo>
                    <a:pt x="62" y="806"/>
                  </a:lnTo>
                  <a:lnTo>
                    <a:pt x="58" y="804"/>
                  </a:lnTo>
                  <a:lnTo>
                    <a:pt x="37" y="754"/>
                  </a:lnTo>
                  <a:lnTo>
                    <a:pt x="37" y="748"/>
                  </a:lnTo>
                  <a:lnTo>
                    <a:pt x="39" y="744"/>
                  </a:lnTo>
                  <a:lnTo>
                    <a:pt x="43" y="740"/>
                  </a:lnTo>
                  <a:lnTo>
                    <a:pt x="118" y="684"/>
                  </a:lnTo>
                  <a:lnTo>
                    <a:pt x="109" y="641"/>
                  </a:lnTo>
                  <a:lnTo>
                    <a:pt x="16" y="627"/>
                  </a:lnTo>
                  <a:lnTo>
                    <a:pt x="12" y="627"/>
                  </a:lnTo>
                  <a:lnTo>
                    <a:pt x="8" y="626"/>
                  </a:lnTo>
                  <a:lnTo>
                    <a:pt x="6" y="622"/>
                  </a:lnTo>
                  <a:lnTo>
                    <a:pt x="4" y="618"/>
                  </a:lnTo>
                  <a:lnTo>
                    <a:pt x="0" y="563"/>
                  </a:lnTo>
                  <a:lnTo>
                    <a:pt x="2" y="560"/>
                  </a:lnTo>
                  <a:lnTo>
                    <a:pt x="4" y="556"/>
                  </a:lnTo>
                  <a:lnTo>
                    <a:pt x="6" y="554"/>
                  </a:lnTo>
                  <a:lnTo>
                    <a:pt x="10" y="552"/>
                  </a:lnTo>
                  <a:lnTo>
                    <a:pt x="101" y="527"/>
                  </a:lnTo>
                  <a:lnTo>
                    <a:pt x="107" y="482"/>
                  </a:lnTo>
                  <a:lnTo>
                    <a:pt x="23" y="437"/>
                  </a:lnTo>
                  <a:lnTo>
                    <a:pt x="19" y="435"/>
                  </a:lnTo>
                  <a:lnTo>
                    <a:pt x="17" y="433"/>
                  </a:lnTo>
                  <a:lnTo>
                    <a:pt x="16" y="429"/>
                  </a:lnTo>
                  <a:lnTo>
                    <a:pt x="16" y="426"/>
                  </a:lnTo>
                  <a:lnTo>
                    <a:pt x="31" y="373"/>
                  </a:lnTo>
                  <a:lnTo>
                    <a:pt x="33" y="369"/>
                  </a:lnTo>
                  <a:lnTo>
                    <a:pt x="37" y="367"/>
                  </a:lnTo>
                  <a:lnTo>
                    <a:pt x="39" y="365"/>
                  </a:lnTo>
                  <a:lnTo>
                    <a:pt x="45" y="365"/>
                  </a:lnTo>
                  <a:lnTo>
                    <a:pt x="138" y="373"/>
                  </a:lnTo>
                  <a:lnTo>
                    <a:pt x="157" y="332"/>
                  </a:lnTo>
                  <a:lnTo>
                    <a:pt x="95" y="262"/>
                  </a:lnTo>
                  <a:lnTo>
                    <a:pt x="93" y="259"/>
                  </a:lnTo>
                  <a:lnTo>
                    <a:pt x="91" y="255"/>
                  </a:lnTo>
                  <a:lnTo>
                    <a:pt x="91" y="251"/>
                  </a:lnTo>
                  <a:lnTo>
                    <a:pt x="93" y="249"/>
                  </a:lnTo>
                  <a:lnTo>
                    <a:pt x="126" y="204"/>
                  </a:lnTo>
                  <a:lnTo>
                    <a:pt x="128" y="200"/>
                  </a:lnTo>
                  <a:lnTo>
                    <a:pt x="132" y="200"/>
                  </a:lnTo>
                  <a:lnTo>
                    <a:pt x="136" y="200"/>
                  </a:lnTo>
                  <a:lnTo>
                    <a:pt x="140" y="202"/>
                  </a:lnTo>
                  <a:lnTo>
                    <a:pt x="225" y="241"/>
                  </a:lnTo>
                  <a:lnTo>
                    <a:pt x="258" y="210"/>
                  </a:lnTo>
                  <a:lnTo>
                    <a:pt x="223" y="123"/>
                  </a:lnTo>
                  <a:lnTo>
                    <a:pt x="221" y="119"/>
                  </a:lnTo>
                  <a:lnTo>
                    <a:pt x="221" y="115"/>
                  </a:lnTo>
                  <a:lnTo>
                    <a:pt x="223" y="111"/>
                  </a:lnTo>
                  <a:lnTo>
                    <a:pt x="225" y="107"/>
                  </a:lnTo>
                  <a:lnTo>
                    <a:pt x="272" y="78"/>
                  </a:lnTo>
                  <a:lnTo>
                    <a:pt x="276" y="76"/>
                  </a:lnTo>
                  <a:lnTo>
                    <a:pt x="279" y="76"/>
                  </a:lnTo>
                  <a:lnTo>
                    <a:pt x="283" y="78"/>
                  </a:lnTo>
                  <a:lnTo>
                    <a:pt x="285" y="80"/>
                  </a:lnTo>
                  <a:lnTo>
                    <a:pt x="353" y="146"/>
                  </a:lnTo>
                  <a:lnTo>
                    <a:pt x="394" y="129"/>
                  </a:lnTo>
                  <a:lnTo>
                    <a:pt x="390" y="33"/>
                  </a:lnTo>
                  <a:lnTo>
                    <a:pt x="390" y="30"/>
                  </a:lnTo>
                  <a:lnTo>
                    <a:pt x="392" y="26"/>
                  </a:lnTo>
                  <a:lnTo>
                    <a:pt x="394" y="24"/>
                  </a:lnTo>
                  <a:lnTo>
                    <a:pt x="398" y="22"/>
                  </a:lnTo>
                  <a:lnTo>
                    <a:pt x="452" y="8"/>
                  </a:lnTo>
                  <a:lnTo>
                    <a:pt x="456" y="8"/>
                  </a:lnTo>
                  <a:lnTo>
                    <a:pt x="458" y="10"/>
                  </a:lnTo>
                  <a:lnTo>
                    <a:pt x="462" y="12"/>
                  </a:lnTo>
                  <a:lnTo>
                    <a:pt x="464" y="16"/>
                  </a:lnTo>
                  <a:lnTo>
                    <a:pt x="505" y="101"/>
                  </a:lnTo>
                  <a:lnTo>
                    <a:pt x="549" y="99"/>
                  </a:lnTo>
                  <a:lnTo>
                    <a:pt x="578" y="8"/>
                  </a:lnTo>
                  <a:lnTo>
                    <a:pt x="580" y="4"/>
                  </a:lnTo>
                  <a:lnTo>
                    <a:pt x="582" y="2"/>
                  </a:lnTo>
                  <a:lnTo>
                    <a:pt x="586" y="0"/>
                  </a:lnTo>
                  <a:lnTo>
                    <a:pt x="59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176838" y="5016500"/>
              <a:ext cx="588963" cy="588963"/>
            </a:xfrm>
            <a:custGeom>
              <a:avLst/>
              <a:gdLst>
                <a:gd name="T0" fmla="*/ 342 w 742"/>
                <a:gd name="T1" fmla="*/ 0 h 741"/>
                <a:gd name="T2" fmla="*/ 400 w 742"/>
                <a:gd name="T3" fmla="*/ 0 h 741"/>
                <a:gd name="T4" fmla="*/ 458 w 742"/>
                <a:gd name="T5" fmla="*/ 10 h 741"/>
                <a:gd name="T6" fmla="*/ 513 w 742"/>
                <a:gd name="T7" fmla="*/ 27 h 741"/>
                <a:gd name="T8" fmla="*/ 563 w 742"/>
                <a:gd name="T9" fmla="*/ 52 h 741"/>
                <a:gd name="T10" fmla="*/ 610 w 742"/>
                <a:gd name="T11" fmla="*/ 85 h 741"/>
                <a:gd name="T12" fmla="*/ 650 w 742"/>
                <a:gd name="T13" fmla="*/ 126 h 741"/>
                <a:gd name="T14" fmla="*/ 685 w 742"/>
                <a:gd name="T15" fmla="*/ 173 h 741"/>
                <a:gd name="T16" fmla="*/ 712 w 742"/>
                <a:gd name="T17" fmla="*/ 225 h 741"/>
                <a:gd name="T18" fmla="*/ 732 w 742"/>
                <a:gd name="T19" fmla="*/ 281 h 741"/>
                <a:gd name="T20" fmla="*/ 742 w 742"/>
                <a:gd name="T21" fmla="*/ 342 h 741"/>
                <a:gd name="T22" fmla="*/ 740 w 742"/>
                <a:gd name="T23" fmla="*/ 400 h 741"/>
                <a:gd name="T24" fmla="*/ 732 w 742"/>
                <a:gd name="T25" fmla="*/ 458 h 741"/>
                <a:gd name="T26" fmla="*/ 714 w 742"/>
                <a:gd name="T27" fmla="*/ 512 h 741"/>
                <a:gd name="T28" fmla="*/ 687 w 742"/>
                <a:gd name="T29" fmla="*/ 563 h 741"/>
                <a:gd name="T30" fmla="*/ 654 w 742"/>
                <a:gd name="T31" fmla="*/ 609 h 741"/>
                <a:gd name="T32" fmla="*/ 614 w 742"/>
                <a:gd name="T33" fmla="*/ 650 h 741"/>
                <a:gd name="T34" fmla="*/ 569 w 742"/>
                <a:gd name="T35" fmla="*/ 685 h 741"/>
                <a:gd name="T36" fmla="*/ 516 w 742"/>
                <a:gd name="T37" fmla="*/ 712 h 741"/>
                <a:gd name="T38" fmla="*/ 458 w 742"/>
                <a:gd name="T39" fmla="*/ 732 h 741"/>
                <a:gd name="T40" fmla="*/ 398 w 742"/>
                <a:gd name="T41" fmla="*/ 741 h 741"/>
                <a:gd name="T42" fmla="*/ 340 w 742"/>
                <a:gd name="T43" fmla="*/ 739 h 741"/>
                <a:gd name="T44" fmla="*/ 284 w 742"/>
                <a:gd name="T45" fmla="*/ 732 h 741"/>
                <a:gd name="T46" fmla="*/ 227 w 742"/>
                <a:gd name="T47" fmla="*/ 714 h 741"/>
                <a:gd name="T48" fmla="*/ 177 w 742"/>
                <a:gd name="T49" fmla="*/ 687 h 741"/>
                <a:gd name="T50" fmla="*/ 130 w 742"/>
                <a:gd name="T51" fmla="*/ 654 h 741"/>
                <a:gd name="T52" fmla="*/ 90 w 742"/>
                <a:gd name="T53" fmla="*/ 613 h 741"/>
                <a:gd name="T54" fmla="*/ 57 w 742"/>
                <a:gd name="T55" fmla="*/ 567 h 741"/>
                <a:gd name="T56" fmla="*/ 29 w 742"/>
                <a:gd name="T57" fmla="*/ 516 h 741"/>
                <a:gd name="T58" fmla="*/ 10 w 742"/>
                <a:gd name="T59" fmla="*/ 458 h 741"/>
                <a:gd name="T60" fmla="*/ 0 w 742"/>
                <a:gd name="T61" fmla="*/ 398 h 741"/>
                <a:gd name="T62" fmla="*/ 0 w 742"/>
                <a:gd name="T63" fmla="*/ 340 h 741"/>
                <a:gd name="T64" fmla="*/ 10 w 742"/>
                <a:gd name="T65" fmla="*/ 281 h 741"/>
                <a:gd name="T66" fmla="*/ 27 w 742"/>
                <a:gd name="T67" fmla="*/ 227 h 741"/>
                <a:gd name="T68" fmla="*/ 53 w 742"/>
                <a:gd name="T69" fmla="*/ 177 h 741"/>
                <a:gd name="T70" fmla="*/ 86 w 742"/>
                <a:gd name="T71" fmla="*/ 130 h 741"/>
                <a:gd name="T72" fmla="*/ 126 w 742"/>
                <a:gd name="T73" fmla="*/ 89 h 741"/>
                <a:gd name="T74" fmla="*/ 173 w 742"/>
                <a:gd name="T75" fmla="*/ 56 h 741"/>
                <a:gd name="T76" fmla="*/ 225 w 742"/>
                <a:gd name="T77" fmla="*/ 27 h 741"/>
                <a:gd name="T78" fmla="*/ 282 w 742"/>
                <a:gd name="T79" fmla="*/ 10 h 741"/>
                <a:gd name="T80" fmla="*/ 342 w 742"/>
                <a:gd name="T81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741">
                  <a:moveTo>
                    <a:pt x="342" y="0"/>
                  </a:moveTo>
                  <a:lnTo>
                    <a:pt x="400" y="0"/>
                  </a:lnTo>
                  <a:lnTo>
                    <a:pt x="458" y="10"/>
                  </a:lnTo>
                  <a:lnTo>
                    <a:pt x="513" y="27"/>
                  </a:lnTo>
                  <a:lnTo>
                    <a:pt x="563" y="52"/>
                  </a:lnTo>
                  <a:lnTo>
                    <a:pt x="610" y="85"/>
                  </a:lnTo>
                  <a:lnTo>
                    <a:pt x="650" y="126"/>
                  </a:lnTo>
                  <a:lnTo>
                    <a:pt x="685" y="173"/>
                  </a:lnTo>
                  <a:lnTo>
                    <a:pt x="712" y="225"/>
                  </a:lnTo>
                  <a:lnTo>
                    <a:pt x="732" y="281"/>
                  </a:lnTo>
                  <a:lnTo>
                    <a:pt x="742" y="342"/>
                  </a:lnTo>
                  <a:lnTo>
                    <a:pt x="740" y="400"/>
                  </a:lnTo>
                  <a:lnTo>
                    <a:pt x="732" y="458"/>
                  </a:lnTo>
                  <a:lnTo>
                    <a:pt x="714" y="512"/>
                  </a:lnTo>
                  <a:lnTo>
                    <a:pt x="687" y="563"/>
                  </a:lnTo>
                  <a:lnTo>
                    <a:pt x="654" y="609"/>
                  </a:lnTo>
                  <a:lnTo>
                    <a:pt x="614" y="650"/>
                  </a:lnTo>
                  <a:lnTo>
                    <a:pt x="569" y="685"/>
                  </a:lnTo>
                  <a:lnTo>
                    <a:pt x="516" y="712"/>
                  </a:lnTo>
                  <a:lnTo>
                    <a:pt x="458" y="732"/>
                  </a:lnTo>
                  <a:lnTo>
                    <a:pt x="398" y="741"/>
                  </a:lnTo>
                  <a:lnTo>
                    <a:pt x="340" y="739"/>
                  </a:lnTo>
                  <a:lnTo>
                    <a:pt x="284" y="732"/>
                  </a:lnTo>
                  <a:lnTo>
                    <a:pt x="227" y="714"/>
                  </a:lnTo>
                  <a:lnTo>
                    <a:pt x="177" y="687"/>
                  </a:lnTo>
                  <a:lnTo>
                    <a:pt x="130" y="654"/>
                  </a:lnTo>
                  <a:lnTo>
                    <a:pt x="90" y="613"/>
                  </a:lnTo>
                  <a:lnTo>
                    <a:pt x="57" y="567"/>
                  </a:lnTo>
                  <a:lnTo>
                    <a:pt x="29" y="516"/>
                  </a:lnTo>
                  <a:lnTo>
                    <a:pt x="10" y="458"/>
                  </a:lnTo>
                  <a:lnTo>
                    <a:pt x="0" y="398"/>
                  </a:lnTo>
                  <a:lnTo>
                    <a:pt x="0" y="340"/>
                  </a:lnTo>
                  <a:lnTo>
                    <a:pt x="10" y="281"/>
                  </a:lnTo>
                  <a:lnTo>
                    <a:pt x="27" y="227"/>
                  </a:lnTo>
                  <a:lnTo>
                    <a:pt x="53" y="177"/>
                  </a:lnTo>
                  <a:lnTo>
                    <a:pt x="86" y="130"/>
                  </a:lnTo>
                  <a:lnTo>
                    <a:pt x="126" y="89"/>
                  </a:lnTo>
                  <a:lnTo>
                    <a:pt x="173" y="56"/>
                  </a:lnTo>
                  <a:lnTo>
                    <a:pt x="225" y="27"/>
                  </a:lnTo>
                  <a:lnTo>
                    <a:pt x="282" y="10"/>
                  </a:lnTo>
                  <a:lnTo>
                    <a:pt x="34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5210175" y="5051425"/>
              <a:ext cx="519113" cy="520700"/>
            </a:xfrm>
            <a:custGeom>
              <a:avLst/>
              <a:gdLst>
                <a:gd name="T0" fmla="*/ 351 w 654"/>
                <a:gd name="T1" fmla="*/ 0 h 656"/>
                <a:gd name="T2" fmla="*/ 404 w 654"/>
                <a:gd name="T3" fmla="*/ 7 h 656"/>
                <a:gd name="T4" fmla="*/ 452 w 654"/>
                <a:gd name="T5" fmla="*/ 23 h 656"/>
                <a:gd name="T6" fmla="*/ 497 w 654"/>
                <a:gd name="T7" fmla="*/ 44 h 656"/>
                <a:gd name="T8" fmla="*/ 538 w 654"/>
                <a:gd name="T9" fmla="*/ 73 h 656"/>
                <a:gd name="T10" fmla="*/ 574 w 654"/>
                <a:gd name="T11" fmla="*/ 110 h 656"/>
                <a:gd name="T12" fmla="*/ 605 w 654"/>
                <a:gd name="T13" fmla="*/ 151 h 656"/>
                <a:gd name="T14" fmla="*/ 631 w 654"/>
                <a:gd name="T15" fmla="*/ 198 h 656"/>
                <a:gd name="T16" fmla="*/ 646 w 654"/>
                <a:gd name="T17" fmla="*/ 248 h 656"/>
                <a:gd name="T18" fmla="*/ 654 w 654"/>
                <a:gd name="T19" fmla="*/ 300 h 656"/>
                <a:gd name="T20" fmla="*/ 654 w 654"/>
                <a:gd name="T21" fmla="*/ 351 h 656"/>
                <a:gd name="T22" fmla="*/ 646 w 654"/>
                <a:gd name="T23" fmla="*/ 401 h 656"/>
                <a:gd name="T24" fmla="*/ 631 w 654"/>
                <a:gd name="T25" fmla="*/ 450 h 656"/>
                <a:gd name="T26" fmla="*/ 607 w 654"/>
                <a:gd name="T27" fmla="*/ 497 h 656"/>
                <a:gd name="T28" fmla="*/ 578 w 654"/>
                <a:gd name="T29" fmla="*/ 537 h 656"/>
                <a:gd name="T30" fmla="*/ 543 w 654"/>
                <a:gd name="T31" fmla="*/ 574 h 656"/>
                <a:gd name="T32" fmla="*/ 501 w 654"/>
                <a:gd name="T33" fmla="*/ 605 h 656"/>
                <a:gd name="T34" fmla="*/ 456 w 654"/>
                <a:gd name="T35" fmla="*/ 630 h 656"/>
                <a:gd name="T36" fmla="*/ 406 w 654"/>
                <a:gd name="T37" fmla="*/ 646 h 656"/>
                <a:gd name="T38" fmla="*/ 345 w 654"/>
                <a:gd name="T39" fmla="*/ 656 h 656"/>
                <a:gd name="T40" fmla="*/ 289 w 654"/>
                <a:gd name="T41" fmla="*/ 654 h 656"/>
                <a:gd name="T42" fmla="*/ 233 w 654"/>
                <a:gd name="T43" fmla="*/ 642 h 656"/>
                <a:gd name="T44" fmla="*/ 180 w 654"/>
                <a:gd name="T45" fmla="*/ 621 h 656"/>
                <a:gd name="T46" fmla="*/ 134 w 654"/>
                <a:gd name="T47" fmla="*/ 592 h 656"/>
                <a:gd name="T48" fmla="*/ 91 w 654"/>
                <a:gd name="T49" fmla="*/ 555 h 656"/>
                <a:gd name="T50" fmla="*/ 54 w 654"/>
                <a:gd name="T51" fmla="*/ 512 h 656"/>
                <a:gd name="T52" fmla="*/ 27 w 654"/>
                <a:gd name="T53" fmla="*/ 462 h 656"/>
                <a:gd name="T54" fmla="*/ 8 w 654"/>
                <a:gd name="T55" fmla="*/ 405 h 656"/>
                <a:gd name="T56" fmla="*/ 0 w 654"/>
                <a:gd name="T57" fmla="*/ 347 h 656"/>
                <a:gd name="T58" fmla="*/ 0 w 654"/>
                <a:gd name="T59" fmla="*/ 289 h 656"/>
                <a:gd name="T60" fmla="*/ 12 w 654"/>
                <a:gd name="T61" fmla="*/ 234 h 656"/>
                <a:gd name="T62" fmla="*/ 33 w 654"/>
                <a:gd name="T63" fmla="*/ 182 h 656"/>
                <a:gd name="T64" fmla="*/ 60 w 654"/>
                <a:gd name="T65" fmla="*/ 134 h 656"/>
                <a:gd name="T66" fmla="*/ 97 w 654"/>
                <a:gd name="T67" fmla="*/ 93 h 656"/>
                <a:gd name="T68" fmla="*/ 142 w 654"/>
                <a:gd name="T69" fmla="*/ 56 h 656"/>
                <a:gd name="T70" fmla="*/ 190 w 654"/>
                <a:gd name="T71" fmla="*/ 29 h 656"/>
                <a:gd name="T72" fmla="*/ 246 w 654"/>
                <a:gd name="T73" fmla="*/ 9 h 656"/>
                <a:gd name="T74" fmla="*/ 299 w 654"/>
                <a:gd name="T75" fmla="*/ 0 h 656"/>
                <a:gd name="T76" fmla="*/ 351 w 654"/>
                <a:gd name="T77" fmla="*/ 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54" h="656">
                  <a:moveTo>
                    <a:pt x="351" y="0"/>
                  </a:moveTo>
                  <a:lnTo>
                    <a:pt x="404" y="7"/>
                  </a:lnTo>
                  <a:lnTo>
                    <a:pt x="452" y="23"/>
                  </a:lnTo>
                  <a:lnTo>
                    <a:pt x="497" y="44"/>
                  </a:lnTo>
                  <a:lnTo>
                    <a:pt x="538" y="73"/>
                  </a:lnTo>
                  <a:lnTo>
                    <a:pt x="574" y="110"/>
                  </a:lnTo>
                  <a:lnTo>
                    <a:pt x="605" y="151"/>
                  </a:lnTo>
                  <a:lnTo>
                    <a:pt x="631" y="198"/>
                  </a:lnTo>
                  <a:lnTo>
                    <a:pt x="646" y="248"/>
                  </a:lnTo>
                  <a:lnTo>
                    <a:pt x="654" y="300"/>
                  </a:lnTo>
                  <a:lnTo>
                    <a:pt x="654" y="351"/>
                  </a:lnTo>
                  <a:lnTo>
                    <a:pt x="646" y="401"/>
                  </a:lnTo>
                  <a:lnTo>
                    <a:pt x="631" y="450"/>
                  </a:lnTo>
                  <a:lnTo>
                    <a:pt x="607" y="497"/>
                  </a:lnTo>
                  <a:lnTo>
                    <a:pt x="578" y="537"/>
                  </a:lnTo>
                  <a:lnTo>
                    <a:pt x="543" y="574"/>
                  </a:lnTo>
                  <a:lnTo>
                    <a:pt x="501" y="605"/>
                  </a:lnTo>
                  <a:lnTo>
                    <a:pt x="456" y="630"/>
                  </a:lnTo>
                  <a:lnTo>
                    <a:pt x="406" y="646"/>
                  </a:lnTo>
                  <a:lnTo>
                    <a:pt x="345" y="656"/>
                  </a:lnTo>
                  <a:lnTo>
                    <a:pt x="289" y="654"/>
                  </a:lnTo>
                  <a:lnTo>
                    <a:pt x="233" y="642"/>
                  </a:lnTo>
                  <a:lnTo>
                    <a:pt x="180" y="621"/>
                  </a:lnTo>
                  <a:lnTo>
                    <a:pt x="134" y="592"/>
                  </a:lnTo>
                  <a:lnTo>
                    <a:pt x="91" y="555"/>
                  </a:lnTo>
                  <a:lnTo>
                    <a:pt x="54" y="512"/>
                  </a:lnTo>
                  <a:lnTo>
                    <a:pt x="27" y="462"/>
                  </a:lnTo>
                  <a:lnTo>
                    <a:pt x="8" y="405"/>
                  </a:lnTo>
                  <a:lnTo>
                    <a:pt x="0" y="347"/>
                  </a:lnTo>
                  <a:lnTo>
                    <a:pt x="0" y="289"/>
                  </a:lnTo>
                  <a:lnTo>
                    <a:pt x="12" y="234"/>
                  </a:lnTo>
                  <a:lnTo>
                    <a:pt x="33" y="182"/>
                  </a:lnTo>
                  <a:lnTo>
                    <a:pt x="60" y="134"/>
                  </a:lnTo>
                  <a:lnTo>
                    <a:pt x="97" y="93"/>
                  </a:lnTo>
                  <a:lnTo>
                    <a:pt x="142" y="56"/>
                  </a:lnTo>
                  <a:lnTo>
                    <a:pt x="190" y="29"/>
                  </a:lnTo>
                  <a:lnTo>
                    <a:pt x="246" y="9"/>
                  </a:lnTo>
                  <a:lnTo>
                    <a:pt x="299" y="0"/>
                  </a:lnTo>
                  <a:lnTo>
                    <a:pt x="351" y="0"/>
                  </a:lnTo>
                  <a:close/>
                </a:path>
              </a:pathLst>
            </a:cu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TextBox 23"/>
          <p:cNvSpPr txBox="1"/>
          <p:nvPr/>
        </p:nvSpPr>
        <p:spPr>
          <a:xfrm>
            <a:off x="8113714" y="1991729"/>
            <a:ext cx="245923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8113714" y="1587852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1846264" y="3106154"/>
            <a:ext cx="245923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2634667" y="2702277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113714" y="4411079"/>
            <a:ext cx="245923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8113714" y="4007202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1846264" y="5192129"/>
            <a:ext cx="245923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2634667" y="4788252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57" name="文本框 56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4198493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>
            <a:spLocks/>
          </p:cNvSpPr>
          <p:nvPr/>
        </p:nvSpPr>
        <p:spPr bwMode="auto">
          <a:xfrm rot="5400000">
            <a:off x="10298634" y="2304492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chemeClr val="accent6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559327"/>
            <a:ext cx="1231915" cy="2415821"/>
            <a:chOff x="7558505" y="2674384"/>
            <a:chExt cx="1168246" cy="2290964"/>
          </a:xfrm>
          <a:solidFill>
            <a:schemeClr val="accent6"/>
          </a:solidFill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554962"/>
            <a:ext cx="1231915" cy="2418003"/>
            <a:chOff x="6582724" y="2670245"/>
            <a:chExt cx="1168246" cy="2293034"/>
          </a:xfrm>
          <a:solidFill>
            <a:schemeClr val="accent5"/>
          </a:solidFill>
        </p:grpSpPr>
        <p:sp>
          <p:nvSpPr>
            <p:cNvPr id="21" name="Freeform 9"/>
            <p:cNvSpPr>
              <a:spLocks/>
            </p:cNvSpPr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625742"/>
            <a:ext cx="1210570" cy="2270365"/>
            <a:chOff x="5629255" y="2737367"/>
            <a:chExt cx="1148004" cy="2153026"/>
          </a:xfrm>
          <a:solidFill>
            <a:schemeClr val="accent4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550859"/>
            <a:ext cx="1231915" cy="2415821"/>
            <a:chOff x="4635171" y="2666353"/>
            <a:chExt cx="1168246" cy="2290964"/>
          </a:xfrm>
          <a:solidFill>
            <a:schemeClr val="accent3"/>
          </a:solidFill>
        </p:grpSpPr>
        <p:sp>
          <p:nvSpPr>
            <p:cNvPr id="8" name="Freeform 7"/>
            <p:cNvSpPr>
              <a:spLocks/>
            </p:cNvSpPr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546493"/>
            <a:ext cx="1231915" cy="2418003"/>
            <a:chOff x="3659390" y="2662213"/>
            <a:chExt cx="1168246" cy="2293034"/>
          </a:xfrm>
          <a:solidFill>
            <a:schemeClr val="accent2"/>
          </a:solidFill>
        </p:grpSpPr>
        <p:sp>
          <p:nvSpPr>
            <p:cNvPr id="12" name="Freeform 9"/>
            <p:cNvSpPr>
              <a:spLocks/>
            </p:cNvSpPr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8564" tIns="64282" rIns="128564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266837"/>
            <a:ext cx="18693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Rectangle 55"/>
          <p:cNvSpPr/>
          <p:nvPr/>
        </p:nvSpPr>
        <p:spPr>
          <a:xfrm>
            <a:off x="2154972" y="1654761"/>
            <a:ext cx="21683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140273"/>
            <a:ext cx="18693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55"/>
          <p:cNvSpPr/>
          <p:nvPr/>
        </p:nvSpPr>
        <p:spPr>
          <a:xfrm>
            <a:off x="3151431" y="5526318"/>
            <a:ext cx="21683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266837"/>
            <a:ext cx="18693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Rectangle 55"/>
          <p:cNvSpPr/>
          <p:nvPr/>
        </p:nvSpPr>
        <p:spPr>
          <a:xfrm>
            <a:off x="4739481" y="1654761"/>
            <a:ext cx="21683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140273"/>
            <a:ext cx="18693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Rectangle 55"/>
          <p:cNvSpPr/>
          <p:nvPr/>
        </p:nvSpPr>
        <p:spPr>
          <a:xfrm>
            <a:off x="5674139" y="5526318"/>
            <a:ext cx="21683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266837"/>
            <a:ext cx="186931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Rectangle 55"/>
          <p:cNvSpPr/>
          <p:nvPr/>
        </p:nvSpPr>
        <p:spPr>
          <a:xfrm>
            <a:off x="7323988" y="1654761"/>
            <a:ext cx="21683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140273"/>
            <a:ext cx="18693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Rectangle 55"/>
          <p:cNvSpPr/>
          <p:nvPr/>
        </p:nvSpPr>
        <p:spPr>
          <a:xfrm>
            <a:off x="8124998" y="5526318"/>
            <a:ext cx="21683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617273"/>
            <a:ext cx="4105073" cy="2249019"/>
            <a:chOff x="-38987" y="2729334"/>
            <a:chExt cx="3892912" cy="2132784"/>
          </a:xfrm>
          <a:solidFill>
            <a:schemeClr val="accent1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38" name="文本框 37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044591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" name="PA_Chart 115"/>
          <p:cNvGraphicFramePr/>
          <p:nvPr>
            <p:custDataLst>
              <p:tags r:id="rId1"/>
            </p:custDataLst>
            <p:extLst/>
          </p:nvPr>
        </p:nvGraphicFramePr>
        <p:xfrm>
          <a:off x="1061717" y="1521001"/>
          <a:ext cx="2422237" cy="2298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1"/>
          </a:graphicData>
        </a:graphic>
      </p:graphicFrame>
      <p:sp>
        <p:nvSpPr>
          <p:cNvPr id="117" name="PA_椭圆 116"/>
          <p:cNvSpPr/>
          <p:nvPr>
            <p:custDataLst>
              <p:tags r:id="rId2"/>
            </p:custDataLst>
          </p:nvPr>
        </p:nvSpPr>
        <p:spPr>
          <a:xfrm>
            <a:off x="1848723" y="2245846"/>
            <a:ext cx="848224" cy="848486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8" name="PA_文本框 117"/>
          <p:cNvSpPr txBox="1"/>
          <p:nvPr>
            <p:custDataLst>
              <p:tags r:id="rId3"/>
            </p:custDataLst>
          </p:nvPr>
        </p:nvSpPr>
        <p:spPr>
          <a:xfrm>
            <a:off x="1850078" y="2426646"/>
            <a:ext cx="845514" cy="486685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r>
              <a:rPr lang="id-ID" sz="253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75%</a:t>
            </a:r>
          </a:p>
        </p:txBody>
      </p:sp>
      <p:grpSp>
        <p:nvGrpSpPr>
          <p:cNvPr id="119" name="PA_组合 118"/>
          <p:cNvGrpSpPr/>
          <p:nvPr>
            <p:custDataLst>
              <p:tags r:id="rId4"/>
            </p:custDataLst>
          </p:nvPr>
        </p:nvGrpSpPr>
        <p:grpSpPr>
          <a:xfrm>
            <a:off x="1250925" y="4251933"/>
            <a:ext cx="2043818" cy="1679957"/>
            <a:chOff x="1184278" y="4609707"/>
            <a:chExt cx="1938547" cy="1592937"/>
          </a:xfrm>
        </p:grpSpPr>
        <p:sp>
          <p:nvSpPr>
            <p:cNvPr id="120" name="PA_文本框 119"/>
            <p:cNvSpPr txBox="1"/>
            <p:nvPr>
              <p:custDataLst>
                <p:tags r:id="rId26"/>
              </p:custDataLst>
            </p:nvPr>
          </p:nvSpPr>
          <p:spPr>
            <a:xfrm>
              <a:off x="1438794" y="4609707"/>
              <a:ext cx="1429514" cy="57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3374" b="1" dirty="0">
                  <a:solidFill>
                    <a:schemeClr val="accent1"/>
                  </a:solidFill>
                  <a:latin typeface="+mj-lt"/>
                  <a:ea typeface="微软雅黑" panose="020B0503020204020204" pitchFamily="34" charset="-122"/>
                </a:rPr>
                <a:t>89,750</a:t>
              </a:r>
            </a:p>
          </p:txBody>
        </p:sp>
        <p:cxnSp>
          <p:nvCxnSpPr>
            <p:cNvPr id="121" name="PA_直接连接符 120"/>
            <p:cNvCxnSpPr/>
            <p:nvPr>
              <p:custDataLst>
                <p:tags r:id="rId27"/>
              </p:custDataLst>
            </p:nvPr>
          </p:nvCxnSpPr>
          <p:spPr>
            <a:xfrm>
              <a:off x="1196731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PA_文本框 121"/>
            <p:cNvSpPr txBox="1"/>
            <p:nvPr>
              <p:custDataLst>
                <p:tags r:id="rId28"/>
              </p:custDataLst>
            </p:nvPr>
          </p:nvSpPr>
          <p:spPr>
            <a:xfrm>
              <a:off x="1184278" y="5327142"/>
              <a:ext cx="1938547" cy="8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8284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23" name="PA_Chart 122"/>
          <p:cNvGraphicFramePr/>
          <p:nvPr>
            <p:custDataLst>
              <p:tags r:id="rId5"/>
            </p:custDataLst>
            <p:extLst/>
          </p:nvPr>
        </p:nvGraphicFramePr>
        <p:xfrm>
          <a:off x="3833282" y="1521001"/>
          <a:ext cx="2422237" cy="2298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2"/>
          </a:graphicData>
        </a:graphic>
      </p:graphicFrame>
      <p:sp>
        <p:nvSpPr>
          <p:cNvPr id="124" name="PA_椭圆 123"/>
          <p:cNvSpPr/>
          <p:nvPr>
            <p:custDataLst>
              <p:tags r:id="rId6"/>
            </p:custDataLst>
          </p:nvPr>
        </p:nvSpPr>
        <p:spPr>
          <a:xfrm>
            <a:off x="4620288" y="2245846"/>
            <a:ext cx="848224" cy="848486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25" name="PA_文本框 124"/>
          <p:cNvSpPr txBox="1"/>
          <p:nvPr>
            <p:custDataLst>
              <p:tags r:id="rId7"/>
            </p:custDataLst>
          </p:nvPr>
        </p:nvSpPr>
        <p:spPr>
          <a:xfrm>
            <a:off x="4643972" y="2426646"/>
            <a:ext cx="845514" cy="486685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r>
              <a:rPr lang="id-ID" sz="253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90%</a:t>
            </a:r>
          </a:p>
        </p:txBody>
      </p:sp>
      <p:grpSp>
        <p:nvGrpSpPr>
          <p:cNvPr id="126" name="PA_组合 125"/>
          <p:cNvGrpSpPr/>
          <p:nvPr>
            <p:custDataLst>
              <p:tags r:id="rId8"/>
            </p:custDataLst>
          </p:nvPr>
        </p:nvGrpSpPr>
        <p:grpSpPr>
          <a:xfrm>
            <a:off x="3945761" y="4251935"/>
            <a:ext cx="2150240" cy="1679958"/>
            <a:chOff x="3740312" y="4609707"/>
            <a:chExt cx="2039488" cy="1592937"/>
          </a:xfrm>
        </p:grpSpPr>
        <p:sp>
          <p:nvSpPr>
            <p:cNvPr id="127" name="PA_文本框 126"/>
            <p:cNvSpPr txBox="1"/>
            <p:nvPr>
              <p:custDataLst>
                <p:tags r:id="rId23"/>
              </p:custDataLst>
            </p:nvPr>
          </p:nvSpPr>
          <p:spPr>
            <a:xfrm>
              <a:off x="3931266" y="4609707"/>
              <a:ext cx="1657580" cy="57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3374" b="1" dirty="0">
                  <a:solidFill>
                    <a:schemeClr val="accent2"/>
                  </a:solidFill>
                  <a:latin typeface="+mj-lt"/>
                  <a:ea typeface="微软雅黑" panose="020B0503020204020204" pitchFamily="34" charset="-122"/>
                </a:rPr>
                <a:t>120,890</a:t>
              </a:r>
            </a:p>
          </p:txBody>
        </p:sp>
        <p:cxnSp>
          <p:nvCxnSpPr>
            <p:cNvPr id="128" name="PA_直接连接符 127"/>
            <p:cNvCxnSpPr/>
            <p:nvPr>
              <p:custDataLst>
                <p:tags r:id="rId24"/>
              </p:custDataLst>
            </p:nvPr>
          </p:nvCxnSpPr>
          <p:spPr>
            <a:xfrm>
              <a:off x="3825540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PA_文本框 128"/>
            <p:cNvSpPr txBox="1"/>
            <p:nvPr>
              <p:custDataLst>
                <p:tags r:id="rId25"/>
              </p:custDataLst>
            </p:nvPr>
          </p:nvSpPr>
          <p:spPr>
            <a:xfrm>
              <a:off x="3740312" y="5327142"/>
              <a:ext cx="2039488" cy="8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8284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30" name="PA_Chart 129"/>
          <p:cNvGraphicFramePr/>
          <p:nvPr>
            <p:custDataLst>
              <p:tags r:id="rId9"/>
            </p:custDataLst>
            <p:extLst/>
          </p:nvPr>
        </p:nvGraphicFramePr>
        <p:xfrm>
          <a:off x="6603231" y="1521001"/>
          <a:ext cx="2422237" cy="2298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3"/>
          </a:graphicData>
        </a:graphic>
      </p:graphicFrame>
      <p:sp>
        <p:nvSpPr>
          <p:cNvPr id="131" name="PA_椭圆 130"/>
          <p:cNvSpPr/>
          <p:nvPr>
            <p:custDataLst>
              <p:tags r:id="rId10"/>
            </p:custDataLst>
          </p:nvPr>
        </p:nvSpPr>
        <p:spPr>
          <a:xfrm>
            <a:off x="7390239" y="2245846"/>
            <a:ext cx="848224" cy="848486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2" name="PA_文本框 131"/>
          <p:cNvSpPr txBox="1"/>
          <p:nvPr>
            <p:custDataLst>
              <p:tags r:id="rId11"/>
            </p:custDataLst>
          </p:nvPr>
        </p:nvSpPr>
        <p:spPr>
          <a:xfrm>
            <a:off x="7383502" y="2426646"/>
            <a:ext cx="845514" cy="486685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r>
              <a:rPr lang="id-ID" sz="253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15%</a:t>
            </a:r>
          </a:p>
        </p:txBody>
      </p:sp>
      <p:grpSp>
        <p:nvGrpSpPr>
          <p:cNvPr id="133" name="PA_组合 132"/>
          <p:cNvGrpSpPr/>
          <p:nvPr>
            <p:custDataLst>
              <p:tags r:id="rId12"/>
            </p:custDataLst>
          </p:nvPr>
        </p:nvGrpSpPr>
        <p:grpSpPr>
          <a:xfrm>
            <a:off x="6725473" y="4251935"/>
            <a:ext cx="2097656" cy="1679958"/>
            <a:chOff x="6376849" y="4609707"/>
            <a:chExt cx="1989611" cy="1592937"/>
          </a:xfrm>
        </p:grpSpPr>
        <p:sp>
          <p:nvSpPr>
            <p:cNvPr id="134" name="PA_文本框 133"/>
            <p:cNvSpPr txBox="1"/>
            <p:nvPr>
              <p:custDataLst>
                <p:tags r:id="rId20"/>
              </p:custDataLst>
            </p:nvPr>
          </p:nvSpPr>
          <p:spPr>
            <a:xfrm>
              <a:off x="6751018" y="4609707"/>
              <a:ext cx="1201447" cy="57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3374" b="1" dirty="0">
                  <a:solidFill>
                    <a:schemeClr val="accent3"/>
                  </a:solidFill>
                  <a:latin typeface="+mj-lt"/>
                  <a:ea typeface="微软雅黑" panose="020B0503020204020204" pitchFamily="34" charset="-122"/>
                </a:rPr>
                <a:t>2,508</a:t>
              </a:r>
            </a:p>
          </p:txBody>
        </p:sp>
        <p:cxnSp>
          <p:nvCxnSpPr>
            <p:cNvPr id="135" name="PA_直接连接符 134"/>
            <p:cNvCxnSpPr/>
            <p:nvPr>
              <p:custDataLst>
                <p:tags r:id="rId21"/>
              </p:custDataLst>
            </p:nvPr>
          </p:nvCxnSpPr>
          <p:spPr>
            <a:xfrm>
              <a:off x="6452818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PA_文本框 135"/>
            <p:cNvSpPr txBox="1"/>
            <p:nvPr>
              <p:custDataLst>
                <p:tags r:id="rId22"/>
              </p:custDataLst>
            </p:nvPr>
          </p:nvSpPr>
          <p:spPr>
            <a:xfrm>
              <a:off x="6376849" y="5327142"/>
              <a:ext cx="1949787" cy="8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8284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37" name="PA_Chart 136"/>
          <p:cNvGraphicFramePr/>
          <p:nvPr>
            <p:custDataLst>
              <p:tags r:id="rId13"/>
            </p:custDataLst>
            <p:extLst/>
          </p:nvPr>
        </p:nvGraphicFramePr>
        <p:xfrm>
          <a:off x="9374796" y="1521001"/>
          <a:ext cx="2422237" cy="2298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4"/>
          </a:graphicData>
        </a:graphic>
      </p:graphicFrame>
      <p:sp>
        <p:nvSpPr>
          <p:cNvPr id="138" name="PA_椭圆 137"/>
          <p:cNvSpPr/>
          <p:nvPr>
            <p:custDataLst>
              <p:tags r:id="rId14"/>
            </p:custDataLst>
          </p:nvPr>
        </p:nvSpPr>
        <p:spPr>
          <a:xfrm>
            <a:off x="10161804" y="2245846"/>
            <a:ext cx="848224" cy="848486"/>
          </a:xfrm>
          <a:prstGeom prst="ellipse">
            <a:avLst/>
          </a:prstGeom>
          <a:solidFill>
            <a:schemeClr val="tx2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9" name="PA_文本框 138"/>
          <p:cNvSpPr txBox="1"/>
          <p:nvPr>
            <p:custDataLst>
              <p:tags r:id="rId15"/>
            </p:custDataLst>
          </p:nvPr>
        </p:nvSpPr>
        <p:spPr>
          <a:xfrm>
            <a:off x="10183797" y="2426646"/>
            <a:ext cx="845514" cy="486685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r>
              <a:rPr lang="id-ID" sz="253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69%</a:t>
            </a:r>
          </a:p>
        </p:txBody>
      </p:sp>
      <p:grpSp>
        <p:nvGrpSpPr>
          <p:cNvPr id="140" name="PA_组合 139"/>
          <p:cNvGrpSpPr/>
          <p:nvPr>
            <p:custDataLst>
              <p:tags r:id="rId16"/>
            </p:custDataLst>
          </p:nvPr>
        </p:nvGrpSpPr>
        <p:grpSpPr>
          <a:xfrm>
            <a:off x="9577134" y="4251935"/>
            <a:ext cx="2034296" cy="1679958"/>
            <a:chOff x="9081627" y="4609707"/>
            <a:chExt cx="1929515" cy="1592937"/>
          </a:xfrm>
        </p:grpSpPr>
        <p:sp>
          <p:nvSpPr>
            <p:cNvPr id="141" name="PA_文本框 140"/>
            <p:cNvSpPr txBox="1"/>
            <p:nvPr>
              <p:custDataLst>
                <p:tags r:id="rId17"/>
              </p:custDataLst>
            </p:nvPr>
          </p:nvSpPr>
          <p:spPr>
            <a:xfrm>
              <a:off x="9339563" y="4609707"/>
              <a:ext cx="1429514" cy="5798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3374" b="1" dirty="0">
                  <a:solidFill>
                    <a:schemeClr val="accent4"/>
                  </a:solidFill>
                  <a:latin typeface="+mj-lt"/>
                  <a:ea typeface="微软雅黑" panose="020B0503020204020204" pitchFamily="34" charset="-122"/>
                </a:rPr>
                <a:t>75,600</a:t>
              </a:r>
            </a:p>
          </p:txBody>
        </p:sp>
        <p:cxnSp>
          <p:nvCxnSpPr>
            <p:cNvPr id="142" name="PA_直接连接符 141"/>
            <p:cNvCxnSpPr/>
            <p:nvPr>
              <p:custDataLst>
                <p:tags r:id="rId18"/>
              </p:custDataLst>
            </p:nvPr>
          </p:nvCxnSpPr>
          <p:spPr>
            <a:xfrm>
              <a:off x="9081627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PA_文本框 142"/>
            <p:cNvSpPr txBox="1"/>
            <p:nvPr>
              <p:custDataLst>
                <p:tags r:id="rId19"/>
              </p:custDataLst>
            </p:nvPr>
          </p:nvSpPr>
          <p:spPr>
            <a:xfrm>
              <a:off x="9097499" y="5327142"/>
              <a:ext cx="1913643" cy="875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82846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zh-CN" altLang="en-US" sz="12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34" name="文本框 33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672788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gallery dir="l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1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6" grpId="0">
        <p:bldAsOne/>
      </p:bldGraphic>
      <p:bldP spid="117" grpId="0" animBg="1"/>
      <p:bldP spid="118" grpId="0"/>
      <p:bldGraphic spid="123" grpId="0">
        <p:bldAsOne/>
      </p:bldGraphic>
      <p:bldP spid="124" grpId="0" animBg="1"/>
      <p:bldP spid="125" grpId="0"/>
      <p:bldGraphic spid="130" grpId="0">
        <p:bldAsOne/>
      </p:bldGraphic>
      <p:bldP spid="131" grpId="0" animBg="1"/>
      <p:bldP spid="132" grpId="0"/>
      <p:bldGraphic spid="137" grpId="0">
        <p:bldAsOne/>
      </p:bldGraphic>
      <p:bldP spid="138" grpId="0" animBg="1"/>
      <p:bldP spid="1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>
            <a:spLocks/>
          </p:cNvSpPr>
          <p:nvPr/>
        </p:nvSpPr>
        <p:spPr bwMode="auto">
          <a:xfrm>
            <a:off x="2481629" y="2784443"/>
            <a:ext cx="3759514" cy="2253622"/>
          </a:xfrm>
          <a:custGeom>
            <a:avLst/>
            <a:gdLst>
              <a:gd name="connsiteX0" fmla="*/ 1010831 w 3393504"/>
              <a:gd name="connsiteY0" fmla="*/ 0 h 2034218"/>
              <a:gd name="connsiteX1" fmla="*/ 3393504 w 3393504"/>
              <a:gd name="connsiteY1" fmla="*/ 0 h 2034218"/>
              <a:gd name="connsiteX2" fmla="*/ 3393504 w 3393504"/>
              <a:gd name="connsiteY2" fmla="*/ 357872 h 2034218"/>
              <a:gd name="connsiteX3" fmla="*/ 1010831 w 3393504"/>
              <a:gd name="connsiteY3" fmla="*/ 357872 h 2034218"/>
              <a:gd name="connsiteX4" fmla="*/ 1010831 w 3393504"/>
              <a:gd name="connsiteY4" fmla="*/ 357872 h 2034218"/>
              <a:gd name="connsiteX5" fmla="*/ 1010830 w 3393504"/>
              <a:gd name="connsiteY5" fmla="*/ 357872 h 2034218"/>
              <a:gd name="connsiteX6" fmla="*/ 860147 w 3393504"/>
              <a:gd name="connsiteY6" fmla="*/ 379847 h 2034218"/>
              <a:gd name="connsiteX7" fmla="*/ 725161 w 3393504"/>
              <a:gd name="connsiteY7" fmla="*/ 423796 h 2034218"/>
              <a:gd name="connsiteX8" fmla="*/ 599592 w 3393504"/>
              <a:gd name="connsiteY8" fmla="*/ 505416 h 2034218"/>
              <a:gd name="connsiteX9" fmla="*/ 495997 w 3393504"/>
              <a:gd name="connsiteY9" fmla="*/ 609010 h 2034218"/>
              <a:gd name="connsiteX10" fmla="*/ 420656 w 3393504"/>
              <a:gd name="connsiteY10" fmla="*/ 731440 h 2034218"/>
              <a:gd name="connsiteX11" fmla="*/ 370428 w 3393504"/>
              <a:gd name="connsiteY11" fmla="*/ 863287 h 2034218"/>
              <a:gd name="connsiteX12" fmla="*/ 354732 w 3393504"/>
              <a:gd name="connsiteY12" fmla="*/ 1017109 h 2034218"/>
              <a:gd name="connsiteX13" fmla="*/ 370428 w 3393504"/>
              <a:gd name="connsiteY13" fmla="*/ 1170931 h 2034218"/>
              <a:gd name="connsiteX14" fmla="*/ 420656 w 3393504"/>
              <a:gd name="connsiteY14" fmla="*/ 1312196 h 2034218"/>
              <a:gd name="connsiteX15" fmla="*/ 495997 w 3393504"/>
              <a:gd name="connsiteY15" fmla="*/ 1434626 h 2034218"/>
              <a:gd name="connsiteX16" fmla="*/ 599592 w 3393504"/>
              <a:gd name="connsiteY16" fmla="*/ 1535081 h 2034218"/>
              <a:gd name="connsiteX17" fmla="*/ 725161 w 3393504"/>
              <a:gd name="connsiteY17" fmla="*/ 1613562 h 2034218"/>
              <a:gd name="connsiteX18" fmla="*/ 860147 w 3393504"/>
              <a:gd name="connsiteY18" fmla="*/ 1663789 h 2034218"/>
              <a:gd name="connsiteX19" fmla="*/ 1010830 w 3393504"/>
              <a:gd name="connsiteY19" fmla="*/ 1676346 h 2034218"/>
              <a:gd name="connsiteX20" fmla="*/ 1010831 w 3393504"/>
              <a:gd name="connsiteY20" fmla="*/ 1676346 h 2034218"/>
              <a:gd name="connsiteX21" fmla="*/ 1010831 w 3393504"/>
              <a:gd name="connsiteY21" fmla="*/ 2034218 h 2034218"/>
              <a:gd name="connsiteX22" fmla="*/ 835035 w 3393504"/>
              <a:gd name="connsiteY22" fmla="*/ 2015383 h 2034218"/>
              <a:gd name="connsiteX23" fmla="*/ 662377 w 3393504"/>
              <a:gd name="connsiteY23" fmla="*/ 1971434 h 2034218"/>
              <a:gd name="connsiteX24" fmla="*/ 502276 w 3393504"/>
              <a:gd name="connsiteY24" fmla="*/ 1896092 h 2034218"/>
              <a:gd name="connsiteX25" fmla="*/ 364151 w 3393504"/>
              <a:gd name="connsiteY25" fmla="*/ 1798776 h 2034218"/>
              <a:gd name="connsiteX26" fmla="*/ 241721 w 3393504"/>
              <a:gd name="connsiteY26" fmla="*/ 1670068 h 2034218"/>
              <a:gd name="connsiteX27" fmla="*/ 138126 w 3393504"/>
              <a:gd name="connsiteY27" fmla="*/ 1528803 h 2034218"/>
              <a:gd name="connsiteX28" fmla="*/ 62785 w 3393504"/>
              <a:gd name="connsiteY28" fmla="*/ 1378120 h 2034218"/>
              <a:gd name="connsiteX29" fmla="*/ 18836 w 3393504"/>
              <a:gd name="connsiteY29" fmla="*/ 1202323 h 2034218"/>
              <a:gd name="connsiteX30" fmla="*/ 0 w 3393504"/>
              <a:gd name="connsiteY30" fmla="*/ 1017109 h 2034218"/>
              <a:gd name="connsiteX31" fmla="*/ 18836 w 3393504"/>
              <a:gd name="connsiteY31" fmla="*/ 838173 h 2034218"/>
              <a:gd name="connsiteX32" fmla="*/ 62785 w 3393504"/>
              <a:gd name="connsiteY32" fmla="*/ 665516 h 2034218"/>
              <a:gd name="connsiteX33" fmla="*/ 138126 w 3393504"/>
              <a:gd name="connsiteY33" fmla="*/ 505415 h 2034218"/>
              <a:gd name="connsiteX34" fmla="*/ 241721 w 3393504"/>
              <a:gd name="connsiteY34" fmla="*/ 364150 h 2034218"/>
              <a:gd name="connsiteX35" fmla="*/ 364151 w 3393504"/>
              <a:gd name="connsiteY35" fmla="*/ 244860 h 2034218"/>
              <a:gd name="connsiteX36" fmla="*/ 502276 w 3393504"/>
              <a:gd name="connsiteY36" fmla="*/ 141265 h 2034218"/>
              <a:gd name="connsiteX37" fmla="*/ 662377 w 3393504"/>
              <a:gd name="connsiteY37" fmla="*/ 65924 h 2034218"/>
              <a:gd name="connsiteX38" fmla="*/ 835035 w 3393504"/>
              <a:gd name="connsiteY38" fmla="*/ 18835 h 203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393504" h="2034218">
                <a:moveTo>
                  <a:pt x="1010831" y="0"/>
                </a:moveTo>
                <a:lnTo>
                  <a:pt x="3393504" y="0"/>
                </a:lnTo>
                <a:lnTo>
                  <a:pt x="3393504" y="357872"/>
                </a:lnTo>
                <a:lnTo>
                  <a:pt x="1010831" y="357872"/>
                </a:lnTo>
                <a:lnTo>
                  <a:pt x="1010831" y="357872"/>
                </a:lnTo>
                <a:lnTo>
                  <a:pt x="1010830" y="357872"/>
                </a:lnTo>
                <a:lnTo>
                  <a:pt x="860147" y="379847"/>
                </a:lnTo>
                <a:lnTo>
                  <a:pt x="725161" y="423796"/>
                </a:lnTo>
                <a:lnTo>
                  <a:pt x="599592" y="505416"/>
                </a:lnTo>
                <a:lnTo>
                  <a:pt x="495997" y="609010"/>
                </a:lnTo>
                <a:lnTo>
                  <a:pt x="420656" y="731440"/>
                </a:lnTo>
                <a:lnTo>
                  <a:pt x="370428" y="863287"/>
                </a:lnTo>
                <a:lnTo>
                  <a:pt x="354732" y="1017109"/>
                </a:lnTo>
                <a:lnTo>
                  <a:pt x="370428" y="1170931"/>
                </a:lnTo>
                <a:lnTo>
                  <a:pt x="420656" y="1312196"/>
                </a:lnTo>
                <a:lnTo>
                  <a:pt x="495997" y="1434626"/>
                </a:lnTo>
                <a:lnTo>
                  <a:pt x="599592" y="1535081"/>
                </a:lnTo>
                <a:lnTo>
                  <a:pt x="725161" y="1613562"/>
                </a:lnTo>
                <a:lnTo>
                  <a:pt x="860147" y="1663789"/>
                </a:lnTo>
                <a:lnTo>
                  <a:pt x="1010830" y="1676346"/>
                </a:lnTo>
                <a:lnTo>
                  <a:pt x="1010831" y="1676346"/>
                </a:lnTo>
                <a:lnTo>
                  <a:pt x="1010831" y="2034218"/>
                </a:lnTo>
                <a:lnTo>
                  <a:pt x="835035" y="2015383"/>
                </a:lnTo>
                <a:lnTo>
                  <a:pt x="662377" y="1971434"/>
                </a:lnTo>
                <a:lnTo>
                  <a:pt x="502276" y="1896092"/>
                </a:lnTo>
                <a:lnTo>
                  <a:pt x="364151" y="1798776"/>
                </a:lnTo>
                <a:lnTo>
                  <a:pt x="241721" y="1670068"/>
                </a:lnTo>
                <a:lnTo>
                  <a:pt x="138126" y="1528803"/>
                </a:lnTo>
                <a:lnTo>
                  <a:pt x="62785" y="1378120"/>
                </a:lnTo>
                <a:lnTo>
                  <a:pt x="18836" y="1202323"/>
                </a:lnTo>
                <a:lnTo>
                  <a:pt x="0" y="1017109"/>
                </a:lnTo>
                <a:lnTo>
                  <a:pt x="18836" y="838173"/>
                </a:lnTo>
                <a:lnTo>
                  <a:pt x="62785" y="665516"/>
                </a:lnTo>
                <a:lnTo>
                  <a:pt x="138126" y="505415"/>
                </a:lnTo>
                <a:lnTo>
                  <a:pt x="241721" y="364150"/>
                </a:lnTo>
                <a:lnTo>
                  <a:pt x="364151" y="244860"/>
                </a:lnTo>
                <a:lnTo>
                  <a:pt x="502276" y="141265"/>
                </a:lnTo>
                <a:lnTo>
                  <a:pt x="662377" y="65924"/>
                </a:lnTo>
                <a:lnTo>
                  <a:pt x="835035" y="18835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Freeform 86"/>
          <p:cNvSpPr>
            <a:spLocks/>
          </p:cNvSpPr>
          <p:nvPr/>
        </p:nvSpPr>
        <p:spPr bwMode="auto">
          <a:xfrm>
            <a:off x="2085161" y="2387664"/>
            <a:ext cx="4155982" cy="3050038"/>
          </a:xfrm>
          <a:custGeom>
            <a:avLst/>
            <a:gdLst>
              <a:gd name="T0" fmla="*/ 436 w 1195"/>
              <a:gd name="T1" fmla="*/ 0 h 877"/>
              <a:gd name="T2" fmla="*/ 1195 w 1195"/>
              <a:gd name="T3" fmla="*/ 0 h 877"/>
              <a:gd name="T4" fmla="*/ 1195 w 1195"/>
              <a:gd name="T5" fmla="*/ 114 h 877"/>
              <a:gd name="T6" fmla="*/ 436 w 1195"/>
              <a:gd name="T7" fmla="*/ 114 h 877"/>
              <a:gd name="T8" fmla="*/ 380 w 1195"/>
              <a:gd name="T9" fmla="*/ 120 h 877"/>
              <a:gd name="T10" fmla="*/ 325 w 1195"/>
              <a:gd name="T11" fmla="*/ 135 h 877"/>
              <a:gd name="T12" fmla="*/ 274 w 1195"/>
              <a:gd name="T13" fmla="*/ 159 h 877"/>
              <a:gd name="T14" fmla="*/ 230 w 1195"/>
              <a:gd name="T15" fmla="*/ 192 h 877"/>
              <a:gd name="T16" fmla="*/ 191 w 1195"/>
              <a:gd name="T17" fmla="*/ 230 h 877"/>
              <a:gd name="T18" fmla="*/ 158 w 1195"/>
              <a:gd name="T19" fmla="*/ 275 h 877"/>
              <a:gd name="T20" fmla="*/ 134 w 1195"/>
              <a:gd name="T21" fmla="*/ 326 h 877"/>
              <a:gd name="T22" fmla="*/ 120 w 1195"/>
              <a:gd name="T23" fmla="*/ 381 h 877"/>
              <a:gd name="T24" fmla="*/ 114 w 1195"/>
              <a:gd name="T25" fmla="*/ 438 h 877"/>
              <a:gd name="T26" fmla="*/ 120 w 1195"/>
              <a:gd name="T27" fmla="*/ 497 h 877"/>
              <a:gd name="T28" fmla="*/ 134 w 1195"/>
              <a:gd name="T29" fmla="*/ 553 h 877"/>
              <a:gd name="T30" fmla="*/ 158 w 1195"/>
              <a:gd name="T31" fmla="*/ 601 h 877"/>
              <a:gd name="T32" fmla="*/ 191 w 1195"/>
              <a:gd name="T33" fmla="*/ 646 h 877"/>
              <a:gd name="T34" fmla="*/ 230 w 1195"/>
              <a:gd name="T35" fmla="*/ 687 h 877"/>
              <a:gd name="T36" fmla="*/ 274 w 1195"/>
              <a:gd name="T37" fmla="*/ 718 h 877"/>
              <a:gd name="T38" fmla="*/ 325 w 1195"/>
              <a:gd name="T39" fmla="*/ 742 h 877"/>
              <a:gd name="T40" fmla="*/ 380 w 1195"/>
              <a:gd name="T41" fmla="*/ 756 h 877"/>
              <a:gd name="T42" fmla="*/ 436 w 1195"/>
              <a:gd name="T43" fmla="*/ 762 h 877"/>
              <a:gd name="T44" fmla="*/ 436 w 1195"/>
              <a:gd name="T45" fmla="*/ 877 h 877"/>
              <a:gd name="T46" fmla="*/ 365 w 1195"/>
              <a:gd name="T47" fmla="*/ 870 h 877"/>
              <a:gd name="T48" fmla="*/ 299 w 1195"/>
              <a:gd name="T49" fmla="*/ 854 h 877"/>
              <a:gd name="T50" fmla="*/ 236 w 1195"/>
              <a:gd name="T51" fmla="*/ 828 h 877"/>
              <a:gd name="T52" fmla="*/ 179 w 1195"/>
              <a:gd name="T53" fmla="*/ 791 h 877"/>
              <a:gd name="T54" fmla="*/ 128 w 1195"/>
              <a:gd name="T55" fmla="*/ 748 h 877"/>
              <a:gd name="T56" fmla="*/ 85 w 1195"/>
              <a:gd name="T57" fmla="*/ 697 h 877"/>
              <a:gd name="T58" fmla="*/ 49 w 1195"/>
              <a:gd name="T59" fmla="*/ 640 h 877"/>
              <a:gd name="T60" fmla="*/ 23 w 1195"/>
              <a:gd name="T61" fmla="*/ 577 h 877"/>
              <a:gd name="T62" fmla="*/ 6 w 1195"/>
              <a:gd name="T63" fmla="*/ 510 h 877"/>
              <a:gd name="T64" fmla="*/ 0 w 1195"/>
              <a:gd name="T65" fmla="*/ 438 h 877"/>
              <a:gd name="T66" fmla="*/ 6 w 1195"/>
              <a:gd name="T67" fmla="*/ 367 h 877"/>
              <a:gd name="T68" fmla="*/ 23 w 1195"/>
              <a:gd name="T69" fmla="*/ 300 h 877"/>
              <a:gd name="T70" fmla="*/ 49 w 1195"/>
              <a:gd name="T71" fmla="*/ 237 h 877"/>
              <a:gd name="T72" fmla="*/ 85 w 1195"/>
              <a:gd name="T73" fmla="*/ 180 h 877"/>
              <a:gd name="T74" fmla="*/ 128 w 1195"/>
              <a:gd name="T75" fmla="*/ 129 h 877"/>
              <a:gd name="T76" fmla="*/ 179 w 1195"/>
              <a:gd name="T77" fmla="*/ 86 h 877"/>
              <a:gd name="T78" fmla="*/ 236 w 1195"/>
              <a:gd name="T79" fmla="*/ 49 h 877"/>
              <a:gd name="T80" fmla="*/ 299 w 1195"/>
              <a:gd name="T81" fmla="*/ 23 h 877"/>
              <a:gd name="T82" fmla="*/ 365 w 1195"/>
              <a:gd name="T83" fmla="*/ 6 h 877"/>
              <a:gd name="T84" fmla="*/ 436 w 1195"/>
              <a:gd name="T85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95" h="877">
                <a:moveTo>
                  <a:pt x="436" y="0"/>
                </a:moveTo>
                <a:lnTo>
                  <a:pt x="1195" y="0"/>
                </a:lnTo>
                <a:lnTo>
                  <a:pt x="1195" y="114"/>
                </a:lnTo>
                <a:lnTo>
                  <a:pt x="436" y="114"/>
                </a:lnTo>
                <a:lnTo>
                  <a:pt x="380" y="120"/>
                </a:lnTo>
                <a:lnTo>
                  <a:pt x="325" y="135"/>
                </a:lnTo>
                <a:lnTo>
                  <a:pt x="274" y="159"/>
                </a:lnTo>
                <a:lnTo>
                  <a:pt x="230" y="192"/>
                </a:lnTo>
                <a:lnTo>
                  <a:pt x="191" y="230"/>
                </a:lnTo>
                <a:lnTo>
                  <a:pt x="158" y="275"/>
                </a:lnTo>
                <a:lnTo>
                  <a:pt x="134" y="326"/>
                </a:lnTo>
                <a:lnTo>
                  <a:pt x="120" y="381"/>
                </a:lnTo>
                <a:lnTo>
                  <a:pt x="114" y="438"/>
                </a:lnTo>
                <a:lnTo>
                  <a:pt x="120" y="497"/>
                </a:lnTo>
                <a:lnTo>
                  <a:pt x="134" y="553"/>
                </a:lnTo>
                <a:lnTo>
                  <a:pt x="158" y="601"/>
                </a:lnTo>
                <a:lnTo>
                  <a:pt x="191" y="646"/>
                </a:lnTo>
                <a:lnTo>
                  <a:pt x="230" y="687"/>
                </a:lnTo>
                <a:lnTo>
                  <a:pt x="274" y="718"/>
                </a:lnTo>
                <a:lnTo>
                  <a:pt x="325" y="742"/>
                </a:lnTo>
                <a:lnTo>
                  <a:pt x="380" y="756"/>
                </a:lnTo>
                <a:lnTo>
                  <a:pt x="436" y="762"/>
                </a:lnTo>
                <a:lnTo>
                  <a:pt x="436" y="877"/>
                </a:lnTo>
                <a:lnTo>
                  <a:pt x="365" y="870"/>
                </a:lnTo>
                <a:lnTo>
                  <a:pt x="299" y="854"/>
                </a:lnTo>
                <a:lnTo>
                  <a:pt x="236" y="828"/>
                </a:lnTo>
                <a:lnTo>
                  <a:pt x="179" y="791"/>
                </a:lnTo>
                <a:lnTo>
                  <a:pt x="128" y="748"/>
                </a:lnTo>
                <a:lnTo>
                  <a:pt x="85" y="697"/>
                </a:lnTo>
                <a:lnTo>
                  <a:pt x="49" y="640"/>
                </a:lnTo>
                <a:lnTo>
                  <a:pt x="23" y="577"/>
                </a:lnTo>
                <a:lnTo>
                  <a:pt x="6" y="510"/>
                </a:lnTo>
                <a:lnTo>
                  <a:pt x="0" y="438"/>
                </a:lnTo>
                <a:lnTo>
                  <a:pt x="6" y="367"/>
                </a:lnTo>
                <a:lnTo>
                  <a:pt x="23" y="300"/>
                </a:lnTo>
                <a:lnTo>
                  <a:pt x="49" y="237"/>
                </a:lnTo>
                <a:lnTo>
                  <a:pt x="85" y="180"/>
                </a:lnTo>
                <a:lnTo>
                  <a:pt x="128" y="129"/>
                </a:lnTo>
                <a:lnTo>
                  <a:pt x="179" y="86"/>
                </a:lnTo>
                <a:lnTo>
                  <a:pt x="236" y="49"/>
                </a:lnTo>
                <a:lnTo>
                  <a:pt x="299" y="23"/>
                </a:lnTo>
                <a:lnTo>
                  <a:pt x="365" y="6"/>
                </a:lnTo>
                <a:lnTo>
                  <a:pt x="436" y="0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" name="Freeform 87"/>
          <p:cNvSpPr>
            <a:spLocks/>
          </p:cNvSpPr>
          <p:nvPr/>
        </p:nvSpPr>
        <p:spPr bwMode="auto">
          <a:xfrm>
            <a:off x="1699123" y="1998149"/>
            <a:ext cx="4542020" cy="3829068"/>
          </a:xfrm>
          <a:custGeom>
            <a:avLst/>
            <a:gdLst>
              <a:gd name="T0" fmla="*/ 547 w 1306"/>
              <a:gd name="T1" fmla="*/ 0 h 1101"/>
              <a:gd name="T2" fmla="*/ 1306 w 1306"/>
              <a:gd name="T3" fmla="*/ 0 h 1101"/>
              <a:gd name="T4" fmla="*/ 1306 w 1306"/>
              <a:gd name="T5" fmla="*/ 114 h 1101"/>
              <a:gd name="T6" fmla="*/ 547 w 1306"/>
              <a:gd name="T7" fmla="*/ 114 h 1101"/>
              <a:gd name="T8" fmla="*/ 476 w 1306"/>
              <a:gd name="T9" fmla="*/ 118 h 1101"/>
              <a:gd name="T10" fmla="*/ 410 w 1306"/>
              <a:gd name="T11" fmla="*/ 135 h 1101"/>
              <a:gd name="T12" fmla="*/ 347 w 1306"/>
              <a:gd name="T13" fmla="*/ 163 h 1101"/>
              <a:gd name="T14" fmla="*/ 290 w 1306"/>
              <a:gd name="T15" fmla="*/ 198 h 1101"/>
              <a:gd name="T16" fmla="*/ 239 w 1306"/>
              <a:gd name="T17" fmla="*/ 241 h 1101"/>
              <a:gd name="T18" fmla="*/ 196 w 1306"/>
              <a:gd name="T19" fmla="*/ 292 h 1101"/>
              <a:gd name="T20" fmla="*/ 160 w 1306"/>
              <a:gd name="T21" fmla="*/ 349 h 1101"/>
              <a:gd name="T22" fmla="*/ 134 w 1306"/>
              <a:gd name="T23" fmla="*/ 412 h 1101"/>
              <a:gd name="T24" fmla="*/ 117 w 1306"/>
              <a:gd name="T25" fmla="*/ 479 h 1101"/>
              <a:gd name="T26" fmla="*/ 111 w 1306"/>
              <a:gd name="T27" fmla="*/ 550 h 1101"/>
              <a:gd name="T28" fmla="*/ 117 w 1306"/>
              <a:gd name="T29" fmla="*/ 622 h 1101"/>
              <a:gd name="T30" fmla="*/ 134 w 1306"/>
              <a:gd name="T31" fmla="*/ 689 h 1101"/>
              <a:gd name="T32" fmla="*/ 160 w 1306"/>
              <a:gd name="T33" fmla="*/ 752 h 1101"/>
              <a:gd name="T34" fmla="*/ 196 w 1306"/>
              <a:gd name="T35" fmla="*/ 809 h 1101"/>
              <a:gd name="T36" fmla="*/ 239 w 1306"/>
              <a:gd name="T37" fmla="*/ 860 h 1101"/>
              <a:gd name="T38" fmla="*/ 290 w 1306"/>
              <a:gd name="T39" fmla="*/ 903 h 1101"/>
              <a:gd name="T40" fmla="*/ 347 w 1306"/>
              <a:gd name="T41" fmla="*/ 940 h 1101"/>
              <a:gd name="T42" fmla="*/ 410 w 1306"/>
              <a:gd name="T43" fmla="*/ 966 h 1101"/>
              <a:gd name="T44" fmla="*/ 476 w 1306"/>
              <a:gd name="T45" fmla="*/ 982 h 1101"/>
              <a:gd name="T46" fmla="*/ 547 w 1306"/>
              <a:gd name="T47" fmla="*/ 989 h 1101"/>
              <a:gd name="T48" fmla="*/ 547 w 1306"/>
              <a:gd name="T49" fmla="*/ 1101 h 1101"/>
              <a:gd name="T50" fmla="*/ 466 w 1306"/>
              <a:gd name="T51" fmla="*/ 1095 h 1101"/>
              <a:gd name="T52" fmla="*/ 389 w 1306"/>
              <a:gd name="T53" fmla="*/ 1078 h 1101"/>
              <a:gd name="T54" fmla="*/ 316 w 1306"/>
              <a:gd name="T55" fmla="*/ 1050 h 1101"/>
              <a:gd name="T56" fmla="*/ 249 w 1306"/>
              <a:gd name="T57" fmla="*/ 1013 h 1101"/>
              <a:gd name="T58" fmla="*/ 188 w 1306"/>
              <a:gd name="T59" fmla="*/ 966 h 1101"/>
              <a:gd name="T60" fmla="*/ 134 w 1306"/>
              <a:gd name="T61" fmla="*/ 911 h 1101"/>
              <a:gd name="T62" fmla="*/ 87 w 1306"/>
              <a:gd name="T63" fmla="*/ 850 h 1101"/>
              <a:gd name="T64" fmla="*/ 50 w 1306"/>
              <a:gd name="T65" fmla="*/ 783 h 1101"/>
              <a:gd name="T66" fmla="*/ 22 w 1306"/>
              <a:gd name="T67" fmla="*/ 709 h 1101"/>
              <a:gd name="T68" fmla="*/ 6 w 1306"/>
              <a:gd name="T69" fmla="*/ 632 h 1101"/>
              <a:gd name="T70" fmla="*/ 0 w 1306"/>
              <a:gd name="T71" fmla="*/ 550 h 1101"/>
              <a:gd name="T72" fmla="*/ 6 w 1306"/>
              <a:gd name="T73" fmla="*/ 469 h 1101"/>
              <a:gd name="T74" fmla="*/ 22 w 1306"/>
              <a:gd name="T75" fmla="*/ 391 h 1101"/>
              <a:gd name="T76" fmla="*/ 50 w 1306"/>
              <a:gd name="T77" fmla="*/ 318 h 1101"/>
              <a:gd name="T78" fmla="*/ 87 w 1306"/>
              <a:gd name="T79" fmla="*/ 251 h 1101"/>
              <a:gd name="T80" fmla="*/ 134 w 1306"/>
              <a:gd name="T81" fmla="*/ 190 h 1101"/>
              <a:gd name="T82" fmla="*/ 188 w 1306"/>
              <a:gd name="T83" fmla="*/ 135 h 1101"/>
              <a:gd name="T84" fmla="*/ 249 w 1306"/>
              <a:gd name="T85" fmla="*/ 88 h 1101"/>
              <a:gd name="T86" fmla="*/ 316 w 1306"/>
              <a:gd name="T87" fmla="*/ 51 h 1101"/>
              <a:gd name="T88" fmla="*/ 389 w 1306"/>
              <a:gd name="T89" fmla="*/ 22 h 1101"/>
              <a:gd name="T90" fmla="*/ 466 w 1306"/>
              <a:gd name="T91" fmla="*/ 6 h 1101"/>
              <a:gd name="T92" fmla="*/ 547 w 1306"/>
              <a:gd name="T93" fmla="*/ 0 h 1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06" h="1101">
                <a:moveTo>
                  <a:pt x="547" y="0"/>
                </a:moveTo>
                <a:lnTo>
                  <a:pt x="1306" y="0"/>
                </a:lnTo>
                <a:lnTo>
                  <a:pt x="1306" y="114"/>
                </a:lnTo>
                <a:lnTo>
                  <a:pt x="547" y="114"/>
                </a:lnTo>
                <a:lnTo>
                  <a:pt x="476" y="118"/>
                </a:lnTo>
                <a:lnTo>
                  <a:pt x="410" y="135"/>
                </a:lnTo>
                <a:lnTo>
                  <a:pt x="347" y="163"/>
                </a:lnTo>
                <a:lnTo>
                  <a:pt x="290" y="198"/>
                </a:lnTo>
                <a:lnTo>
                  <a:pt x="239" y="241"/>
                </a:lnTo>
                <a:lnTo>
                  <a:pt x="196" y="292"/>
                </a:lnTo>
                <a:lnTo>
                  <a:pt x="160" y="349"/>
                </a:lnTo>
                <a:lnTo>
                  <a:pt x="134" y="412"/>
                </a:lnTo>
                <a:lnTo>
                  <a:pt x="117" y="479"/>
                </a:lnTo>
                <a:lnTo>
                  <a:pt x="111" y="550"/>
                </a:lnTo>
                <a:lnTo>
                  <a:pt x="117" y="622"/>
                </a:lnTo>
                <a:lnTo>
                  <a:pt x="134" y="689"/>
                </a:lnTo>
                <a:lnTo>
                  <a:pt x="160" y="752"/>
                </a:lnTo>
                <a:lnTo>
                  <a:pt x="196" y="809"/>
                </a:lnTo>
                <a:lnTo>
                  <a:pt x="239" y="860"/>
                </a:lnTo>
                <a:lnTo>
                  <a:pt x="290" y="903"/>
                </a:lnTo>
                <a:lnTo>
                  <a:pt x="347" y="940"/>
                </a:lnTo>
                <a:lnTo>
                  <a:pt x="410" y="966"/>
                </a:lnTo>
                <a:lnTo>
                  <a:pt x="476" y="982"/>
                </a:lnTo>
                <a:lnTo>
                  <a:pt x="547" y="989"/>
                </a:lnTo>
                <a:lnTo>
                  <a:pt x="547" y="1101"/>
                </a:lnTo>
                <a:lnTo>
                  <a:pt x="466" y="1095"/>
                </a:lnTo>
                <a:lnTo>
                  <a:pt x="389" y="1078"/>
                </a:lnTo>
                <a:lnTo>
                  <a:pt x="316" y="1050"/>
                </a:lnTo>
                <a:lnTo>
                  <a:pt x="249" y="1013"/>
                </a:lnTo>
                <a:lnTo>
                  <a:pt x="188" y="966"/>
                </a:lnTo>
                <a:lnTo>
                  <a:pt x="134" y="911"/>
                </a:lnTo>
                <a:lnTo>
                  <a:pt x="87" y="850"/>
                </a:lnTo>
                <a:lnTo>
                  <a:pt x="50" y="783"/>
                </a:lnTo>
                <a:lnTo>
                  <a:pt x="22" y="709"/>
                </a:lnTo>
                <a:lnTo>
                  <a:pt x="6" y="632"/>
                </a:lnTo>
                <a:lnTo>
                  <a:pt x="0" y="550"/>
                </a:lnTo>
                <a:lnTo>
                  <a:pt x="6" y="469"/>
                </a:lnTo>
                <a:lnTo>
                  <a:pt x="22" y="391"/>
                </a:lnTo>
                <a:lnTo>
                  <a:pt x="50" y="318"/>
                </a:lnTo>
                <a:lnTo>
                  <a:pt x="87" y="251"/>
                </a:lnTo>
                <a:lnTo>
                  <a:pt x="134" y="190"/>
                </a:lnTo>
                <a:lnTo>
                  <a:pt x="188" y="135"/>
                </a:lnTo>
                <a:lnTo>
                  <a:pt x="249" y="88"/>
                </a:lnTo>
                <a:lnTo>
                  <a:pt x="316" y="51"/>
                </a:lnTo>
                <a:lnTo>
                  <a:pt x="389" y="22"/>
                </a:lnTo>
                <a:lnTo>
                  <a:pt x="466" y="6"/>
                </a:lnTo>
                <a:lnTo>
                  <a:pt x="547" y="0"/>
                </a:lnTo>
                <a:close/>
              </a:path>
            </a:pathLst>
          </a:custGeom>
          <a:solidFill>
            <a:schemeClr val="accent3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Freeform 88"/>
          <p:cNvSpPr>
            <a:spLocks/>
          </p:cNvSpPr>
          <p:nvPr/>
        </p:nvSpPr>
        <p:spPr bwMode="auto">
          <a:xfrm>
            <a:off x="1302655" y="1601680"/>
            <a:ext cx="4938488" cy="4622006"/>
          </a:xfrm>
          <a:custGeom>
            <a:avLst/>
            <a:gdLst>
              <a:gd name="T0" fmla="*/ 661 w 1420"/>
              <a:gd name="T1" fmla="*/ 0 h 1329"/>
              <a:gd name="T2" fmla="*/ 1420 w 1420"/>
              <a:gd name="T3" fmla="*/ 0 h 1329"/>
              <a:gd name="T4" fmla="*/ 1420 w 1420"/>
              <a:gd name="T5" fmla="*/ 114 h 1329"/>
              <a:gd name="T6" fmla="*/ 661 w 1420"/>
              <a:gd name="T7" fmla="*/ 114 h 1329"/>
              <a:gd name="T8" fmla="*/ 580 w 1420"/>
              <a:gd name="T9" fmla="*/ 120 h 1329"/>
              <a:gd name="T10" fmla="*/ 503 w 1420"/>
              <a:gd name="T11" fmla="*/ 136 h 1329"/>
              <a:gd name="T12" fmla="*/ 430 w 1420"/>
              <a:gd name="T13" fmla="*/ 165 h 1329"/>
              <a:gd name="T14" fmla="*/ 363 w 1420"/>
              <a:gd name="T15" fmla="*/ 202 h 1329"/>
              <a:gd name="T16" fmla="*/ 302 w 1420"/>
              <a:gd name="T17" fmla="*/ 249 h 1329"/>
              <a:gd name="T18" fmla="*/ 248 w 1420"/>
              <a:gd name="T19" fmla="*/ 304 h 1329"/>
              <a:gd name="T20" fmla="*/ 201 w 1420"/>
              <a:gd name="T21" fmla="*/ 365 h 1329"/>
              <a:gd name="T22" fmla="*/ 164 w 1420"/>
              <a:gd name="T23" fmla="*/ 432 h 1329"/>
              <a:gd name="T24" fmla="*/ 136 w 1420"/>
              <a:gd name="T25" fmla="*/ 505 h 1329"/>
              <a:gd name="T26" fmla="*/ 120 w 1420"/>
              <a:gd name="T27" fmla="*/ 583 h 1329"/>
              <a:gd name="T28" fmla="*/ 114 w 1420"/>
              <a:gd name="T29" fmla="*/ 664 h 1329"/>
              <a:gd name="T30" fmla="*/ 120 w 1420"/>
              <a:gd name="T31" fmla="*/ 746 h 1329"/>
              <a:gd name="T32" fmla="*/ 136 w 1420"/>
              <a:gd name="T33" fmla="*/ 823 h 1329"/>
              <a:gd name="T34" fmla="*/ 164 w 1420"/>
              <a:gd name="T35" fmla="*/ 897 h 1329"/>
              <a:gd name="T36" fmla="*/ 201 w 1420"/>
              <a:gd name="T37" fmla="*/ 964 h 1329"/>
              <a:gd name="T38" fmla="*/ 248 w 1420"/>
              <a:gd name="T39" fmla="*/ 1025 h 1329"/>
              <a:gd name="T40" fmla="*/ 302 w 1420"/>
              <a:gd name="T41" fmla="*/ 1080 h 1329"/>
              <a:gd name="T42" fmla="*/ 363 w 1420"/>
              <a:gd name="T43" fmla="*/ 1127 h 1329"/>
              <a:gd name="T44" fmla="*/ 430 w 1420"/>
              <a:gd name="T45" fmla="*/ 1164 h 1329"/>
              <a:gd name="T46" fmla="*/ 503 w 1420"/>
              <a:gd name="T47" fmla="*/ 1192 h 1329"/>
              <a:gd name="T48" fmla="*/ 580 w 1420"/>
              <a:gd name="T49" fmla="*/ 1209 h 1329"/>
              <a:gd name="T50" fmla="*/ 661 w 1420"/>
              <a:gd name="T51" fmla="*/ 1215 h 1329"/>
              <a:gd name="T52" fmla="*/ 661 w 1420"/>
              <a:gd name="T53" fmla="*/ 1329 h 1329"/>
              <a:gd name="T54" fmla="*/ 572 w 1420"/>
              <a:gd name="T55" fmla="*/ 1323 h 1329"/>
              <a:gd name="T56" fmla="*/ 485 w 1420"/>
              <a:gd name="T57" fmla="*/ 1306 h 1329"/>
              <a:gd name="T58" fmla="*/ 404 w 1420"/>
              <a:gd name="T59" fmla="*/ 1278 h 1329"/>
              <a:gd name="T60" fmla="*/ 327 w 1420"/>
              <a:gd name="T61" fmla="*/ 1239 h 1329"/>
              <a:gd name="T62" fmla="*/ 258 w 1420"/>
              <a:gd name="T63" fmla="*/ 1190 h 1329"/>
              <a:gd name="T64" fmla="*/ 195 w 1420"/>
              <a:gd name="T65" fmla="*/ 1135 h 1329"/>
              <a:gd name="T66" fmla="*/ 138 w 1420"/>
              <a:gd name="T67" fmla="*/ 1070 h 1329"/>
              <a:gd name="T68" fmla="*/ 91 w 1420"/>
              <a:gd name="T69" fmla="*/ 1001 h 1329"/>
              <a:gd name="T70" fmla="*/ 53 w 1420"/>
              <a:gd name="T71" fmla="*/ 923 h 1329"/>
              <a:gd name="T72" fmla="*/ 24 w 1420"/>
              <a:gd name="T73" fmla="*/ 842 h 1329"/>
              <a:gd name="T74" fmla="*/ 6 w 1420"/>
              <a:gd name="T75" fmla="*/ 754 h 1329"/>
              <a:gd name="T76" fmla="*/ 0 w 1420"/>
              <a:gd name="T77" fmla="*/ 664 h 1329"/>
              <a:gd name="T78" fmla="*/ 6 w 1420"/>
              <a:gd name="T79" fmla="*/ 575 h 1329"/>
              <a:gd name="T80" fmla="*/ 24 w 1420"/>
              <a:gd name="T81" fmla="*/ 487 h 1329"/>
              <a:gd name="T82" fmla="*/ 53 w 1420"/>
              <a:gd name="T83" fmla="*/ 406 h 1329"/>
              <a:gd name="T84" fmla="*/ 91 w 1420"/>
              <a:gd name="T85" fmla="*/ 330 h 1329"/>
              <a:gd name="T86" fmla="*/ 138 w 1420"/>
              <a:gd name="T87" fmla="*/ 259 h 1329"/>
              <a:gd name="T88" fmla="*/ 195 w 1420"/>
              <a:gd name="T89" fmla="*/ 196 h 1329"/>
              <a:gd name="T90" fmla="*/ 258 w 1420"/>
              <a:gd name="T91" fmla="*/ 139 h 1329"/>
              <a:gd name="T92" fmla="*/ 327 w 1420"/>
              <a:gd name="T93" fmla="*/ 92 h 1329"/>
              <a:gd name="T94" fmla="*/ 404 w 1420"/>
              <a:gd name="T95" fmla="*/ 53 h 1329"/>
              <a:gd name="T96" fmla="*/ 485 w 1420"/>
              <a:gd name="T97" fmla="*/ 24 h 1329"/>
              <a:gd name="T98" fmla="*/ 572 w 1420"/>
              <a:gd name="T99" fmla="*/ 6 h 1329"/>
              <a:gd name="T100" fmla="*/ 661 w 1420"/>
              <a:gd name="T101" fmla="*/ 0 h 1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20" h="1329">
                <a:moveTo>
                  <a:pt x="661" y="0"/>
                </a:moveTo>
                <a:lnTo>
                  <a:pt x="1420" y="0"/>
                </a:lnTo>
                <a:lnTo>
                  <a:pt x="1420" y="114"/>
                </a:lnTo>
                <a:lnTo>
                  <a:pt x="661" y="114"/>
                </a:lnTo>
                <a:lnTo>
                  <a:pt x="580" y="120"/>
                </a:lnTo>
                <a:lnTo>
                  <a:pt x="503" y="136"/>
                </a:lnTo>
                <a:lnTo>
                  <a:pt x="430" y="165"/>
                </a:lnTo>
                <a:lnTo>
                  <a:pt x="363" y="202"/>
                </a:lnTo>
                <a:lnTo>
                  <a:pt x="302" y="249"/>
                </a:lnTo>
                <a:lnTo>
                  <a:pt x="248" y="304"/>
                </a:lnTo>
                <a:lnTo>
                  <a:pt x="201" y="365"/>
                </a:lnTo>
                <a:lnTo>
                  <a:pt x="164" y="432"/>
                </a:lnTo>
                <a:lnTo>
                  <a:pt x="136" y="505"/>
                </a:lnTo>
                <a:lnTo>
                  <a:pt x="120" y="583"/>
                </a:lnTo>
                <a:lnTo>
                  <a:pt x="114" y="664"/>
                </a:lnTo>
                <a:lnTo>
                  <a:pt x="120" y="746"/>
                </a:lnTo>
                <a:lnTo>
                  <a:pt x="136" y="823"/>
                </a:lnTo>
                <a:lnTo>
                  <a:pt x="164" y="897"/>
                </a:lnTo>
                <a:lnTo>
                  <a:pt x="201" y="964"/>
                </a:lnTo>
                <a:lnTo>
                  <a:pt x="248" y="1025"/>
                </a:lnTo>
                <a:lnTo>
                  <a:pt x="302" y="1080"/>
                </a:lnTo>
                <a:lnTo>
                  <a:pt x="363" y="1127"/>
                </a:lnTo>
                <a:lnTo>
                  <a:pt x="430" y="1164"/>
                </a:lnTo>
                <a:lnTo>
                  <a:pt x="503" y="1192"/>
                </a:lnTo>
                <a:lnTo>
                  <a:pt x="580" y="1209"/>
                </a:lnTo>
                <a:lnTo>
                  <a:pt x="661" y="1215"/>
                </a:lnTo>
                <a:lnTo>
                  <a:pt x="661" y="1329"/>
                </a:lnTo>
                <a:lnTo>
                  <a:pt x="572" y="1323"/>
                </a:lnTo>
                <a:lnTo>
                  <a:pt x="485" y="1306"/>
                </a:lnTo>
                <a:lnTo>
                  <a:pt x="404" y="1278"/>
                </a:lnTo>
                <a:lnTo>
                  <a:pt x="327" y="1239"/>
                </a:lnTo>
                <a:lnTo>
                  <a:pt x="258" y="1190"/>
                </a:lnTo>
                <a:lnTo>
                  <a:pt x="195" y="1135"/>
                </a:lnTo>
                <a:lnTo>
                  <a:pt x="138" y="1070"/>
                </a:lnTo>
                <a:lnTo>
                  <a:pt x="91" y="1001"/>
                </a:lnTo>
                <a:lnTo>
                  <a:pt x="53" y="923"/>
                </a:lnTo>
                <a:lnTo>
                  <a:pt x="24" y="842"/>
                </a:lnTo>
                <a:lnTo>
                  <a:pt x="6" y="754"/>
                </a:lnTo>
                <a:lnTo>
                  <a:pt x="0" y="664"/>
                </a:lnTo>
                <a:lnTo>
                  <a:pt x="6" y="575"/>
                </a:lnTo>
                <a:lnTo>
                  <a:pt x="24" y="487"/>
                </a:lnTo>
                <a:lnTo>
                  <a:pt x="53" y="406"/>
                </a:lnTo>
                <a:lnTo>
                  <a:pt x="91" y="330"/>
                </a:lnTo>
                <a:lnTo>
                  <a:pt x="138" y="259"/>
                </a:lnTo>
                <a:lnTo>
                  <a:pt x="195" y="196"/>
                </a:lnTo>
                <a:lnTo>
                  <a:pt x="258" y="139"/>
                </a:lnTo>
                <a:lnTo>
                  <a:pt x="327" y="92"/>
                </a:lnTo>
                <a:lnTo>
                  <a:pt x="404" y="53"/>
                </a:lnTo>
                <a:lnTo>
                  <a:pt x="485" y="24"/>
                </a:lnTo>
                <a:lnTo>
                  <a:pt x="572" y="6"/>
                </a:lnTo>
                <a:lnTo>
                  <a:pt x="661" y="0"/>
                </a:lnTo>
                <a:close/>
              </a:path>
            </a:pathLst>
          </a:custGeom>
          <a:solidFill>
            <a:schemeClr val="accent4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29364" y="3483106"/>
            <a:ext cx="996566" cy="819166"/>
            <a:chOff x="3354850" y="3554153"/>
            <a:chExt cx="545593" cy="448472"/>
          </a:xfrm>
          <a:solidFill>
            <a:schemeClr val="accent2"/>
          </a:solidFill>
        </p:grpSpPr>
        <p:sp>
          <p:nvSpPr>
            <p:cNvPr id="25" name="Freeform 106"/>
            <p:cNvSpPr>
              <a:spLocks noEditPoints="1"/>
            </p:cNvSpPr>
            <p:nvPr/>
          </p:nvSpPr>
          <p:spPr bwMode="auto">
            <a:xfrm>
              <a:off x="3354850" y="3651274"/>
              <a:ext cx="348493" cy="351351"/>
            </a:xfrm>
            <a:custGeom>
              <a:avLst/>
              <a:gdLst>
                <a:gd name="T0" fmla="*/ 51 w 122"/>
                <a:gd name="T1" fmla="*/ 29 h 123"/>
                <a:gd name="T2" fmla="*/ 37 w 122"/>
                <a:gd name="T3" fmla="*/ 39 h 123"/>
                <a:gd name="T4" fmla="*/ 28 w 122"/>
                <a:gd name="T5" fmla="*/ 53 h 123"/>
                <a:gd name="T6" fmla="*/ 28 w 122"/>
                <a:gd name="T7" fmla="*/ 70 h 123"/>
                <a:gd name="T8" fmla="*/ 37 w 122"/>
                <a:gd name="T9" fmla="*/ 84 h 123"/>
                <a:gd name="T10" fmla="*/ 51 w 122"/>
                <a:gd name="T11" fmla="*/ 92 h 123"/>
                <a:gd name="T12" fmla="*/ 69 w 122"/>
                <a:gd name="T13" fmla="*/ 92 h 123"/>
                <a:gd name="T14" fmla="*/ 83 w 122"/>
                <a:gd name="T15" fmla="*/ 84 h 123"/>
                <a:gd name="T16" fmla="*/ 91 w 122"/>
                <a:gd name="T17" fmla="*/ 70 h 123"/>
                <a:gd name="T18" fmla="*/ 91 w 122"/>
                <a:gd name="T19" fmla="*/ 53 h 123"/>
                <a:gd name="T20" fmla="*/ 83 w 122"/>
                <a:gd name="T21" fmla="*/ 39 h 123"/>
                <a:gd name="T22" fmla="*/ 69 w 122"/>
                <a:gd name="T23" fmla="*/ 29 h 123"/>
                <a:gd name="T24" fmla="*/ 51 w 122"/>
                <a:gd name="T25" fmla="*/ 0 h 123"/>
                <a:gd name="T26" fmla="*/ 71 w 122"/>
                <a:gd name="T27" fmla="*/ 13 h 123"/>
                <a:gd name="T28" fmla="*/ 87 w 122"/>
                <a:gd name="T29" fmla="*/ 19 h 123"/>
                <a:gd name="T30" fmla="*/ 110 w 122"/>
                <a:gd name="T31" fmla="*/ 25 h 123"/>
                <a:gd name="T32" fmla="*/ 108 w 122"/>
                <a:gd name="T33" fmla="*/ 41 h 123"/>
                <a:gd name="T34" fmla="*/ 122 w 122"/>
                <a:gd name="T35" fmla="*/ 51 h 123"/>
                <a:gd name="T36" fmla="*/ 110 w 122"/>
                <a:gd name="T37" fmla="*/ 72 h 123"/>
                <a:gd name="T38" fmla="*/ 102 w 122"/>
                <a:gd name="T39" fmla="*/ 90 h 123"/>
                <a:gd name="T40" fmla="*/ 95 w 122"/>
                <a:gd name="T41" fmla="*/ 110 h 123"/>
                <a:gd name="T42" fmla="*/ 79 w 122"/>
                <a:gd name="T43" fmla="*/ 108 h 123"/>
                <a:gd name="T44" fmla="*/ 71 w 122"/>
                <a:gd name="T45" fmla="*/ 123 h 123"/>
                <a:gd name="T46" fmla="*/ 51 w 122"/>
                <a:gd name="T47" fmla="*/ 110 h 123"/>
                <a:gd name="T48" fmla="*/ 33 w 122"/>
                <a:gd name="T49" fmla="*/ 104 h 123"/>
                <a:gd name="T50" fmla="*/ 10 w 122"/>
                <a:gd name="T51" fmla="*/ 98 h 123"/>
                <a:gd name="T52" fmla="*/ 14 w 122"/>
                <a:gd name="T53" fmla="*/ 80 h 123"/>
                <a:gd name="T54" fmla="*/ 0 w 122"/>
                <a:gd name="T55" fmla="*/ 72 h 123"/>
                <a:gd name="T56" fmla="*/ 10 w 122"/>
                <a:gd name="T57" fmla="*/ 51 h 123"/>
                <a:gd name="T58" fmla="*/ 18 w 122"/>
                <a:gd name="T59" fmla="*/ 33 h 123"/>
                <a:gd name="T60" fmla="*/ 24 w 122"/>
                <a:gd name="T61" fmla="*/ 11 h 123"/>
                <a:gd name="T62" fmla="*/ 41 w 122"/>
                <a:gd name="T63" fmla="*/ 15 h 123"/>
                <a:gd name="T64" fmla="*/ 51 w 122"/>
                <a:gd name="T6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123">
                  <a:moveTo>
                    <a:pt x="61" y="29"/>
                  </a:moveTo>
                  <a:lnTo>
                    <a:pt x="51" y="29"/>
                  </a:lnTo>
                  <a:lnTo>
                    <a:pt x="45" y="33"/>
                  </a:lnTo>
                  <a:lnTo>
                    <a:pt x="37" y="39"/>
                  </a:lnTo>
                  <a:lnTo>
                    <a:pt x="33" y="45"/>
                  </a:lnTo>
                  <a:lnTo>
                    <a:pt x="28" y="53"/>
                  </a:lnTo>
                  <a:lnTo>
                    <a:pt x="28" y="62"/>
                  </a:lnTo>
                  <a:lnTo>
                    <a:pt x="28" y="70"/>
                  </a:lnTo>
                  <a:lnTo>
                    <a:pt x="33" y="78"/>
                  </a:lnTo>
                  <a:lnTo>
                    <a:pt x="37" y="84"/>
                  </a:lnTo>
                  <a:lnTo>
                    <a:pt x="45" y="90"/>
                  </a:lnTo>
                  <a:lnTo>
                    <a:pt x="51" y="92"/>
                  </a:lnTo>
                  <a:lnTo>
                    <a:pt x="61" y="94"/>
                  </a:lnTo>
                  <a:lnTo>
                    <a:pt x="69" y="92"/>
                  </a:lnTo>
                  <a:lnTo>
                    <a:pt x="77" y="90"/>
                  </a:lnTo>
                  <a:lnTo>
                    <a:pt x="83" y="84"/>
                  </a:lnTo>
                  <a:lnTo>
                    <a:pt x="89" y="78"/>
                  </a:lnTo>
                  <a:lnTo>
                    <a:pt x="91" y="70"/>
                  </a:lnTo>
                  <a:lnTo>
                    <a:pt x="93" y="62"/>
                  </a:lnTo>
                  <a:lnTo>
                    <a:pt x="91" y="53"/>
                  </a:lnTo>
                  <a:lnTo>
                    <a:pt x="89" y="45"/>
                  </a:lnTo>
                  <a:lnTo>
                    <a:pt x="83" y="39"/>
                  </a:lnTo>
                  <a:lnTo>
                    <a:pt x="77" y="33"/>
                  </a:lnTo>
                  <a:lnTo>
                    <a:pt x="69" y="29"/>
                  </a:lnTo>
                  <a:lnTo>
                    <a:pt x="61" y="29"/>
                  </a:lnTo>
                  <a:close/>
                  <a:moveTo>
                    <a:pt x="51" y="0"/>
                  </a:moveTo>
                  <a:lnTo>
                    <a:pt x="71" y="0"/>
                  </a:lnTo>
                  <a:lnTo>
                    <a:pt x="71" y="13"/>
                  </a:lnTo>
                  <a:lnTo>
                    <a:pt x="79" y="15"/>
                  </a:lnTo>
                  <a:lnTo>
                    <a:pt x="87" y="19"/>
                  </a:lnTo>
                  <a:lnTo>
                    <a:pt x="95" y="11"/>
                  </a:lnTo>
                  <a:lnTo>
                    <a:pt x="110" y="25"/>
                  </a:lnTo>
                  <a:lnTo>
                    <a:pt x="102" y="33"/>
                  </a:lnTo>
                  <a:lnTo>
                    <a:pt x="108" y="41"/>
                  </a:lnTo>
                  <a:lnTo>
                    <a:pt x="110" y="51"/>
                  </a:lnTo>
                  <a:lnTo>
                    <a:pt x="122" y="51"/>
                  </a:lnTo>
                  <a:lnTo>
                    <a:pt x="122" y="72"/>
                  </a:lnTo>
                  <a:lnTo>
                    <a:pt x="110" y="72"/>
                  </a:lnTo>
                  <a:lnTo>
                    <a:pt x="108" y="80"/>
                  </a:lnTo>
                  <a:lnTo>
                    <a:pt x="102" y="90"/>
                  </a:lnTo>
                  <a:lnTo>
                    <a:pt x="110" y="98"/>
                  </a:lnTo>
                  <a:lnTo>
                    <a:pt x="95" y="110"/>
                  </a:lnTo>
                  <a:lnTo>
                    <a:pt x="89" y="104"/>
                  </a:lnTo>
                  <a:lnTo>
                    <a:pt x="79" y="108"/>
                  </a:lnTo>
                  <a:lnTo>
                    <a:pt x="71" y="110"/>
                  </a:lnTo>
                  <a:lnTo>
                    <a:pt x="71" y="123"/>
                  </a:lnTo>
                  <a:lnTo>
                    <a:pt x="51" y="123"/>
                  </a:lnTo>
                  <a:lnTo>
                    <a:pt x="51" y="110"/>
                  </a:lnTo>
                  <a:lnTo>
                    <a:pt x="41" y="108"/>
                  </a:lnTo>
                  <a:lnTo>
                    <a:pt x="33" y="104"/>
                  </a:lnTo>
                  <a:lnTo>
                    <a:pt x="24" y="110"/>
                  </a:lnTo>
                  <a:lnTo>
                    <a:pt x="10" y="98"/>
                  </a:lnTo>
                  <a:lnTo>
                    <a:pt x="18" y="90"/>
                  </a:lnTo>
                  <a:lnTo>
                    <a:pt x="14" y="80"/>
                  </a:lnTo>
                  <a:lnTo>
                    <a:pt x="10" y="72"/>
                  </a:lnTo>
                  <a:lnTo>
                    <a:pt x="0" y="72"/>
                  </a:lnTo>
                  <a:lnTo>
                    <a:pt x="0" y="51"/>
                  </a:lnTo>
                  <a:lnTo>
                    <a:pt x="10" y="51"/>
                  </a:lnTo>
                  <a:lnTo>
                    <a:pt x="14" y="41"/>
                  </a:lnTo>
                  <a:lnTo>
                    <a:pt x="18" y="33"/>
                  </a:lnTo>
                  <a:lnTo>
                    <a:pt x="10" y="25"/>
                  </a:lnTo>
                  <a:lnTo>
                    <a:pt x="24" y="11"/>
                  </a:lnTo>
                  <a:lnTo>
                    <a:pt x="33" y="19"/>
                  </a:lnTo>
                  <a:lnTo>
                    <a:pt x="41" y="15"/>
                  </a:lnTo>
                  <a:lnTo>
                    <a:pt x="51" y="1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07"/>
            <p:cNvSpPr>
              <a:spLocks noEditPoints="1"/>
            </p:cNvSpPr>
            <p:nvPr/>
          </p:nvSpPr>
          <p:spPr bwMode="auto">
            <a:xfrm>
              <a:off x="3663352" y="3554153"/>
              <a:ext cx="237091" cy="237091"/>
            </a:xfrm>
            <a:custGeom>
              <a:avLst/>
              <a:gdLst>
                <a:gd name="T0" fmla="*/ 38 w 83"/>
                <a:gd name="T1" fmla="*/ 20 h 83"/>
                <a:gd name="T2" fmla="*/ 28 w 83"/>
                <a:gd name="T3" fmla="*/ 26 h 83"/>
                <a:gd name="T4" fmla="*/ 22 w 83"/>
                <a:gd name="T5" fmla="*/ 34 h 83"/>
                <a:gd name="T6" fmla="*/ 20 w 83"/>
                <a:gd name="T7" fmla="*/ 47 h 83"/>
                <a:gd name="T8" fmla="*/ 26 w 83"/>
                <a:gd name="T9" fmla="*/ 57 h 83"/>
                <a:gd name="T10" fmla="*/ 34 w 83"/>
                <a:gd name="T11" fmla="*/ 63 h 83"/>
                <a:gd name="T12" fmla="*/ 46 w 83"/>
                <a:gd name="T13" fmla="*/ 63 h 83"/>
                <a:gd name="T14" fmla="*/ 56 w 83"/>
                <a:gd name="T15" fmla="*/ 59 h 83"/>
                <a:gd name="T16" fmla="*/ 63 w 83"/>
                <a:gd name="T17" fmla="*/ 51 h 83"/>
                <a:gd name="T18" fmla="*/ 63 w 83"/>
                <a:gd name="T19" fmla="*/ 38 h 83"/>
                <a:gd name="T20" fmla="*/ 58 w 83"/>
                <a:gd name="T21" fmla="*/ 28 h 83"/>
                <a:gd name="T22" fmla="*/ 50 w 83"/>
                <a:gd name="T23" fmla="*/ 22 h 83"/>
                <a:gd name="T24" fmla="*/ 38 w 83"/>
                <a:gd name="T25" fmla="*/ 0 h 83"/>
                <a:gd name="T26" fmla="*/ 52 w 83"/>
                <a:gd name="T27" fmla="*/ 10 h 83"/>
                <a:gd name="T28" fmla="*/ 63 w 83"/>
                <a:gd name="T29" fmla="*/ 16 h 83"/>
                <a:gd name="T30" fmla="*/ 77 w 83"/>
                <a:gd name="T31" fmla="*/ 20 h 83"/>
                <a:gd name="T32" fmla="*/ 75 w 83"/>
                <a:gd name="T33" fmla="*/ 32 h 83"/>
                <a:gd name="T34" fmla="*/ 83 w 83"/>
                <a:gd name="T35" fmla="*/ 38 h 83"/>
                <a:gd name="T36" fmla="*/ 75 w 83"/>
                <a:gd name="T37" fmla="*/ 51 h 83"/>
                <a:gd name="T38" fmla="*/ 69 w 83"/>
                <a:gd name="T39" fmla="*/ 63 h 83"/>
                <a:gd name="T40" fmla="*/ 63 w 83"/>
                <a:gd name="T41" fmla="*/ 77 h 83"/>
                <a:gd name="T42" fmla="*/ 52 w 83"/>
                <a:gd name="T43" fmla="*/ 75 h 83"/>
                <a:gd name="T44" fmla="*/ 44 w 83"/>
                <a:gd name="T45" fmla="*/ 83 h 83"/>
                <a:gd name="T46" fmla="*/ 32 w 83"/>
                <a:gd name="T47" fmla="*/ 75 h 83"/>
                <a:gd name="T48" fmla="*/ 20 w 83"/>
                <a:gd name="T49" fmla="*/ 69 h 83"/>
                <a:gd name="T50" fmla="*/ 6 w 83"/>
                <a:gd name="T51" fmla="*/ 63 h 83"/>
                <a:gd name="T52" fmla="*/ 10 w 83"/>
                <a:gd name="T53" fmla="*/ 53 h 83"/>
                <a:gd name="T54" fmla="*/ 0 w 83"/>
                <a:gd name="T55" fmla="*/ 45 h 83"/>
                <a:gd name="T56" fmla="*/ 10 w 83"/>
                <a:gd name="T57" fmla="*/ 32 h 83"/>
                <a:gd name="T58" fmla="*/ 16 w 83"/>
                <a:gd name="T59" fmla="*/ 20 h 83"/>
                <a:gd name="T60" fmla="*/ 20 w 83"/>
                <a:gd name="T61" fmla="*/ 6 h 83"/>
                <a:gd name="T62" fmla="*/ 32 w 83"/>
                <a:gd name="T63" fmla="*/ 10 h 83"/>
                <a:gd name="T64" fmla="*/ 38 w 83"/>
                <a:gd name="T6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" h="83">
                  <a:moveTo>
                    <a:pt x="44" y="20"/>
                  </a:moveTo>
                  <a:lnTo>
                    <a:pt x="38" y="20"/>
                  </a:lnTo>
                  <a:lnTo>
                    <a:pt x="32" y="22"/>
                  </a:lnTo>
                  <a:lnTo>
                    <a:pt x="28" y="26"/>
                  </a:lnTo>
                  <a:lnTo>
                    <a:pt x="24" y="30"/>
                  </a:lnTo>
                  <a:lnTo>
                    <a:pt x="22" y="34"/>
                  </a:lnTo>
                  <a:lnTo>
                    <a:pt x="20" y="41"/>
                  </a:lnTo>
                  <a:lnTo>
                    <a:pt x="20" y="47"/>
                  </a:lnTo>
                  <a:lnTo>
                    <a:pt x="22" y="51"/>
                  </a:lnTo>
                  <a:lnTo>
                    <a:pt x="26" y="57"/>
                  </a:lnTo>
                  <a:lnTo>
                    <a:pt x="30" y="61"/>
                  </a:lnTo>
                  <a:lnTo>
                    <a:pt x="34" y="63"/>
                  </a:lnTo>
                  <a:lnTo>
                    <a:pt x="40" y="65"/>
                  </a:lnTo>
                  <a:lnTo>
                    <a:pt x="46" y="63"/>
                  </a:lnTo>
                  <a:lnTo>
                    <a:pt x="50" y="63"/>
                  </a:lnTo>
                  <a:lnTo>
                    <a:pt x="56" y="59"/>
                  </a:lnTo>
                  <a:lnTo>
                    <a:pt x="61" y="55"/>
                  </a:lnTo>
                  <a:lnTo>
                    <a:pt x="63" y="51"/>
                  </a:lnTo>
                  <a:lnTo>
                    <a:pt x="65" y="45"/>
                  </a:lnTo>
                  <a:lnTo>
                    <a:pt x="63" y="38"/>
                  </a:lnTo>
                  <a:lnTo>
                    <a:pt x="63" y="32"/>
                  </a:lnTo>
                  <a:lnTo>
                    <a:pt x="58" y="28"/>
                  </a:lnTo>
                  <a:lnTo>
                    <a:pt x="54" y="24"/>
                  </a:lnTo>
                  <a:lnTo>
                    <a:pt x="50" y="22"/>
                  </a:lnTo>
                  <a:lnTo>
                    <a:pt x="44" y="20"/>
                  </a:lnTo>
                  <a:close/>
                  <a:moveTo>
                    <a:pt x="38" y="0"/>
                  </a:moveTo>
                  <a:lnTo>
                    <a:pt x="52" y="2"/>
                  </a:lnTo>
                  <a:lnTo>
                    <a:pt x="52" y="10"/>
                  </a:lnTo>
                  <a:lnTo>
                    <a:pt x="58" y="12"/>
                  </a:lnTo>
                  <a:lnTo>
                    <a:pt x="63" y="16"/>
                  </a:lnTo>
                  <a:lnTo>
                    <a:pt x="69" y="10"/>
                  </a:lnTo>
                  <a:lnTo>
                    <a:pt x="77" y="20"/>
                  </a:lnTo>
                  <a:lnTo>
                    <a:pt x="73" y="26"/>
                  </a:lnTo>
                  <a:lnTo>
                    <a:pt x="75" y="32"/>
                  </a:lnTo>
                  <a:lnTo>
                    <a:pt x="75" y="38"/>
                  </a:lnTo>
                  <a:lnTo>
                    <a:pt x="83" y="38"/>
                  </a:lnTo>
                  <a:lnTo>
                    <a:pt x="83" y="53"/>
                  </a:lnTo>
                  <a:lnTo>
                    <a:pt x="75" y="51"/>
                  </a:lnTo>
                  <a:lnTo>
                    <a:pt x="73" y="57"/>
                  </a:lnTo>
                  <a:lnTo>
                    <a:pt x="69" y="63"/>
                  </a:lnTo>
                  <a:lnTo>
                    <a:pt x="73" y="69"/>
                  </a:lnTo>
                  <a:lnTo>
                    <a:pt x="63" y="77"/>
                  </a:lnTo>
                  <a:lnTo>
                    <a:pt x="58" y="71"/>
                  </a:lnTo>
                  <a:lnTo>
                    <a:pt x="52" y="75"/>
                  </a:lnTo>
                  <a:lnTo>
                    <a:pt x="46" y="75"/>
                  </a:lnTo>
                  <a:lnTo>
                    <a:pt x="44" y="83"/>
                  </a:lnTo>
                  <a:lnTo>
                    <a:pt x="32" y="83"/>
                  </a:lnTo>
                  <a:lnTo>
                    <a:pt x="32" y="75"/>
                  </a:lnTo>
                  <a:lnTo>
                    <a:pt x="26" y="73"/>
                  </a:lnTo>
                  <a:lnTo>
                    <a:pt x="20" y="69"/>
                  </a:lnTo>
                  <a:lnTo>
                    <a:pt x="16" y="73"/>
                  </a:lnTo>
                  <a:lnTo>
                    <a:pt x="6" y="63"/>
                  </a:lnTo>
                  <a:lnTo>
                    <a:pt x="12" y="59"/>
                  </a:lnTo>
                  <a:lnTo>
                    <a:pt x="10" y="53"/>
                  </a:lnTo>
                  <a:lnTo>
                    <a:pt x="8" y="47"/>
                  </a:lnTo>
                  <a:lnTo>
                    <a:pt x="0" y="45"/>
                  </a:lnTo>
                  <a:lnTo>
                    <a:pt x="2" y="32"/>
                  </a:lnTo>
                  <a:lnTo>
                    <a:pt x="10" y="32"/>
                  </a:lnTo>
                  <a:lnTo>
                    <a:pt x="12" y="26"/>
                  </a:lnTo>
                  <a:lnTo>
                    <a:pt x="16" y="20"/>
                  </a:lnTo>
                  <a:lnTo>
                    <a:pt x="10" y="14"/>
                  </a:lnTo>
                  <a:lnTo>
                    <a:pt x="20" y="6"/>
                  </a:lnTo>
                  <a:lnTo>
                    <a:pt x="26" y="12"/>
                  </a:lnTo>
                  <a:lnTo>
                    <a:pt x="32" y="10"/>
                  </a:lnTo>
                  <a:lnTo>
                    <a:pt x="38" y="8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08"/>
            <p:cNvSpPr>
              <a:spLocks noEditPoints="1"/>
            </p:cNvSpPr>
            <p:nvPr/>
          </p:nvSpPr>
          <p:spPr bwMode="auto">
            <a:xfrm>
              <a:off x="3697630" y="3802667"/>
              <a:ext cx="157108" cy="162822"/>
            </a:xfrm>
            <a:custGeom>
              <a:avLst/>
              <a:gdLst>
                <a:gd name="T0" fmla="*/ 28 w 55"/>
                <a:gd name="T1" fmla="*/ 15 h 57"/>
                <a:gd name="T2" fmla="*/ 22 w 55"/>
                <a:gd name="T3" fmla="*/ 15 h 57"/>
                <a:gd name="T4" fmla="*/ 18 w 55"/>
                <a:gd name="T5" fmla="*/ 17 h 57"/>
                <a:gd name="T6" fmla="*/ 14 w 55"/>
                <a:gd name="T7" fmla="*/ 23 h 57"/>
                <a:gd name="T8" fmla="*/ 12 w 55"/>
                <a:gd name="T9" fmla="*/ 27 h 57"/>
                <a:gd name="T10" fmla="*/ 14 w 55"/>
                <a:gd name="T11" fmla="*/ 33 h 57"/>
                <a:gd name="T12" fmla="*/ 16 w 55"/>
                <a:gd name="T13" fmla="*/ 39 h 57"/>
                <a:gd name="T14" fmla="*/ 20 w 55"/>
                <a:gd name="T15" fmla="*/ 41 h 57"/>
                <a:gd name="T16" fmla="*/ 26 w 55"/>
                <a:gd name="T17" fmla="*/ 43 h 57"/>
                <a:gd name="T18" fmla="*/ 32 w 55"/>
                <a:gd name="T19" fmla="*/ 43 h 57"/>
                <a:gd name="T20" fmla="*/ 36 w 55"/>
                <a:gd name="T21" fmla="*/ 41 h 57"/>
                <a:gd name="T22" fmla="*/ 40 w 55"/>
                <a:gd name="T23" fmla="*/ 35 h 57"/>
                <a:gd name="T24" fmla="*/ 42 w 55"/>
                <a:gd name="T25" fmla="*/ 31 h 57"/>
                <a:gd name="T26" fmla="*/ 40 w 55"/>
                <a:gd name="T27" fmla="*/ 25 h 57"/>
                <a:gd name="T28" fmla="*/ 38 w 55"/>
                <a:gd name="T29" fmla="*/ 19 h 57"/>
                <a:gd name="T30" fmla="*/ 34 w 55"/>
                <a:gd name="T31" fmla="*/ 17 h 57"/>
                <a:gd name="T32" fmla="*/ 28 w 55"/>
                <a:gd name="T33" fmla="*/ 15 h 57"/>
                <a:gd name="T34" fmla="*/ 24 w 55"/>
                <a:gd name="T35" fmla="*/ 0 h 57"/>
                <a:gd name="T36" fmla="*/ 34 w 55"/>
                <a:gd name="T37" fmla="*/ 2 h 57"/>
                <a:gd name="T38" fmla="*/ 34 w 55"/>
                <a:gd name="T39" fmla="*/ 7 h 57"/>
                <a:gd name="T40" fmla="*/ 40 w 55"/>
                <a:gd name="T41" fmla="*/ 11 h 57"/>
                <a:gd name="T42" fmla="*/ 46 w 55"/>
                <a:gd name="T43" fmla="*/ 7 h 57"/>
                <a:gd name="T44" fmla="*/ 51 w 55"/>
                <a:gd name="T45" fmla="*/ 15 h 57"/>
                <a:gd name="T46" fmla="*/ 46 w 55"/>
                <a:gd name="T47" fmla="*/ 19 h 57"/>
                <a:gd name="T48" fmla="*/ 51 w 55"/>
                <a:gd name="T49" fmla="*/ 27 h 57"/>
                <a:gd name="T50" fmla="*/ 55 w 55"/>
                <a:gd name="T51" fmla="*/ 27 h 57"/>
                <a:gd name="T52" fmla="*/ 55 w 55"/>
                <a:gd name="T53" fmla="*/ 35 h 57"/>
                <a:gd name="T54" fmla="*/ 49 w 55"/>
                <a:gd name="T55" fmla="*/ 35 h 57"/>
                <a:gd name="T56" fmla="*/ 44 w 55"/>
                <a:gd name="T57" fmla="*/ 43 h 57"/>
                <a:gd name="T58" fmla="*/ 49 w 55"/>
                <a:gd name="T59" fmla="*/ 47 h 57"/>
                <a:gd name="T60" fmla="*/ 42 w 55"/>
                <a:gd name="T61" fmla="*/ 53 h 57"/>
                <a:gd name="T62" fmla="*/ 38 w 55"/>
                <a:gd name="T63" fmla="*/ 49 h 57"/>
                <a:gd name="T64" fmla="*/ 30 w 55"/>
                <a:gd name="T65" fmla="*/ 51 h 57"/>
                <a:gd name="T66" fmla="*/ 30 w 55"/>
                <a:gd name="T67" fmla="*/ 57 h 57"/>
                <a:gd name="T68" fmla="*/ 20 w 55"/>
                <a:gd name="T69" fmla="*/ 55 h 57"/>
                <a:gd name="T70" fmla="*/ 20 w 55"/>
                <a:gd name="T71" fmla="*/ 51 h 57"/>
                <a:gd name="T72" fmla="*/ 12 w 55"/>
                <a:gd name="T73" fmla="*/ 47 h 57"/>
                <a:gd name="T74" fmla="*/ 10 w 55"/>
                <a:gd name="T75" fmla="*/ 49 h 57"/>
                <a:gd name="T76" fmla="*/ 4 w 55"/>
                <a:gd name="T77" fmla="*/ 43 h 57"/>
                <a:gd name="T78" fmla="*/ 8 w 55"/>
                <a:gd name="T79" fmla="*/ 39 h 57"/>
                <a:gd name="T80" fmla="*/ 4 w 55"/>
                <a:gd name="T81" fmla="*/ 31 h 57"/>
                <a:gd name="T82" fmla="*/ 0 w 55"/>
                <a:gd name="T83" fmla="*/ 31 h 57"/>
                <a:gd name="T84" fmla="*/ 0 w 55"/>
                <a:gd name="T85" fmla="*/ 23 h 57"/>
                <a:gd name="T86" fmla="*/ 6 w 55"/>
                <a:gd name="T87" fmla="*/ 23 h 57"/>
                <a:gd name="T88" fmla="*/ 10 w 55"/>
                <a:gd name="T89" fmla="*/ 15 h 57"/>
                <a:gd name="T90" fmla="*/ 6 w 55"/>
                <a:gd name="T91" fmla="*/ 11 h 57"/>
                <a:gd name="T92" fmla="*/ 12 w 55"/>
                <a:gd name="T93" fmla="*/ 4 h 57"/>
                <a:gd name="T94" fmla="*/ 16 w 55"/>
                <a:gd name="T95" fmla="*/ 9 h 57"/>
                <a:gd name="T96" fmla="*/ 24 w 55"/>
                <a:gd name="T97" fmla="*/ 7 h 57"/>
                <a:gd name="T98" fmla="*/ 24 w 55"/>
                <a:gd name="T9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5" h="57">
                  <a:moveTo>
                    <a:pt x="28" y="15"/>
                  </a:moveTo>
                  <a:lnTo>
                    <a:pt x="22" y="15"/>
                  </a:lnTo>
                  <a:lnTo>
                    <a:pt x="18" y="17"/>
                  </a:lnTo>
                  <a:lnTo>
                    <a:pt x="14" y="23"/>
                  </a:lnTo>
                  <a:lnTo>
                    <a:pt x="12" y="27"/>
                  </a:lnTo>
                  <a:lnTo>
                    <a:pt x="14" y="33"/>
                  </a:lnTo>
                  <a:lnTo>
                    <a:pt x="16" y="39"/>
                  </a:lnTo>
                  <a:lnTo>
                    <a:pt x="20" y="41"/>
                  </a:lnTo>
                  <a:lnTo>
                    <a:pt x="26" y="43"/>
                  </a:lnTo>
                  <a:lnTo>
                    <a:pt x="32" y="43"/>
                  </a:lnTo>
                  <a:lnTo>
                    <a:pt x="36" y="41"/>
                  </a:lnTo>
                  <a:lnTo>
                    <a:pt x="40" y="35"/>
                  </a:lnTo>
                  <a:lnTo>
                    <a:pt x="42" y="31"/>
                  </a:lnTo>
                  <a:lnTo>
                    <a:pt x="40" y="25"/>
                  </a:lnTo>
                  <a:lnTo>
                    <a:pt x="38" y="19"/>
                  </a:lnTo>
                  <a:lnTo>
                    <a:pt x="34" y="17"/>
                  </a:lnTo>
                  <a:lnTo>
                    <a:pt x="28" y="15"/>
                  </a:lnTo>
                  <a:close/>
                  <a:moveTo>
                    <a:pt x="24" y="0"/>
                  </a:moveTo>
                  <a:lnTo>
                    <a:pt x="34" y="2"/>
                  </a:lnTo>
                  <a:lnTo>
                    <a:pt x="34" y="7"/>
                  </a:lnTo>
                  <a:lnTo>
                    <a:pt x="40" y="11"/>
                  </a:lnTo>
                  <a:lnTo>
                    <a:pt x="46" y="7"/>
                  </a:lnTo>
                  <a:lnTo>
                    <a:pt x="51" y="15"/>
                  </a:lnTo>
                  <a:lnTo>
                    <a:pt x="46" y="19"/>
                  </a:lnTo>
                  <a:lnTo>
                    <a:pt x="51" y="27"/>
                  </a:lnTo>
                  <a:lnTo>
                    <a:pt x="55" y="27"/>
                  </a:lnTo>
                  <a:lnTo>
                    <a:pt x="55" y="35"/>
                  </a:lnTo>
                  <a:lnTo>
                    <a:pt x="49" y="35"/>
                  </a:lnTo>
                  <a:lnTo>
                    <a:pt x="44" y="43"/>
                  </a:lnTo>
                  <a:lnTo>
                    <a:pt x="49" y="47"/>
                  </a:lnTo>
                  <a:lnTo>
                    <a:pt x="42" y="53"/>
                  </a:lnTo>
                  <a:lnTo>
                    <a:pt x="38" y="49"/>
                  </a:lnTo>
                  <a:lnTo>
                    <a:pt x="30" y="51"/>
                  </a:lnTo>
                  <a:lnTo>
                    <a:pt x="30" y="57"/>
                  </a:lnTo>
                  <a:lnTo>
                    <a:pt x="20" y="55"/>
                  </a:lnTo>
                  <a:lnTo>
                    <a:pt x="20" y="51"/>
                  </a:lnTo>
                  <a:lnTo>
                    <a:pt x="12" y="47"/>
                  </a:lnTo>
                  <a:lnTo>
                    <a:pt x="10" y="49"/>
                  </a:lnTo>
                  <a:lnTo>
                    <a:pt x="4" y="43"/>
                  </a:lnTo>
                  <a:lnTo>
                    <a:pt x="8" y="39"/>
                  </a:lnTo>
                  <a:lnTo>
                    <a:pt x="4" y="31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6" y="23"/>
                  </a:lnTo>
                  <a:lnTo>
                    <a:pt x="10" y="15"/>
                  </a:lnTo>
                  <a:lnTo>
                    <a:pt x="6" y="11"/>
                  </a:lnTo>
                  <a:lnTo>
                    <a:pt x="12" y="4"/>
                  </a:lnTo>
                  <a:lnTo>
                    <a:pt x="16" y="9"/>
                  </a:lnTo>
                  <a:lnTo>
                    <a:pt x="24" y="7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40081" y="4677334"/>
            <a:ext cx="1982352" cy="302570"/>
            <a:chOff x="3783325" y="4473945"/>
            <a:chExt cx="1628206" cy="248517"/>
          </a:xfrm>
          <a:solidFill>
            <a:schemeClr val="accent1"/>
          </a:solidFill>
        </p:grpSpPr>
        <p:sp>
          <p:nvSpPr>
            <p:cNvPr id="28" name="Freeform 109"/>
            <p:cNvSpPr>
              <a:spLocks/>
            </p:cNvSpPr>
            <p:nvPr/>
          </p:nvSpPr>
          <p:spPr bwMode="auto">
            <a:xfrm>
              <a:off x="3783325" y="4531075"/>
              <a:ext cx="128543" cy="134257"/>
            </a:xfrm>
            <a:custGeom>
              <a:avLst/>
              <a:gdLst>
                <a:gd name="T0" fmla="*/ 23 w 45"/>
                <a:gd name="T1" fmla="*/ 0 h 47"/>
                <a:gd name="T2" fmla="*/ 29 w 45"/>
                <a:gd name="T3" fmla="*/ 2 h 47"/>
                <a:gd name="T4" fmla="*/ 35 w 45"/>
                <a:gd name="T5" fmla="*/ 6 h 47"/>
                <a:gd name="T6" fmla="*/ 41 w 45"/>
                <a:gd name="T7" fmla="*/ 10 h 47"/>
                <a:gd name="T8" fmla="*/ 43 w 45"/>
                <a:gd name="T9" fmla="*/ 16 h 47"/>
                <a:gd name="T10" fmla="*/ 45 w 45"/>
                <a:gd name="T11" fmla="*/ 25 h 47"/>
                <a:gd name="T12" fmla="*/ 43 w 45"/>
                <a:gd name="T13" fmla="*/ 31 h 47"/>
                <a:gd name="T14" fmla="*/ 41 w 45"/>
                <a:gd name="T15" fmla="*/ 37 h 47"/>
                <a:gd name="T16" fmla="*/ 35 w 45"/>
                <a:gd name="T17" fmla="*/ 43 h 47"/>
                <a:gd name="T18" fmla="*/ 29 w 45"/>
                <a:gd name="T19" fmla="*/ 45 h 47"/>
                <a:gd name="T20" fmla="*/ 23 w 45"/>
                <a:gd name="T21" fmla="*/ 47 h 47"/>
                <a:gd name="T22" fmla="*/ 14 w 45"/>
                <a:gd name="T23" fmla="*/ 45 h 47"/>
                <a:gd name="T24" fmla="*/ 8 w 45"/>
                <a:gd name="T25" fmla="*/ 43 h 47"/>
                <a:gd name="T26" fmla="*/ 4 w 45"/>
                <a:gd name="T27" fmla="*/ 37 h 47"/>
                <a:gd name="T28" fmla="*/ 0 w 45"/>
                <a:gd name="T29" fmla="*/ 31 h 47"/>
                <a:gd name="T30" fmla="*/ 0 w 45"/>
                <a:gd name="T31" fmla="*/ 25 h 47"/>
                <a:gd name="T32" fmla="*/ 0 w 45"/>
                <a:gd name="T33" fmla="*/ 16 h 47"/>
                <a:gd name="T34" fmla="*/ 4 w 45"/>
                <a:gd name="T35" fmla="*/ 10 h 47"/>
                <a:gd name="T36" fmla="*/ 8 w 45"/>
                <a:gd name="T37" fmla="*/ 6 h 47"/>
                <a:gd name="T38" fmla="*/ 14 w 45"/>
                <a:gd name="T39" fmla="*/ 2 h 47"/>
                <a:gd name="T40" fmla="*/ 23 w 45"/>
                <a:gd name="T4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7">
                  <a:moveTo>
                    <a:pt x="23" y="0"/>
                  </a:moveTo>
                  <a:lnTo>
                    <a:pt x="29" y="2"/>
                  </a:lnTo>
                  <a:lnTo>
                    <a:pt x="35" y="6"/>
                  </a:lnTo>
                  <a:lnTo>
                    <a:pt x="41" y="10"/>
                  </a:lnTo>
                  <a:lnTo>
                    <a:pt x="43" y="16"/>
                  </a:lnTo>
                  <a:lnTo>
                    <a:pt x="45" y="25"/>
                  </a:lnTo>
                  <a:lnTo>
                    <a:pt x="43" y="31"/>
                  </a:lnTo>
                  <a:lnTo>
                    <a:pt x="41" y="37"/>
                  </a:lnTo>
                  <a:lnTo>
                    <a:pt x="35" y="43"/>
                  </a:lnTo>
                  <a:lnTo>
                    <a:pt x="29" y="45"/>
                  </a:lnTo>
                  <a:lnTo>
                    <a:pt x="23" y="47"/>
                  </a:lnTo>
                  <a:lnTo>
                    <a:pt x="14" y="45"/>
                  </a:lnTo>
                  <a:lnTo>
                    <a:pt x="8" y="43"/>
                  </a:lnTo>
                  <a:lnTo>
                    <a:pt x="4" y="37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10"/>
            <p:cNvSpPr>
              <a:spLocks noChangeArrowheads="1"/>
            </p:cNvSpPr>
            <p:nvPr/>
          </p:nvSpPr>
          <p:spPr bwMode="auto">
            <a:xfrm>
              <a:off x="3906156" y="4591061"/>
              <a:ext cx="688417" cy="2285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11"/>
            <p:cNvSpPr>
              <a:spLocks/>
            </p:cNvSpPr>
            <p:nvPr/>
          </p:nvSpPr>
          <p:spPr bwMode="auto">
            <a:xfrm>
              <a:off x="4463173" y="4473945"/>
              <a:ext cx="948358" cy="248517"/>
            </a:xfrm>
            <a:custGeom>
              <a:avLst/>
              <a:gdLst>
                <a:gd name="T0" fmla="*/ 42 w 332"/>
                <a:gd name="T1" fmla="*/ 0 h 87"/>
                <a:gd name="T2" fmla="*/ 288 w 332"/>
                <a:gd name="T3" fmla="*/ 0 h 87"/>
                <a:gd name="T4" fmla="*/ 310 w 332"/>
                <a:gd name="T5" fmla="*/ 6 h 87"/>
                <a:gd name="T6" fmla="*/ 326 w 332"/>
                <a:gd name="T7" fmla="*/ 22 h 87"/>
                <a:gd name="T8" fmla="*/ 332 w 332"/>
                <a:gd name="T9" fmla="*/ 45 h 87"/>
                <a:gd name="T10" fmla="*/ 326 w 332"/>
                <a:gd name="T11" fmla="*/ 65 h 87"/>
                <a:gd name="T12" fmla="*/ 310 w 332"/>
                <a:gd name="T13" fmla="*/ 81 h 87"/>
                <a:gd name="T14" fmla="*/ 288 w 332"/>
                <a:gd name="T15" fmla="*/ 87 h 87"/>
                <a:gd name="T16" fmla="*/ 42 w 332"/>
                <a:gd name="T17" fmla="*/ 87 h 87"/>
                <a:gd name="T18" fmla="*/ 22 w 332"/>
                <a:gd name="T19" fmla="*/ 81 h 87"/>
                <a:gd name="T20" fmla="*/ 6 w 332"/>
                <a:gd name="T21" fmla="*/ 65 h 87"/>
                <a:gd name="T22" fmla="*/ 0 w 332"/>
                <a:gd name="T23" fmla="*/ 45 h 87"/>
                <a:gd name="T24" fmla="*/ 6 w 332"/>
                <a:gd name="T25" fmla="*/ 22 h 87"/>
                <a:gd name="T26" fmla="*/ 22 w 332"/>
                <a:gd name="T27" fmla="*/ 6 h 87"/>
                <a:gd name="T28" fmla="*/ 42 w 332"/>
                <a:gd name="T2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87">
                  <a:moveTo>
                    <a:pt x="42" y="0"/>
                  </a:moveTo>
                  <a:lnTo>
                    <a:pt x="288" y="0"/>
                  </a:lnTo>
                  <a:lnTo>
                    <a:pt x="310" y="6"/>
                  </a:lnTo>
                  <a:lnTo>
                    <a:pt x="326" y="22"/>
                  </a:lnTo>
                  <a:lnTo>
                    <a:pt x="332" y="45"/>
                  </a:lnTo>
                  <a:lnTo>
                    <a:pt x="326" y="65"/>
                  </a:lnTo>
                  <a:lnTo>
                    <a:pt x="310" y="81"/>
                  </a:lnTo>
                  <a:lnTo>
                    <a:pt x="288" y="87"/>
                  </a:lnTo>
                  <a:lnTo>
                    <a:pt x="42" y="87"/>
                  </a:lnTo>
                  <a:lnTo>
                    <a:pt x="22" y="81"/>
                  </a:lnTo>
                  <a:lnTo>
                    <a:pt x="6" y="65"/>
                  </a:lnTo>
                  <a:lnTo>
                    <a:pt x="0" y="45"/>
                  </a:lnTo>
                  <a:lnTo>
                    <a:pt x="6" y="22"/>
                  </a:lnTo>
                  <a:lnTo>
                    <a:pt x="22" y="6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40081" y="5086409"/>
            <a:ext cx="1982352" cy="302570"/>
            <a:chOff x="3783325" y="4788160"/>
            <a:chExt cx="1628206" cy="248517"/>
          </a:xfrm>
          <a:solidFill>
            <a:schemeClr val="accent2"/>
          </a:solidFill>
        </p:grpSpPr>
        <p:sp>
          <p:nvSpPr>
            <p:cNvPr id="31" name="Freeform 112"/>
            <p:cNvSpPr>
              <a:spLocks/>
            </p:cNvSpPr>
            <p:nvPr/>
          </p:nvSpPr>
          <p:spPr bwMode="auto">
            <a:xfrm>
              <a:off x="3783325" y="4851003"/>
              <a:ext cx="128543" cy="128543"/>
            </a:xfrm>
            <a:custGeom>
              <a:avLst/>
              <a:gdLst>
                <a:gd name="T0" fmla="*/ 23 w 45"/>
                <a:gd name="T1" fmla="*/ 0 h 45"/>
                <a:gd name="T2" fmla="*/ 29 w 45"/>
                <a:gd name="T3" fmla="*/ 0 h 45"/>
                <a:gd name="T4" fmla="*/ 35 w 45"/>
                <a:gd name="T5" fmla="*/ 4 h 45"/>
                <a:gd name="T6" fmla="*/ 41 w 45"/>
                <a:gd name="T7" fmla="*/ 8 h 45"/>
                <a:gd name="T8" fmla="*/ 43 w 45"/>
                <a:gd name="T9" fmla="*/ 15 h 45"/>
                <a:gd name="T10" fmla="*/ 45 w 45"/>
                <a:gd name="T11" fmla="*/ 23 h 45"/>
                <a:gd name="T12" fmla="*/ 43 w 45"/>
                <a:gd name="T13" fmla="*/ 29 h 45"/>
                <a:gd name="T14" fmla="*/ 41 w 45"/>
                <a:gd name="T15" fmla="*/ 35 h 45"/>
                <a:gd name="T16" fmla="*/ 35 w 45"/>
                <a:gd name="T17" fmla="*/ 41 h 45"/>
                <a:gd name="T18" fmla="*/ 29 w 45"/>
                <a:gd name="T19" fmla="*/ 43 h 45"/>
                <a:gd name="T20" fmla="*/ 23 w 45"/>
                <a:gd name="T21" fmla="*/ 45 h 45"/>
                <a:gd name="T22" fmla="*/ 14 w 45"/>
                <a:gd name="T23" fmla="*/ 43 h 45"/>
                <a:gd name="T24" fmla="*/ 8 w 45"/>
                <a:gd name="T25" fmla="*/ 41 h 45"/>
                <a:gd name="T26" fmla="*/ 4 w 45"/>
                <a:gd name="T27" fmla="*/ 35 h 45"/>
                <a:gd name="T28" fmla="*/ 0 w 45"/>
                <a:gd name="T29" fmla="*/ 29 h 45"/>
                <a:gd name="T30" fmla="*/ 0 w 45"/>
                <a:gd name="T31" fmla="*/ 23 h 45"/>
                <a:gd name="T32" fmla="*/ 0 w 45"/>
                <a:gd name="T33" fmla="*/ 15 h 45"/>
                <a:gd name="T34" fmla="*/ 4 w 45"/>
                <a:gd name="T35" fmla="*/ 8 h 45"/>
                <a:gd name="T36" fmla="*/ 8 w 45"/>
                <a:gd name="T37" fmla="*/ 4 h 45"/>
                <a:gd name="T38" fmla="*/ 14 w 45"/>
                <a:gd name="T39" fmla="*/ 0 h 45"/>
                <a:gd name="T40" fmla="*/ 23 w 45"/>
                <a:gd name="T4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5">
                  <a:moveTo>
                    <a:pt x="23" y="0"/>
                  </a:moveTo>
                  <a:lnTo>
                    <a:pt x="29" y="0"/>
                  </a:lnTo>
                  <a:lnTo>
                    <a:pt x="35" y="4"/>
                  </a:lnTo>
                  <a:lnTo>
                    <a:pt x="41" y="8"/>
                  </a:lnTo>
                  <a:lnTo>
                    <a:pt x="43" y="15"/>
                  </a:lnTo>
                  <a:lnTo>
                    <a:pt x="45" y="23"/>
                  </a:lnTo>
                  <a:lnTo>
                    <a:pt x="43" y="29"/>
                  </a:lnTo>
                  <a:lnTo>
                    <a:pt x="41" y="35"/>
                  </a:lnTo>
                  <a:lnTo>
                    <a:pt x="35" y="41"/>
                  </a:lnTo>
                  <a:lnTo>
                    <a:pt x="29" y="43"/>
                  </a:lnTo>
                  <a:lnTo>
                    <a:pt x="23" y="45"/>
                  </a:lnTo>
                  <a:lnTo>
                    <a:pt x="14" y="43"/>
                  </a:lnTo>
                  <a:lnTo>
                    <a:pt x="8" y="41"/>
                  </a:lnTo>
                  <a:lnTo>
                    <a:pt x="4" y="35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4" y="8"/>
                  </a:lnTo>
                  <a:lnTo>
                    <a:pt x="8" y="4"/>
                  </a:lnTo>
                  <a:lnTo>
                    <a:pt x="14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13"/>
            <p:cNvSpPr>
              <a:spLocks noChangeArrowheads="1"/>
            </p:cNvSpPr>
            <p:nvPr/>
          </p:nvSpPr>
          <p:spPr bwMode="auto">
            <a:xfrm>
              <a:off x="3906156" y="4905275"/>
              <a:ext cx="688417" cy="2285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14"/>
            <p:cNvSpPr>
              <a:spLocks/>
            </p:cNvSpPr>
            <p:nvPr/>
          </p:nvSpPr>
          <p:spPr bwMode="auto">
            <a:xfrm>
              <a:off x="4463173" y="4788160"/>
              <a:ext cx="948358" cy="248517"/>
            </a:xfrm>
            <a:custGeom>
              <a:avLst/>
              <a:gdLst>
                <a:gd name="T0" fmla="*/ 42 w 332"/>
                <a:gd name="T1" fmla="*/ 0 h 87"/>
                <a:gd name="T2" fmla="*/ 288 w 332"/>
                <a:gd name="T3" fmla="*/ 0 h 87"/>
                <a:gd name="T4" fmla="*/ 310 w 332"/>
                <a:gd name="T5" fmla="*/ 6 h 87"/>
                <a:gd name="T6" fmla="*/ 326 w 332"/>
                <a:gd name="T7" fmla="*/ 22 h 87"/>
                <a:gd name="T8" fmla="*/ 332 w 332"/>
                <a:gd name="T9" fmla="*/ 45 h 87"/>
                <a:gd name="T10" fmla="*/ 326 w 332"/>
                <a:gd name="T11" fmla="*/ 67 h 87"/>
                <a:gd name="T12" fmla="*/ 310 w 332"/>
                <a:gd name="T13" fmla="*/ 81 h 87"/>
                <a:gd name="T14" fmla="*/ 288 w 332"/>
                <a:gd name="T15" fmla="*/ 87 h 87"/>
                <a:gd name="T16" fmla="*/ 42 w 332"/>
                <a:gd name="T17" fmla="*/ 87 h 87"/>
                <a:gd name="T18" fmla="*/ 22 w 332"/>
                <a:gd name="T19" fmla="*/ 81 h 87"/>
                <a:gd name="T20" fmla="*/ 6 w 332"/>
                <a:gd name="T21" fmla="*/ 67 h 87"/>
                <a:gd name="T22" fmla="*/ 0 w 332"/>
                <a:gd name="T23" fmla="*/ 45 h 87"/>
                <a:gd name="T24" fmla="*/ 6 w 332"/>
                <a:gd name="T25" fmla="*/ 22 h 87"/>
                <a:gd name="T26" fmla="*/ 22 w 332"/>
                <a:gd name="T27" fmla="*/ 6 h 87"/>
                <a:gd name="T28" fmla="*/ 42 w 332"/>
                <a:gd name="T2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87">
                  <a:moveTo>
                    <a:pt x="42" y="0"/>
                  </a:moveTo>
                  <a:lnTo>
                    <a:pt x="288" y="0"/>
                  </a:lnTo>
                  <a:lnTo>
                    <a:pt x="310" y="6"/>
                  </a:lnTo>
                  <a:lnTo>
                    <a:pt x="326" y="22"/>
                  </a:lnTo>
                  <a:lnTo>
                    <a:pt x="332" y="45"/>
                  </a:lnTo>
                  <a:lnTo>
                    <a:pt x="326" y="67"/>
                  </a:lnTo>
                  <a:lnTo>
                    <a:pt x="310" y="81"/>
                  </a:lnTo>
                  <a:lnTo>
                    <a:pt x="288" y="87"/>
                  </a:lnTo>
                  <a:lnTo>
                    <a:pt x="42" y="87"/>
                  </a:lnTo>
                  <a:lnTo>
                    <a:pt x="22" y="81"/>
                  </a:lnTo>
                  <a:lnTo>
                    <a:pt x="6" y="67"/>
                  </a:lnTo>
                  <a:lnTo>
                    <a:pt x="0" y="45"/>
                  </a:lnTo>
                  <a:lnTo>
                    <a:pt x="6" y="22"/>
                  </a:lnTo>
                  <a:lnTo>
                    <a:pt x="22" y="6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40081" y="5495484"/>
            <a:ext cx="1982352" cy="313002"/>
            <a:chOff x="3783325" y="5102375"/>
            <a:chExt cx="1628206" cy="257085"/>
          </a:xfrm>
          <a:solidFill>
            <a:schemeClr val="accent3"/>
          </a:solidFill>
        </p:grpSpPr>
        <p:sp>
          <p:nvSpPr>
            <p:cNvPr id="34" name="Freeform 115"/>
            <p:cNvSpPr>
              <a:spLocks/>
            </p:cNvSpPr>
            <p:nvPr/>
          </p:nvSpPr>
          <p:spPr bwMode="auto">
            <a:xfrm>
              <a:off x="3783325" y="5165218"/>
              <a:ext cx="128543" cy="128543"/>
            </a:xfrm>
            <a:custGeom>
              <a:avLst/>
              <a:gdLst>
                <a:gd name="T0" fmla="*/ 23 w 45"/>
                <a:gd name="T1" fmla="*/ 0 h 45"/>
                <a:gd name="T2" fmla="*/ 29 w 45"/>
                <a:gd name="T3" fmla="*/ 2 h 45"/>
                <a:gd name="T4" fmla="*/ 35 w 45"/>
                <a:gd name="T5" fmla="*/ 4 h 45"/>
                <a:gd name="T6" fmla="*/ 41 w 45"/>
                <a:gd name="T7" fmla="*/ 11 h 45"/>
                <a:gd name="T8" fmla="*/ 43 w 45"/>
                <a:gd name="T9" fmla="*/ 17 h 45"/>
                <a:gd name="T10" fmla="*/ 45 w 45"/>
                <a:gd name="T11" fmla="*/ 23 h 45"/>
                <a:gd name="T12" fmla="*/ 43 w 45"/>
                <a:gd name="T13" fmla="*/ 31 h 45"/>
                <a:gd name="T14" fmla="*/ 41 w 45"/>
                <a:gd name="T15" fmla="*/ 37 h 45"/>
                <a:gd name="T16" fmla="*/ 35 w 45"/>
                <a:gd name="T17" fmla="*/ 41 h 45"/>
                <a:gd name="T18" fmla="*/ 29 w 45"/>
                <a:gd name="T19" fmla="*/ 45 h 45"/>
                <a:gd name="T20" fmla="*/ 23 w 45"/>
                <a:gd name="T21" fmla="*/ 45 h 45"/>
                <a:gd name="T22" fmla="*/ 14 w 45"/>
                <a:gd name="T23" fmla="*/ 45 h 45"/>
                <a:gd name="T24" fmla="*/ 8 w 45"/>
                <a:gd name="T25" fmla="*/ 41 h 45"/>
                <a:gd name="T26" fmla="*/ 4 w 45"/>
                <a:gd name="T27" fmla="*/ 37 h 45"/>
                <a:gd name="T28" fmla="*/ 0 w 45"/>
                <a:gd name="T29" fmla="*/ 31 h 45"/>
                <a:gd name="T30" fmla="*/ 0 w 45"/>
                <a:gd name="T31" fmla="*/ 23 h 45"/>
                <a:gd name="T32" fmla="*/ 0 w 45"/>
                <a:gd name="T33" fmla="*/ 17 h 45"/>
                <a:gd name="T34" fmla="*/ 4 w 45"/>
                <a:gd name="T35" fmla="*/ 11 h 45"/>
                <a:gd name="T36" fmla="*/ 8 w 45"/>
                <a:gd name="T37" fmla="*/ 4 h 45"/>
                <a:gd name="T38" fmla="*/ 14 w 45"/>
                <a:gd name="T39" fmla="*/ 2 h 45"/>
                <a:gd name="T40" fmla="*/ 23 w 45"/>
                <a:gd name="T4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5">
                  <a:moveTo>
                    <a:pt x="23" y="0"/>
                  </a:moveTo>
                  <a:lnTo>
                    <a:pt x="29" y="2"/>
                  </a:lnTo>
                  <a:lnTo>
                    <a:pt x="35" y="4"/>
                  </a:lnTo>
                  <a:lnTo>
                    <a:pt x="41" y="11"/>
                  </a:lnTo>
                  <a:lnTo>
                    <a:pt x="43" y="17"/>
                  </a:lnTo>
                  <a:lnTo>
                    <a:pt x="45" y="23"/>
                  </a:lnTo>
                  <a:lnTo>
                    <a:pt x="43" y="31"/>
                  </a:lnTo>
                  <a:lnTo>
                    <a:pt x="41" y="37"/>
                  </a:lnTo>
                  <a:lnTo>
                    <a:pt x="35" y="41"/>
                  </a:lnTo>
                  <a:lnTo>
                    <a:pt x="29" y="45"/>
                  </a:lnTo>
                  <a:lnTo>
                    <a:pt x="23" y="45"/>
                  </a:lnTo>
                  <a:lnTo>
                    <a:pt x="14" y="45"/>
                  </a:lnTo>
                  <a:lnTo>
                    <a:pt x="8" y="41"/>
                  </a:lnTo>
                  <a:lnTo>
                    <a:pt x="4" y="37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8" y="4"/>
                  </a:lnTo>
                  <a:lnTo>
                    <a:pt x="14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16"/>
            <p:cNvSpPr>
              <a:spLocks noChangeArrowheads="1"/>
            </p:cNvSpPr>
            <p:nvPr/>
          </p:nvSpPr>
          <p:spPr bwMode="auto">
            <a:xfrm>
              <a:off x="3906156" y="5219490"/>
              <a:ext cx="688417" cy="2285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17"/>
            <p:cNvSpPr>
              <a:spLocks/>
            </p:cNvSpPr>
            <p:nvPr/>
          </p:nvSpPr>
          <p:spPr bwMode="auto">
            <a:xfrm>
              <a:off x="4463173" y="5102375"/>
              <a:ext cx="948358" cy="257085"/>
            </a:xfrm>
            <a:custGeom>
              <a:avLst/>
              <a:gdLst>
                <a:gd name="T0" fmla="*/ 42 w 332"/>
                <a:gd name="T1" fmla="*/ 0 h 90"/>
                <a:gd name="T2" fmla="*/ 288 w 332"/>
                <a:gd name="T3" fmla="*/ 0 h 90"/>
                <a:gd name="T4" fmla="*/ 310 w 332"/>
                <a:gd name="T5" fmla="*/ 6 h 90"/>
                <a:gd name="T6" fmla="*/ 326 w 332"/>
                <a:gd name="T7" fmla="*/ 22 h 90"/>
                <a:gd name="T8" fmla="*/ 332 w 332"/>
                <a:gd name="T9" fmla="*/ 45 h 90"/>
                <a:gd name="T10" fmla="*/ 326 w 332"/>
                <a:gd name="T11" fmla="*/ 67 h 90"/>
                <a:gd name="T12" fmla="*/ 310 w 332"/>
                <a:gd name="T13" fmla="*/ 83 h 90"/>
                <a:gd name="T14" fmla="*/ 288 w 332"/>
                <a:gd name="T15" fmla="*/ 90 h 90"/>
                <a:gd name="T16" fmla="*/ 42 w 332"/>
                <a:gd name="T17" fmla="*/ 90 h 90"/>
                <a:gd name="T18" fmla="*/ 22 w 332"/>
                <a:gd name="T19" fmla="*/ 83 h 90"/>
                <a:gd name="T20" fmla="*/ 6 w 332"/>
                <a:gd name="T21" fmla="*/ 67 h 90"/>
                <a:gd name="T22" fmla="*/ 0 w 332"/>
                <a:gd name="T23" fmla="*/ 45 h 90"/>
                <a:gd name="T24" fmla="*/ 6 w 332"/>
                <a:gd name="T25" fmla="*/ 22 h 90"/>
                <a:gd name="T26" fmla="*/ 22 w 332"/>
                <a:gd name="T27" fmla="*/ 6 h 90"/>
                <a:gd name="T28" fmla="*/ 42 w 332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90">
                  <a:moveTo>
                    <a:pt x="42" y="0"/>
                  </a:moveTo>
                  <a:lnTo>
                    <a:pt x="288" y="0"/>
                  </a:lnTo>
                  <a:lnTo>
                    <a:pt x="310" y="6"/>
                  </a:lnTo>
                  <a:lnTo>
                    <a:pt x="326" y="22"/>
                  </a:lnTo>
                  <a:lnTo>
                    <a:pt x="332" y="45"/>
                  </a:lnTo>
                  <a:lnTo>
                    <a:pt x="326" y="67"/>
                  </a:lnTo>
                  <a:lnTo>
                    <a:pt x="310" y="83"/>
                  </a:lnTo>
                  <a:lnTo>
                    <a:pt x="288" y="90"/>
                  </a:lnTo>
                  <a:lnTo>
                    <a:pt x="42" y="90"/>
                  </a:lnTo>
                  <a:lnTo>
                    <a:pt x="22" y="83"/>
                  </a:lnTo>
                  <a:lnTo>
                    <a:pt x="6" y="67"/>
                  </a:lnTo>
                  <a:lnTo>
                    <a:pt x="0" y="45"/>
                  </a:lnTo>
                  <a:lnTo>
                    <a:pt x="6" y="22"/>
                  </a:lnTo>
                  <a:lnTo>
                    <a:pt x="22" y="6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40081" y="5914990"/>
            <a:ext cx="1982352" cy="306046"/>
            <a:chOff x="3783325" y="5422303"/>
            <a:chExt cx="1628206" cy="251372"/>
          </a:xfrm>
          <a:solidFill>
            <a:schemeClr val="accent4"/>
          </a:solidFill>
        </p:grpSpPr>
        <p:sp>
          <p:nvSpPr>
            <p:cNvPr id="37" name="Freeform 118"/>
            <p:cNvSpPr>
              <a:spLocks/>
            </p:cNvSpPr>
            <p:nvPr/>
          </p:nvSpPr>
          <p:spPr bwMode="auto">
            <a:xfrm>
              <a:off x="3783325" y="5479433"/>
              <a:ext cx="128543" cy="128543"/>
            </a:xfrm>
            <a:custGeom>
              <a:avLst/>
              <a:gdLst>
                <a:gd name="T0" fmla="*/ 23 w 45"/>
                <a:gd name="T1" fmla="*/ 0 h 45"/>
                <a:gd name="T2" fmla="*/ 29 w 45"/>
                <a:gd name="T3" fmla="*/ 2 h 45"/>
                <a:gd name="T4" fmla="*/ 35 w 45"/>
                <a:gd name="T5" fmla="*/ 4 h 45"/>
                <a:gd name="T6" fmla="*/ 41 w 45"/>
                <a:gd name="T7" fmla="*/ 11 h 45"/>
                <a:gd name="T8" fmla="*/ 43 w 45"/>
                <a:gd name="T9" fmla="*/ 17 h 45"/>
                <a:gd name="T10" fmla="*/ 45 w 45"/>
                <a:gd name="T11" fmla="*/ 23 h 45"/>
                <a:gd name="T12" fmla="*/ 43 w 45"/>
                <a:gd name="T13" fmla="*/ 31 h 45"/>
                <a:gd name="T14" fmla="*/ 41 w 45"/>
                <a:gd name="T15" fmla="*/ 37 h 45"/>
                <a:gd name="T16" fmla="*/ 35 w 45"/>
                <a:gd name="T17" fmla="*/ 41 h 45"/>
                <a:gd name="T18" fmla="*/ 29 w 45"/>
                <a:gd name="T19" fmla="*/ 45 h 45"/>
                <a:gd name="T20" fmla="*/ 23 w 45"/>
                <a:gd name="T21" fmla="*/ 45 h 45"/>
                <a:gd name="T22" fmla="*/ 14 w 45"/>
                <a:gd name="T23" fmla="*/ 45 h 45"/>
                <a:gd name="T24" fmla="*/ 8 w 45"/>
                <a:gd name="T25" fmla="*/ 41 h 45"/>
                <a:gd name="T26" fmla="*/ 4 w 45"/>
                <a:gd name="T27" fmla="*/ 37 h 45"/>
                <a:gd name="T28" fmla="*/ 0 w 45"/>
                <a:gd name="T29" fmla="*/ 31 h 45"/>
                <a:gd name="T30" fmla="*/ 0 w 45"/>
                <a:gd name="T31" fmla="*/ 23 h 45"/>
                <a:gd name="T32" fmla="*/ 0 w 45"/>
                <a:gd name="T33" fmla="*/ 17 h 45"/>
                <a:gd name="T34" fmla="*/ 4 w 45"/>
                <a:gd name="T35" fmla="*/ 11 h 45"/>
                <a:gd name="T36" fmla="*/ 8 w 45"/>
                <a:gd name="T37" fmla="*/ 4 h 45"/>
                <a:gd name="T38" fmla="*/ 14 w 45"/>
                <a:gd name="T39" fmla="*/ 2 h 45"/>
                <a:gd name="T40" fmla="*/ 23 w 45"/>
                <a:gd name="T4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5">
                  <a:moveTo>
                    <a:pt x="23" y="0"/>
                  </a:moveTo>
                  <a:lnTo>
                    <a:pt x="29" y="2"/>
                  </a:lnTo>
                  <a:lnTo>
                    <a:pt x="35" y="4"/>
                  </a:lnTo>
                  <a:lnTo>
                    <a:pt x="41" y="11"/>
                  </a:lnTo>
                  <a:lnTo>
                    <a:pt x="43" y="17"/>
                  </a:lnTo>
                  <a:lnTo>
                    <a:pt x="45" y="23"/>
                  </a:lnTo>
                  <a:lnTo>
                    <a:pt x="43" y="31"/>
                  </a:lnTo>
                  <a:lnTo>
                    <a:pt x="41" y="37"/>
                  </a:lnTo>
                  <a:lnTo>
                    <a:pt x="35" y="41"/>
                  </a:lnTo>
                  <a:lnTo>
                    <a:pt x="29" y="45"/>
                  </a:lnTo>
                  <a:lnTo>
                    <a:pt x="23" y="45"/>
                  </a:lnTo>
                  <a:lnTo>
                    <a:pt x="14" y="45"/>
                  </a:lnTo>
                  <a:lnTo>
                    <a:pt x="8" y="41"/>
                  </a:lnTo>
                  <a:lnTo>
                    <a:pt x="4" y="37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4" y="11"/>
                  </a:lnTo>
                  <a:lnTo>
                    <a:pt x="8" y="4"/>
                  </a:lnTo>
                  <a:lnTo>
                    <a:pt x="14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19"/>
            <p:cNvSpPr>
              <a:spLocks noChangeArrowheads="1"/>
            </p:cNvSpPr>
            <p:nvPr/>
          </p:nvSpPr>
          <p:spPr bwMode="auto">
            <a:xfrm>
              <a:off x="3906156" y="5533705"/>
              <a:ext cx="688417" cy="2285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20"/>
            <p:cNvSpPr>
              <a:spLocks/>
            </p:cNvSpPr>
            <p:nvPr/>
          </p:nvSpPr>
          <p:spPr bwMode="auto">
            <a:xfrm>
              <a:off x="4463173" y="5422303"/>
              <a:ext cx="948358" cy="251372"/>
            </a:xfrm>
            <a:custGeom>
              <a:avLst/>
              <a:gdLst>
                <a:gd name="T0" fmla="*/ 42 w 332"/>
                <a:gd name="T1" fmla="*/ 0 h 88"/>
                <a:gd name="T2" fmla="*/ 288 w 332"/>
                <a:gd name="T3" fmla="*/ 0 h 88"/>
                <a:gd name="T4" fmla="*/ 310 w 332"/>
                <a:gd name="T5" fmla="*/ 6 h 88"/>
                <a:gd name="T6" fmla="*/ 326 w 332"/>
                <a:gd name="T7" fmla="*/ 20 h 88"/>
                <a:gd name="T8" fmla="*/ 332 w 332"/>
                <a:gd name="T9" fmla="*/ 43 h 88"/>
                <a:gd name="T10" fmla="*/ 326 w 332"/>
                <a:gd name="T11" fmla="*/ 65 h 88"/>
                <a:gd name="T12" fmla="*/ 310 w 332"/>
                <a:gd name="T13" fmla="*/ 82 h 88"/>
                <a:gd name="T14" fmla="*/ 288 w 332"/>
                <a:gd name="T15" fmla="*/ 88 h 88"/>
                <a:gd name="T16" fmla="*/ 42 w 332"/>
                <a:gd name="T17" fmla="*/ 88 h 88"/>
                <a:gd name="T18" fmla="*/ 22 w 332"/>
                <a:gd name="T19" fmla="*/ 82 h 88"/>
                <a:gd name="T20" fmla="*/ 6 w 332"/>
                <a:gd name="T21" fmla="*/ 65 h 88"/>
                <a:gd name="T22" fmla="*/ 0 w 332"/>
                <a:gd name="T23" fmla="*/ 43 h 88"/>
                <a:gd name="T24" fmla="*/ 6 w 332"/>
                <a:gd name="T25" fmla="*/ 20 h 88"/>
                <a:gd name="T26" fmla="*/ 22 w 332"/>
                <a:gd name="T27" fmla="*/ 6 h 88"/>
                <a:gd name="T28" fmla="*/ 42 w 332"/>
                <a:gd name="T2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2" h="88">
                  <a:moveTo>
                    <a:pt x="42" y="0"/>
                  </a:moveTo>
                  <a:lnTo>
                    <a:pt x="288" y="0"/>
                  </a:lnTo>
                  <a:lnTo>
                    <a:pt x="310" y="6"/>
                  </a:lnTo>
                  <a:lnTo>
                    <a:pt x="326" y="20"/>
                  </a:lnTo>
                  <a:lnTo>
                    <a:pt x="332" y="43"/>
                  </a:lnTo>
                  <a:lnTo>
                    <a:pt x="326" y="65"/>
                  </a:lnTo>
                  <a:lnTo>
                    <a:pt x="310" y="82"/>
                  </a:lnTo>
                  <a:lnTo>
                    <a:pt x="288" y="88"/>
                  </a:lnTo>
                  <a:lnTo>
                    <a:pt x="42" y="88"/>
                  </a:lnTo>
                  <a:lnTo>
                    <a:pt x="22" y="82"/>
                  </a:lnTo>
                  <a:lnTo>
                    <a:pt x="6" y="65"/>
                  </a:lnTo>
                  <a:lnTo>
                    <a:pt x="0" y="43"/>
                  </a:lnTo>
                  <a:lnTo>
                    <a:pt x="6" y="20"/>
                  </a:lnTo>
                  <a:lnTo>
                    <a:pt x="22" y="6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TextBox 23"/>
          <p:cNvSpPr txBox="1"/>
          <p:nvPr/>
        </p:nvSpPr>
        <p:spPr>
          <a:xfrm>
            <a:off x="7023189" y="1793062"/>
            <a:ext cx="444309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7023190" y="1308626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7023189" y="3145612"/>
            <a:ext cx="444309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7023190" y="2661176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23"/>
          <p:cNvSpPr txBox="1"/>
          <p:nvPr/>
        </p:nvSpPr>
        <p:spPr>
          <a:xfrm>
            <a:off x="7023189" y="4402912"/>
            <a:ext cx="444309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7023190" y="3918476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7023189" y="5717362"/>
            <a:ext cx="444309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7023190" y="5232926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53" name="文本框 52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83416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" grpId="0" animBg="1"/>
      <p:bldP spid="6" grpId="0" animBg="1"/>
      <p:bldP spid="7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81" b="-58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0" y="539786"/>
            <a:ext cx="2000250" cy="2063500"/>
          </a:xfrm>
          <a:prstGeom prst="rect">
            <a:avLst/>
          </a:prstGeom>
        </p:spPr>
      </p:pic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709294" y="2966423"/>
            <a:ext cx="48245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solidFill>
                  <a:schemeClr val="accent4"/>
                </a:solidFill>
                <a:ea typeface="微软雅黑" panose="020B0503020204020204" pitchFamily="34" charset="-122"/>
              </a:rPr>
              <a:t>请</a:t>
            </a:r>
            <a:r>
              <a:rPr lang="zh-CN" altLang="en-US" sz="4400" b="1" dirty="0">
                <a:solidFill>
                  <a:schemeClr val="accent4"/>
                </a:solidFill>
                <a:ea typeface="微软雅黑" panose="020B0503020204020204" pitchFamily="34" charset="-122"/>
              </a:rPr>
              <a:t>替换文字内容</a:t>
            </a:r>
            <a:endParaRPr lang="en-US" altLang="zh-CN" sz="4400" b="1" dirty="0">
              <a:solidFill>
                <a:schemeClr val="accent4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/>
        </p:nvSpPr>
        <p:spPr bwMode="auto">
          <a:xfrm>
            <a:off x="5761191" y="3914059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40943" y="2591770"/>
            <a:ext cx="2889133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smtClean="0">
                <a:solidFill>
                  <a:schemeClr val="accent4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17506" b="1" dirty="0">
              <a:solidFill>
                <a:schemeClr val="accent4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8"/>
          <p:cNvSpPr txBox="1">
            <a:spLocks noChangeArrowheads="1"/>
          </p:cNvSpPr>
          <p:nvPr/>
        </p:nvSpPr>
        <p:spPr bwMode="auto">
          <a:xfrm>
            <a:off x="7990041" y="3924037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"/>
          <p:cNvSpPr txBox="1">
            <a:spLocks noChangeArrowheads="1"/>
          </p:cNvSpPr>
          <p:nvPr/>
        </p:nvSpPr>
        <p:spPr bwMode="auto">
          <a:xfrm>
            <a:off x="5761191" y="4391216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8"/>
          <p:cNvSpPr txBox="1">
            <a:spLocks noChangeArrowheads="1"/>
          </p:cNvSpPr>
          <p:nvPr/>
        </p:nvSpPr>
        <p:spPr bwMode="auto">
          <a:xfrm>
            <a:off x="7990041" y="4401194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5424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" r="5085"/>
          <a:stretch/>
        </p:blipFill>
        <p:spPr>
          <a:xfrm>
            <a:off x="484922" y="2001987"/>
            <a:ext cx="5750061" cy="4048659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</p:pic>
      <p:grpSp>
        <p:nvGrpSpPr>
          <p:cNvPr id="75" name="Group 65"/>
          <p:cNvGrpSpPr/>
          <p:nvPr/>
        </p:nvGrpSpPr>
        <p:grpSpPr>
          <a:xfrm>
            <a:off x="6307449" y="3374662"/>
            <a:ext cx="555326" cy="418275"/>
            <a:chOff x="550885" y="1190671"/>
            <a:chExt cx="3840309" cy="2892537"/>
          </a:xfrm>
          <a:solidFill>
            <a:schemeClr val="accent2"/>
          </a:solidFill>
        </p:grpSpPr>
        <p:sp>
          <p:nvSpPr>
            <p:cNvPr id="76" name="Freeform 14"/>
            <p:cNvSpPr>
              <a:spLocks noEditPoints="1"/>
            </p:cNvSpPr>
            <p:nvPr/>
          </p:nvSpPr>
          <p:spPr bwMode="auto">
            <a:xfrm>
              <a:off x="2425794" y="2978264"/>
              <a:ext cx="149229" cy="239723"/>
            </a:xfrm>
            <a:custGeom>
              <a:avLst/>
              <a:gdLst/>
              <a:ahLst/>
              <a:cxnLst>
                <a:cxn ang="0">
                  <a:pos x="65" y="30"/>
                </a:cxn>
                <a:cxn ang="0">
                  <a:pos x="46" y="17"/>
                </a:cxn>
                <a:cxn ang="0">
                  <a:pos x="0" y="0"/>
                </a:cxn>
                <a:cxn ang="0">
                  <a:pos x="0" y="122"/>
                </a:cxn>
                <a:cxn ang="0">
                  <a:pos x="69" y="86"/>
                </a:cxn>
                <a:cxn ang="0">
                  <a:pos x="74" y="48"/>
                </a:cxn>
                <a:cxn ang="0">
                  <a:pos x="65" y="30"/>
                </a:cxn>
                <a:cxn ang="0">
                  <a:pos x="65" y="30"/>
                </a:cxn>
                <a:cxn ang="0">
                  <a:pos x="65" y="30"/>
                </a:cxn>
              </a:cxnLst>
              <a:rect l="0" t="0" r="r" b="b"/>
              <a:pathLst>
                <a:path w="76" h="122">
                  <a:moveTo>
                    <a:pt x="65" y="30"/>
                  </a:moveTo>
                  <a:cubicBezTo>
                    <a:pt x="59" y="24"/>
                    <a:pt x="53" y="20"/>
                    <a:pt x="46" y="17"/>
                  </a:cubicBezTo>
                  <a:cubicBezTo>
                    <a:pt x="32" y="9"/>
                    <a:pt x="16" y="4"/>
                    <a:pt x="0" y="0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26" y="119"/>
                    <a:pt x="55" y="110"/>
                    <a:pt x="69" y="86"/>
                  </a:cubicBezTo>
                  <a:cubicBezTo>
                    <a:pt x="75" y="75"/>
                    <a:pt x="76" y="61"/>
                    <a:pt x="74" y="48"/>
                  </a:cubicBezTo>
                  <a:cubicBezTo>
                    <a:pt x="72" y="41"/>
                    <a:pt x="69" y="35"/>
                    <a:pt x="65" y="30"/>
                  </a:cubicBezTo>
                  <a:close/>
                  <a:moveTo>
                    <a:pt x="65" y="30"/>
                  </a:moveTo>
                  <a:cubicBezTo>
                    <a:pt x="65" y="30"/>
                    <a:pt x="65" y="30"/>
                    <a:pt x="6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77" name="Freeform 15"/>
            <p:cNvSpPr>
              <a:spLocks noEditPoints="1"/>
            </p:cNvSpPr>
            <p:nvPr/>
          </p:nvSpPr>
          <p:spPr bwMode="auto">
            <a:xfrm>
              <a:off x="2559149" y="3148136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2174958" y="2597251"/>
              <a:ext cx="120655" cy="214319"/>
            </a:xfrm>
            <a:custGeom>
              <a:avLst/>
              <a:gdLst/>
              <a:ahLst/>
              <a:cxnLst>
                <a:cxn ang="0">
                  <a:pos x="9" y="30"/>
                </a:cxn>
                <a:cxn ang="0">
                  <a:pos x="1" y="52"/>
                </a:cxn>
                <a:cxn ang="0">
                  <a:pos x="4" y="75"/>
                </a:cxn>
                <a:cxn ang="0">
                  <a:pos x="18" y="92"/>
                </a:cxn>
                <a:cxn ang="0">
                  <a:pos x="40" y="103"/>
                </a:cxn>
                <a:cxn ang="0">
                  <a:pos x="61" y="110"/>
                </a:cxn>
                <a:cxn ang="0">
                  <a:pos x="61" y="0"/>
                </a:cxn>
                <a:cxn ang="0">
                  <a:pos x="9" y="30"/>
                </a:cxn>
                <a:cxn ang="0">
                  <a:pos x="9" y="30"/>
                </a:cxn>
                <a:cxn ang="0">
                  <a:pos x="9" y="30"/>
                </a:cxn>
              </a:cxnLst>
              <a:rect l="0" t="0" r="r" b="b"/>
              <a:pathLst>
                <a:path w="61" h="110">
                  <a:moveTo>
                    <a:pt x="9" y="30"/>
                  </a:moveTo>
                  <a:cubicBezTo>
                    <a:pt x="4" y="37"/>
                    <a:pt x="2" y="44"/>
                    <a:pt x="1" y="52"/>
                  </a:cubicBezTo>
                  <a:cubicBezTo>
                    <a:pt x="0" y="59"/>
                    <a:pt x="1" y="68"/>
                    <a:pt x="4" y="75"/>
                  </a:cubicBezTo>
                  <a:cubicBezTo>
                    <a:pt x="6" y="82"/>
                    <a:pt x="12" y="87"/>
                    <a:pt x="18" y="92"/>
                  </a:cubicBezTo>
                  <a:cubicBezTo>
                    <a:pt x="25" y="96"/>
                    <a:pt x="33" y="100"/>
                    <a:pt x="40" y="103"/>
                  </a:cubicBezTo>
                  <a:cubicBezTo>
                    <a:pt x="47" y="105"/>
                    <a:pt x="54" y="108"/>
                    <a:pt x="61" y="11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2" y="4"/>
                    <a:pt x="21" y="13"/>
                    <a:pt x="9" y="30"/>
                  </a:cubicBezTo>
                  <a:close/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79" name="Freeform 17"/>
            <p:cNvSpPr>
              <a:spLocks noEditPoints="1"/>
            </p:cNvSpPr>
            <p:nvPr/>
          </p:nvSpPr>
          <p:spPr bwMode="auto">
            <a:xfrm>
              <a:off x="2560736" y="3144958"/>
              <a:ext cx="1587" cy="3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0" name="Freeform 18"/>
            <p:cNvSpPr>
              <a:spLocks noEditPoints="1"/>
            </p:cNvSpPr>
            <p:nvPr/>
          </p:nvSpPr>
          <p:spPr bwMode="auto">
            <a:xfrm>
              <a:off x="550885" y="1190671"/>
              <a:ext cx="3840309" cy="2892537"/>
            </a:xfrm>
            <a:custGeom>
              <a:avLst/>
              <a:gdLst/>
              <a:ahLst/>
              <a:cxnLst>
                <a:cxn ang="0">
                  <a:pos x="1000" y="335"/>
                </a:cxn>
                <a:cxn ang="0">
                  <a:pos x="1130" y="44"/>
                </a:cxn>
                <a:cxn ang="0">
                  <a:pos x="892" y="91"/>
                </a:cxn>
                <a:cxn ang="0">
                  <a:pos x="664" y="57"/>
                </a:cxn>
                <a:cxn ang="0">
                  <a:pos x="807" y="343"/>
                </a:cxn>
                <a:cxn ang="0">
                  <a:pos x="822" y="1394"/>
                </a:cxn>
                <a:cxn ang="0">
                  <a:pos x="1000" y="335"/>
                </a:cxn>
                <a:cxn ang="0">
                  <a:pos x="1098" y="988"/>
                </a:cxn>
                <a:cxn ang="0">
                  <a:pos x="1052" y="1069"/>
                </a:cxn>
                <a:cxn ang="0">
                  <a:pos x="957" y="1102"/>
                </a:cxn>
                <a:cxn ang="0">
                  <a:pos x="957" y="1138"/>
                </a:cxn>
                <a:cxn ang="0">
                  <a:pos x="946" y="1163"/>
                </a:cxn>
                <a:cxn ang="0">
                  <a:pos x="910" y="1168"/>
                </a:cxn>
                <a:cxn ang="0">
                  <a:pos x="890" y="1138"/>
                </a:cxn>
                <a:cxn ang="0">
                  <a:pos x="890" y="1099"/>
                </a:cxn>
                <a:cxn ang="0">
                  <a:pos x="873" y="1095"/>
                </a:cxn>
                <a:cxn ang="0">
                  <a:pos x="792" y="1045"/>
                </a:cxn>
                <a:cxn ang="0">
                  <a:pos x="766" y="1003"/>
                </a:cxn>
                <a:cxn ang="0">
                  <a:pos x="762" y="991"/>
                </a:cxn>
                <a:cxn ang="0">
                  <a:pos x="759" y="979"/>
                </a:cxn>
                <a:cxn ang="0">
                  <a:pos x="763" y="961"/>
                </a:cxn>
                <a:cxn ang="0">
                  <a:pos x="796" y="943"/>
                </a:cxn>
                <a:cxn ang="0">
                  <a:pos x="825" y="966"/>
                </a:cxn>
                <a:cxn ang="0">
                  <a:pos x="828" y="977"/>
                </a:cxn>
                <a:cxn ang="0">
                  <a:pos x="833" y="988"/>
                </a:cxn>
                <a:cxn ang="0">
                  <a:pos x="848" y="1007"/>
                </a:cxn>
                <a:cxn ang="0">
                  <a:pos x="890" y="1030"/>
                </a:cxn>
                <a:cxn ang="0">
                  <a:pos x="890" y="898"/>
                </a:cxn>
                <a:cxn ang="0">
                  <a:pos x="803" y="860"/>
                </a:cxn>
                <a:cxn ang="0">
                  <a:pos x="773" y="824"/>
                </a:cxn>
                <a:cxn ang="0">
                  <a:pos x="763" y="776"/>
                </a:cxn>
                <a:cxn ang="0">
                  <a:pos x="773" y="728"/>
                </a:cxn>
                <a:cxn ang="0">
                  <a:pos x="800" y="690"/>
                </a:cxn>
                <a:cxn ang="0">
                  <a:pos x="890" y="650"/>
                </a:cxn>
                <a:cxn ang="0">
                  <a:pos x="890" y="613"/>
                </a:cxn>
                <a:cxn ang="0">
                  <a:pos x="902" y="588"/>
                </a:cxn>
                <a:cxn ang="0">
                  <a:pos x="938" y="583"/>
                </a:cxn>
                <a:cxn ang="0">
                  <a:pos x="957" y="613"/>
                </a:cxn>
                <a:cxn ang="0">
                  <a:pos x="957" y="650"/>
                </a:cxn>
                <a:cxn ang="0">
                  <a:pos x="970" y="652"/>
                </a:cxn>
                <a:cxn ang="0">
                  <a:pos x="1058" y="694"/>
                </a:cxn>
                <a:cxn ang="0">
                  <a:pos x="1085" y="733"/>
                </a:cxn>
                <a:cxn ang="0">
                  <a:pos x="1089" y="745"/>
                </a:cxn>
                <a:cxn ang="0">
                  <a:pos x="1092" y="757"/>
                </a:cxn>
                <a:cxn ang="0">
                  <a:pos x="1090" y="776"/>
                </a:cxn>
                <a:cxn ang="0">
                  <a:pos x="1058" y="795"/>
                </a:cxn>
                <a:cxn ang="0">
                  <a:pos x="1028" y="774"/>
                </a:cxn>
                <a:cxn ang="0">
                  <a:pos x="1025" y="763"/>
                </a:cxn>
                <a:cxn ang="0">
                  <a:pos x="1019" y="752"/>
                </a:cxn>
                <a:cxn ang="0">
                  <a:pos x="1003" y="736"/>
                </a:cxn>
                <a:cxn ang="0">
                  <a:pos x="957" y="718"/>
                </a:cxn>
                <a:cxn ang="0">
                  <a:pos x="957" y="844"/>
                </a:cxn>
                <a:cxn ang="0">
                  <a:pos x="1015" y="861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84" y="916"/>
                </a:cxn>
                <a:cxn ang="0">
                  <a:pos x="1098" y="988"/>
                </a:cxn>
                <a:cxn ang="0">
                  <a:pos x="1098" y="988"/>
                </a:cxn>
                <a:cxn ang="0">
                  <a:pos x="1098" y="988"/>
                </a:cxn>
              </a:cxnLst>
              <a:rect l="0" t="0" r="r" b="b"/>
              <a:pathLst>
                <a:path w="1960" h="1477">
                  <a:moveTo>
                    <a:pt x="1000" y="335"/>
                  </a:moveTo>
                  <a:cubicBezTo>
                    <a:pt x="1104" y="248"/>
                    <a:pt x="1173" y="53"/>
                    <a:pt x="1130" y="44"/>
                  </a:cubicBezTo>
                  <a:cubicBezTo>
                    <a:pt x="1074" y="33"/>
                    <a:pt x="951" y="83"/>
                    <a:pt x="892" y="91"/>
                  </a:cubicBezTo>
                  <a:cubicBezTo>
                    <a:pt x="808" y="102"/>
                    <a:pt x="716" y="0"/>
                    <a:pt x="664" y="57"/>
                  </a:cubicBezTo>
                  <a:cubicBezTo>
                    <a:pt x="623" y="103"/>
                    <a:pt x="694" y="270"/>
                    <a:pt x="807" y="343"/>
                  </a:cubicBezTo>
                  <a:cubicBezTo>
                    <a:pt x="472" y="507"/>
                    <a:pt x="0" y="1334"/>
                    <a:pt x="822" y="1394"/>
                  </a:cubicBezTo>
                  <a:cubicBezTo>
                    <a:pt x="1960" y="1477"/>
                    <a:pt x="1390" y="496"/>
                    <a:pt x="1000" y="335"/>
                  </a:cubicBezTo>
                  <a:close/>
                  <a:moveTo>
                    <a:pt x="1098" y="988"/>
                  </a:moveTo>
                  <a:cubicBezTo>
                    <a:pt x="1094" y="1020"/>
                    <a:pt x="1077" y="1049"/>
                    <a:pt x="1052" y="1069"/>
                  </a:cubicBezTo>
                  <a:cubicBezTo>
                    <a:pt x="1025" y="1090"/>
                    <a:pt x="991" y="1099"/>
                    <a:pt x="957" y="1102"/>
                  </a:cubicBezTo>
                  <a:cubicBezTo>
                    <a:pt x="957" y="1138"/>
                    <a:pt x="957" y="1138"/>
                    <a:pt x="957" y="1138"/>
                  </a:cubicBezTo>
                  <a:cubicBezTo>
                    <a:pt x="957" y="1147"/>
                    <a:pt x="953" y="1156"/>
                    <a:pt x="946" y="1163"/>
                  </a:cubicBezTo>
                  <a:cubicBezTo>
                    <a:pt x="936" y="1171"/>
                    <a:pt x="922" y="1174"/>
                    <a:pt x="910" y="1168"/>
                  </a:cubicBezTo>
                  <a:cubicBezTo>
                    <a:pt x="898" y="1163"/>
                    <a:pt x="890" y="1151"/>
                    <a:pt x="890" y="1138"/>
                  </a:cubicBezTo>
                  <a:cubicBezTo>
                    <a:pt x="890" y="1099"/>
                    <a:pt x="890" y="1099"/>
                    <a:pt x="890" y="1099"/>
                  </a:cubicBezTo>
                  <a:cubicBezTo>
                    <a:pt x="885" y="1098"/>
                    <a:pt x="879" y="1096"/>
                    <a:pt x="873" y="1095"/>
                  </a:cubicBezTo>
                  <a:cubicBezTo>
                    <a:pt x="842" y="1086"/>
                    <a:pt x="813" y="1069"/>
                    <a:pt x="792" y="1045"/>
                  </a:cubicBezTo>
                  <a:cubicBezTo>
                    <a:pt x="781" y="1032"/>
                    <a:pt x="772" y="1018"/>
                    <a:pt x="766" y="1003"/>
                  </a:cubicBezTo>
                  <a:cubicBezTo>
                    <a:pt x="765" y="999"/>
                    <a:pt x="763" y="995"/>
                    <a:pt x="762" y="991"/>
                  </a:cubicBezTo>
                  <a:cubicBezTo>
                    <a:pt x="761" y="987"/>
                    <a:pt x="760" y="983"/>
                    <a:pt x="759" y="979"/>
                  </a:cubicBezTo>
                  <a:cubicBezTo>
                    <a:pt x="759" y="973"/>
                    <a:pt x="760" y="966"/>
                    <a:pt x="763" y="961"/>
                  </a:cubicBezTo>
                  <a:cubicBezTo>
                    <a:pt x="769" y="949"/>
                    <a:pt x="782" y="942"/>
                    <a:pt x="796" y="943"/>
                  </a:cubicBezTo>
                  <a:cubicBezTo>
                    <a:pt x="809" y="944"/>
                    <a:pt x="820" y="953"/>
                    <a:pt x="825" y="966"/>
                  </a:cubicBezTo>
                  <a:cubicBezTo>
                    <a:pt x="826" y="969"/>
                    <a:pt x="827" y="973"/>
                    <a:pt x="828" y="977"/>
                  </a:cubicBezTo>
                  <a:cubicBezTo>
                    <a:pt x="830" y="981"/>
                    <a:pt x="831" y="985"/>
                    <a:pt x="833" y="988"/>
                  </a:cubicBezTo>
                  <a:cubicBezTo>
                    <a:pt x="837" y="995"/>
                    <a:pt x="842" y="1001"/>
                    <a:pt x="848" y="1007"/>
                  </a:cubicBezTo>
                  <a:cubicBezTo>
                    <a:pt x="860" y="1018"/>
                    <a:pt x="875" y="1026"/>
                    <a:pt x="890" y="1030"/>
                  </a:cubicBezTo>
                  <a:cubicBezTo>
                    <a:pt x="890" y="898"/>
                    <a:pt x="890" y="898"/>
                    <a:pt x="890" y="898"/>
                  </a:cubicBezTo>
                  <a:cubicBezTo>
                    <a:pt x="860" y="890"/>
                    <a:pt x="828" y="880"/>
                    <a:pt x="803" y="860"/>
                  </a:cubicBezTo>
                  <a:cubicBezTo>
                    <a:pt x="790" y="850"/>
                    <a:pt x="780" y="838"/>
                    <a:pt x="773" y="824"/>
                  </a:cubicBezTo>
                  <a:cubicBezTo>
                    <a:pt x="766" y="809"/>
                    <a:pt x="763" y="793"/>
                    <a:pt x="763" y="776"/>
                  </a:cubicBezTo>
                  <a:cubicBezTo>
                    <a:pt x="763" y="760"/>
                    <a:pt x="766" y="743"/>
                    <a:pt x="773" y="728"/>
                  </a:cubicBezTo>
                  <a:cubicBezTo>
                    <a:pt x="779" y="714"/>
                    <a:pt x="789" y="701"/>
                    <a:pt x="800" y="690"/>
                  </a:cubicBezTo>
                  <a:cubicBezTo>
                    <a:pt x="825" y="668"/>
                    <a:pt x="858" y="655"/>
                    <a:pt x="890" y="650"/>
                  </a:cubicBezTo>
                  <a:cubicBezTo>
                    <a:pt x="890" y="613"/>
                    <a:pt x="890" y="613"/>
                    <a:pt x="890" y="613"/>
                  </a:cubicBezTo>
                  <a:cubicBezTo>
                    <a:pt x="890" y="604"/>
                    <a:pt x="895" y="595"/>
                    <a:pt x="902" y="588"/>
                  </a:cubicBezTo>
                  <a:cubicBezTo>
                    <a:pt x="912" y="580"/>
                    <a:pt x="926" y="577"/>
                    <a:pt x="938" y="583"/>
                  </a:cubicBezTo>
                  <a:cubicBezTo>
                    <a:pt x="950" y="588"/>
                    <a:pt x="957" y="600"/>
                    <a:pt x="957" y="613"/>
                  </a:cubicBezTo>
                  <a:cubicBezTo>
                    <a:pt x="957" y="650"/>
                    <a:pt x="957" y="650"/>
                    <a:pt x="957" y="650"/>
                  </a:cubicBezTo>
                  <a:cubicBezTo>
                    <a:pt x="962" y="651"/>
                    <a:pt x="966" y="651"/>
                    <a:pt x="970" y="652"/>
                  </a:cubicBezTo>
                  <a:cubicBezTo>
                    <a:pt x="1003" y="658"/>
                    <a:pt x="1034" y="671"/>
                    <a:pt x="1058" y="694"/>
                  </a:cubicBezTo>
                  <a:cubicBezTo>
                    <a:pt x="1069" y="705"/>
                    <a:pt x="1078" y="719"/>
                    <a:pt x="1085" y="733"/>
                  </a:cubicBezTo>
                  <a:cubicBezTo>
                    <a:pt x="1086" y="737"/>
                    <a:pt x="1088" y="741"/>
                    <a:pt x="1089" y="745"/>
                  </a:cubicBezTo>
                  <a:cubicBezTo>
                    <a:pt x="1091" y="749"/>
                    <a:pt x="1092" y="753"/>
                    <a:pt x="1092" y="757"/>
                  </a:cubicBezTo>
                  <a:cubicBezTo>
                    <a:pt x="1093" y="763"/>
                    <a:pt x="1092" y="770"/>
                    <a:pt x="1090" y="776"/>
                  </a:cubicBezTo>
                  <a:cubicBezTo>
                    <a:pt x="1084" y="788"/>
                    <a:pt x="1071" y="796"/>
                    <a:pt x="1058" y="795"/>
                  </a:cubicBezTo>
                  <a:cubicBezTo>
                    <a:pt x="1045" y="795"/>
                    <a:pt x="1033" y="786"/>
                    <a:pt x="1028" y="774"/>
                  </a:cubicBezTo>
                  <a:cubicBezTo>
                    <a:pt x="1027" y="770"/>
                    <a:pt x="1026" y="766"/>
                    <a:pt x="1025" y="763"/>
                  </a:cubicBezTo>
                  <a:cubicBezTo>
                    <a:pt x="1023" y="759"/>
                    <a:pt x="1021" y="756"/>
                    <a:pt x="1019" y="752"/>
                  </a:cubicBezTo>
                  <a:cubicBezTo>
                    <a:pt x="1015" y="746"/>
                    <a:pt x="1010" y="740"/>
                    <a:pt x="1003" y="736"/>
                  </a:cubicBezTo>
                  <a:cubicBezTo>
                    <a:pt x="990" y="726"/>
                    <a:pt x="974" y="721"/>
                    <a:pt x="957" y="718"/>
                  </a:cubicBezTo>
                  <a:cubicBezTo>
                    <a:pt x="957" y="844"/>
                    <a:pt x="957" y="844"/>
                    <a:pt x="957" y="844"/>
                  </a:cubicBezTo>
                  <a:cubicBezTo>
                    <a:pt x="977" y="849"/>
                    <a:pt x="996" y="854"/>
                    <a:pt x="1015" y="861"/>
                  </a:cubicBezTo>
                  <a:cubicBezTo>
                    <a:pt x="1043" y="872"/>
                    <a:pt x="1069" y="889"/>
                    <a:pt x="1084" y="916"/>
                  </a:cubicBezTo>
                  <a:cubicBezTo>
                    <a:pt x="1082" y="912"/>
                    <a:pt x="1080" y="908"/>
                    <a:pt x="1084" y="916"/>
                  </a:cubicBezTo>
                  <a:cubicBezTo>
                    <a:pt x="1089" y="924"/>
                    <a:pt x="1087" y="920"/>
                    <a:pt x="1084" y="916"/>
                  </a:cubicBezTo>
                  <a:cubicBezTo>
                    <a:pt x="1097" y="938"/>
                    <a:pt x="1101" y="963"/>
                    <a:pt x="1098" y="988"/>
                  </a:cubicBezTo>
                  <a:close/>
                  <a:moveTo>
                    <a:pt x="1098" y="988"/>
                  </a:moveTo>
                  <a:cubicBezTo>
                    <a:pt x="1098" y="988"/>
                    <a:pt x="1098" y="988"/>
                    <a:pt x="1098" y="9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1" name="Freeform 19"/>
            <p:cNvSpPr>
              <a:spLocks noEditPoints="1"/>
            </p:cNvSpPr>
            <p:nvPr/>
          </p:nvSpPr>
          <p:spPr bwMode="auto">
            <a:xfrm>
              <a:off x="2559051" y="3149601"/>
              <a:ext cx="1587" cy="15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Group 119"/>
          <p:cNvGrpSpPr/>
          <p:nvPr/>
        </p:nvGrpSpPr>
        <p:grpSpPr>
          <a:xfrm>
            <a:off x="6442309" y="4868438"/>
            <a:ext cx="275012" cy="284008"/>
            <a:chOff x="1227138" y="271463"/>
            <a:chExt cx="679450" cy="701675"/>
          </a:xfrm>
          <a:solidFill>
            <a:schemeClr val="accent3"/>
          </a:solidFill>
        </p:grpSpPr>
        <p:sp>
          <p:nvSpPr>
            <p:cNvPr id="83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4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5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6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sz="2002"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Group 12"/>
          <p:cNvGrpSpPr>
            <a:grpSpLocks noChangeAspect="1"/>
          </p:cNvGrpSpPr>
          <p:nvPr/>
        </p:nvGrpSpPr>
        <p:grpSpPr bwMode="auto">
          <a:xfrm>
            <a:off x="6416152" y="1998222"/>
            <a:ext cx="338353" cy="306914"/>
            <a:chOff x="2535" y="1120"/>
            <a:chExt cx="635" cy="576"/>
          </a:xfrm>
          <a:solidFill>
            <a:schemeClr val="accent1"/>
          </a:solidFill>
        </p:grpSpPr>
        <p:sp>
          <p:nvSpPr>
            <p:cNvPr id="88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0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3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  <p:sp>
          <p:nvSpPr>
            <p:cNvPr id="94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2">
                <a:ea typeface="微软雅黑" panose="020B0503020204020204" pitchFamily="34" charset="-122"/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6827793" y="1943930"/>
            <a:ext cx="18266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6943905" y="2435284"/>
            <a:ext cx="33149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PA_矩形 75"/>
          <p:cNvSpPr/>
          <p:nvPr>
            <p:custDataLst>
              <p:tags r:id="rId1"/>
            </p:custDataLst>
          </p:nvPr>
        </p:nvSpPr>
        <p:spPr>
          <a:xfrm>
            <a:off x="6827793" y="2461463"/>
            <a:ext cx="527357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827793" y="3376050"/>
            <a:ext cx="18266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02" name="直接连接符 101"/>
          <p:cNvCxnSpPr/>
          <p:nvPr/>
        </p:nvCxnSpPr>
        <p:spPr>
          <a:xfrm>
            <a:off x="6943905" y="3854474"/>
            <a:ext cx="33149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PA_矩形 75"/>
          <p:cNvSpPr/>
          <p:nvPr>
            <p:custDataLst>
              <p:tags r:id="rId2"/>
            </p:custDataLst>
          </p:nvPr>
        </p:nvSpPr>
        <p:spPr>
          <a:xfrm>
            <a:off x="6827793" y="3880653"/>
            <a:ext cx="527357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6827793" y="4801013"/>
            <a:ext cx="18266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6943905" y="5292367"/>
            <a:ext cx="33149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PA_矩形 75"/>
          <p:cNvSpPr/>
          <p:nvPr>
            <p:custDataLst>
              <p:tags r:id="rId3"/>
            </p:custDataLst>
          </p:nvPr>
        </p:nvSpPr>
        <p:spPr>
          <a:xfrm>
            <a:off x="6827793" y="5318546"/>
            <a:ext cx="5273571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36" name="文本框 35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517523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8" grpId="0"/>
          <p:bldP spid="100" grpId="0"/>
          <p:bldP spid="101" grpId="0"/>
          <p:bldP spid="103" grpId="0"/>
          <p:bldP spid="104" grpId="0"/>
          <p:bldP spid="10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8" grpId="0"/>
          <p:bldP spid="100" grpId="0"/>
          <p:bldP spid="101" grpId="0"/>
          <p:bldP spid="103" grpId="0"/>
          <p:bldP spid="104" grpId="0"/>
          <p:bldP spid="106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>
            <a:off x="9143474" y="2187618"/>
            <a:ext cx="1826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46219" y="1976288"/>
            <a:ext cx="2483156" cy="166966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794" r="-1324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46219" y="3719363"/>
            <a:ext cx="2483156" cy="1669662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119" r="-211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27494" y="1976288"/>
            <a:ext cx="2483156" cy="1669662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9207" b="-920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27494" y="3719363"/>
            <a:ext cx="2483156" cy="1669662"/>
          </a:xfrm>
          <a:prstGeom prst="rect">
            <a:avLst/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862" r="-98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9251096" y="2678972"/>
            <a:ext cx="33149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PA_矩形 75"/>
          <p:cNvSpPr/>
          <p:nvPr>
            <p:custDataLst>
              <p:tags r:id="rId1"/>
            </p:custDataLst>
          </p:nvPr>
        </p:nvSpPr>
        <p:spPr>
          <a:xfrm>
            <a:off x="9143475" y="2705150"/>
            <a:ext cx="2845326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9143474" y="3809664"/>
            <a:ext cx="1826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9251096" y="4301018"/>
            <a:ext cx="331496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PA_矩形 75"/>
          <p:cNvSpPr/>
          <p:nvPr>
            <p:custDataLst>
              <p:tags r:id="rId2"/>
            </p:custDataLst>
          </p:nvPr>
        </p:nvSpPr>
        <p:spPr>
          <a:xfrm>
            <a:off x="9143475" y="4327196"/>
            <a:ext cx="2845326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787218" y="2195396"/>
            <a:ext cx="1826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3116647" y="2686354"/>
            <a:ext cx="33149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PA_矩形 75"/>
          <p:cNvSpPr/>
          <p:nvPr>
            <p:custDataLst>
              <p:tags r:id="rId3"/>
            </p:custDataLst>
          </p:nvPr>
        </p:nvSpPr>
        <p:spPr>
          <a:xfrm>
            <a:off x="884238" y="2712928"/>
            <a:ext cx="2729654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787218" y="3817442"/>
            <a:ext cx="1826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3116647" y="4334974"/>
            <a:ext cx="33149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PA_矩形 75"/>
          <p:cNvSpPr/>
          <p:nvPr>
            <p:custDataLst>
              <p:tags r:id="rId4"/>
            </p:custDataLst>
          </p:nvPr>
        </p:nvSpPr>
        <p:spPr>
          <a:xfrm>
            <a:off x="884238" y="4334974"/>
            <a:ext cx="2729654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22" name="文本框 21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112730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>
        <p14:gallery dir="l"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6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6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/>
          <p:bldP spid="2" grpId="0" animBg="1"/>
          <p:bldP spid="24" grpId="0" animBg="1"/>
          <p:bldP spid="25" grpId="0" animBg="1"/>
          <p:bldP spid="26" grpId="0" animBg="1"/>
          <p:bldP spid="84" grpId="0"/>
          <p:bldP spid="85" grpId="0"/>
          <p:bldP spid="87" grpId="0"/>
          <p:bldP spid="88" grpId="0"/>
          <p:bldP spid="90" grpId="0"/>
          <p:bldP spid="91" grpId="0"/>
          <p:bldP spid="9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6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6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2" grpId="0"/>
          <p:bldP spid="2" grpId="0" animBg="1"/>
          <p:bldP spid="24" grpId="0" animBg="1"/>
          <p:bldP spid="25" grpId="0" animBg="1"/>
          <p:bldP spid="26" grpId="0" animBg="1"/>
          <p:bldP spid="84" grpId="0"/>
          <p:bldP spid="85" grpId="0"/>
          <p:bldP spid="87" grpId="0"/>
          <p:bldP spid="88" grpId="0"/>
          <p:bldP spid="90" grpId="0"/>
          <p:bldP spid="91" grpId="0"/>
          <p:bldP spid="93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27"/>
          <p:cNvGrpSpPr/>
          <p:nvPr/>
        </p:nvGrpSpPr>
        <p:grpSpPr>
          <a:xfrm>
            <a:off x="6174193" y="1269851"/>
            <a:ext cx="3872553" cy="1764626"/>
            <a:chOff x="3491880" y="2420888"/>
            <a:chExt cx="5794246" cy="2160240"/>
          </a:xfrm>
          <a:solidFill>
            <a:srgbClr val="E43937"/>
          </a:solidFill>
        </p:grpSpPr>
        <p:sp>
          <p:nvSpPr>
            <p:cNvPr id="6" name="上弧形箭头 28"/>
            <p:cNvSpPr/>
            <p:nvPr/>
          </p:nvSpPr>
          <p:spPr>
            <a:xfrm>
              <a:off x="3605493" y="2420888"/>
              <a:ext cx="5680633" cy="2160240"/>
            </a:xfrm>
            <a:prstGeom prst="curvedDownArrow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上弧形箭头 29"/>
            <p:cNvSpPr/>
            <p:nvPr/>
          </p:nvSpPr>
          <p:spPr>
            <a:xfrm>
              <a:off x="3491880" y="2420888"/>
              <a:ext cx="4317280" cy="2160240"/>
            </a:xfrm>
            <a:prstGeom prst="curvedDownArrow">
              <a:avLst/>
            </a:prstGeom>
            <a:solidFill>
              <a:schemeClr val="accent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上弧形箭头 30"/>
            <p:cNvSpPr/>
            <p:nvPr/>
          </p:nvSpPr>
          <p:spPr>
            <a:xfrm>
              <a:off x="3491880" y="2420888"/>
              <a:ext cx="2808312" cy="2160240"/>
            </a:xfrm>
            <a:prstGeom prst="curvedDownArrow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23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31"/>
          <p:cNvGrpSpPr/>
          <p:nvPr/>
        </p:nvGrpSpPr>
        <p:grpSpPr>
          <a:xfrm flipH="1">
            <a:off x="2833167" y="1269851"/>
            <a:ext cx="3872553" cy="1764626"/>
            <a:chOff x="3491880" y="2420888"/>
            <a:chExt cx="5794246" cy="2160240"/>
          </a:xfrm>
          <a:solidFill>
            <a:srgbClr val="44788B"/>
          </a:solidFill>
        </p:grpSpPr>
        <p:sp>
          <p:nvSpPr>
            <p:cNvPr id="10" name="上弧形箭头 32"/>
            <p:cNvSpPr/>
            <p:nvPr/>
          </p:nvSpPr>
          <p:spPr>
            <a:xfrm>
              <a:off x="3605493" y="2420888"/>
              <a:ext cx="5680633" cy="2160240"/>
            </a:xfrm>
            <a:prstGeom prst="curvedDownArrow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上弧形箭头 33"/>
            <p:cNvSpPr/>
            <p:nvPr/>
          </p:nvSpPr>
          <p:spPr>
            <a:xfrm>
              <a:off x="3491880" y="2420888"/>
              <a:ext cx="4317280" cy="2160240"/>
            </a:xfrm>
            <a:prstGeom prst="curvedDownArrow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上弧形箭头 34"/>
            <p:cNvSpPr/>
            <p:nvPr/>
          </p:nvSpPr>
          <p:spPr>
            <a:xfrm>
              <a:off x="3491880" y="2420888"/>
              <a:ext cx="2808312" cy="2160240"/>
            </a:xfrm>
            <a:prstGeom prst="curvedDownArrow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" name="圆柱形 35"/>
          <p:cNvSpPr/>
          <p:nvPr/>
        </p:nvSpPr>
        <p:spPr>
          <a:xfrm>
            <a:off x="6131823" y="3022115"/>
            <a:ext cx="610982" cy="2791318"/>
          </a:xfrm>
          <a:prstGeom prst="can">
            <a:avLst>
              <a:gd name="adj" fmla="val 2705"/>
            </a:avLst>
          </a:prstGeom>
          <a:gradFill flip="none" rotWithShape="1">
            <a:gsLst>
              <a:gs pos="2500">
                <a:sysClr val="windowText" lastClr="000000">
                  <a:lumMod val="50000"/>
                  <a:lumOff val="50000"/>
                </a:sysClr>
              </a:gs>
              <a:gs pos="9000">
                <a:sysClr val="windowText" lastClr="000000">
                  <a:lumMod val="85000"/>
                  <a:lumOff val="15000"/>
                </a:sysClr>
              </a:gs>
              <a:gs pos="75000">
                <a:sysClr val="windowText" lastClr="000000">
                  <a:lumMod val="50000"/>
                  <a:lumOff val="50000"/>
                </a:sysClr>
              </a:gs>
              <a:gs pos="65000">
                <a:sysClr val="windowText" lastClr="000000">
                  <a:lumMod val="50000"/>
                  <a:lumOff val="50000"/>
                </a:sysClr>
              </a:gs>
              <a:gs pos="42000">
                <a:sysClr val="window" lastClr="FFFFFF"/>
              </a:gs>
              <a:gs pos="40000">
                <a:sysClr val="window" lastClr="FFFFFF">
                  <a:lumMod val="85000"/>
                </a:sysClr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algn="ctr" defTabSz="96423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 ker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23879" y="2535978"/>
            <a:ext cx="6833811" cy="432555"/>
            <a:chOff x="3080614" y="2383425"/>
            <a:chExt cx="6834655" cy="432608"/>
          </a:xfrm>
        </p:grpSpPr>
        <p:grpSp>
          <p:nvGrpSpPr>
            <p:cNvPr id="2" name="组合 1"/>
            <p:cNvGrpSpPr/>
            <p:nvPr/>
          </p:nvGrpSpPr>
          <p:grpSpPr>
            <a:xfrm>
              <a:off x="3080614" y="2383425"/>
              <a:ext cx="2536934" cy="432608"/>
              <a:chOff x="3080614" y="2383425"/>
              <a:chExt cx="2536934" cy="432608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3080614" y="2383426"/>
                <a:ext cx="545612" cy="43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smtClean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01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4066096" y="2383425"/>
                <a:ext cx="545612" cy="43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02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071936" y="2383425"/>
                <a:ext cx="545612" cy="43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03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7389040" y="2383425"/>
              <a:ext cx="2526229" cy="432607"/>
              <a:chOff x="7389040" y="2383425"/>
              <a:chExt cx="2526229" cy="432607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7389040" y="2383425"/>
                <a:ext cx="545612" cy="43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04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8371812" y="2383425"/>
                <a:ext cx="545612" cy="43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05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9369657" y="2383425"/>
                <a:ext cx="545612" cy="43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64230"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898" b="1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ea typeface="微软雅黑" pitchFamily="34" charset="-122"/>
                    <a:cs typeface="Arial" pitchFamily="34" charset="0"/>
                    <a:sym typeface="Arial" panose="020B0604020202020204" pitchFamily="34" charset="0"/>
                  </a:rPr>
                  <a:t>06</a:t>
                </a:r>
                <a:endParaRPr lang="zh-CN" altLang="en-US" sz="1898" b="1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itchFamily="34" charset="-122"/>
                  <a:cs typeface="Arial" pitchFamily="34" charset="0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4" name="TextBox 54"/>
          <p:cNvSpPr txBox="1"/>
          <p:nvPr/>
        </p:nvSpPr>
        <p:spPr>
          <a:xfrm>
            <a:off x="960272" y="3046066"/>
            <a:ext cx="2211478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5"/>
          <p:cNvSpPr/>
          <p:nvPr/>
        </p:nvSpPr>
        <p:spPr>
          <a:xfrm>
            <a:off x="960272" y="3432111"/>
            <a:ext cx="346893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54"/>
          <p:cNvSpPr txBox="1"/>
          <p:nvPr/>
        </p:nvSpPr>
        <p:spPr>
          <a:xfrm>
            <a:off x="960272" y="4354166"/>
            <a:ext cx="2211478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Rectangle 55"/>
          <p:cNvSpPr/>
          <p:nvPr/>
        </p:nvSpPr>
        <p:spPr>
          <a:xfrm>
            <a:off x="960272" y="4740211"/>
            <a:ext cx="346893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54"/>
          <p:cNvSpPr txBox="1"/>
          <p:nvPr/>
        </p:nvSpPr>
        <p:spPr>
          <a:xfrm>
            <a:off x="960272" y="5560666"/>
            <a:ext cx="2211478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Rectangle 55"/>
          <p:cNvSpPr/>
          <p:nvPr/>
        </p:nvSpPr>
        <p:spPr>
          <a:xfrm>
            <a:off x="960272" y="5946711"/>
            <a:ext cx="3468934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TextBox 54"/>
          <p:cNvSpPr txBox="1"/>
          <p:nvPr/>
        </p:nvSpPr>
        <p:spPr>
          <a:xfrm>
            <a:off x="8443058" y="3122266"/>
            <a:ext cx="220068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55"/>
          <p:cNvSpPr/>
          <p:nvPr/>
        </p:nvSpPr>
        <p:spPr>
          <a:xfrm>
            <a:off x="8443058" y="3508311"/>
            <a:ext cx="34520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54"/>
          <p:cNvSpPr txBox="1"/>
          <p:nvPr/>
        </p:nvSpPr>
        <p:spPr>
          <a:xfrm>
            <a:off x="8443058" y="4430366"/>
            <a:ext cx="220068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Rectangle 55"/>
          <p:cNvSpPr/>
          <p:nvPr/>
        </p:nvSpPr>
        <p:spPr>
          <a:xfrm>
            <a:off x="8443058" y="4816411"/>
            <a:ext cx="34520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54"/>
          <p:cNvSpPr txBox="1"/>
          <p:nvPr/>
        </p:nvSpPr>
        <p:spPr>
          <a:xfrm>
            <a:off x="8443058" y="5636866"/>
            <a:ext cx="2200686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Rectangle 55"/>
          <p:cNvSpPr/>
          <p:nvPr/>
        </p:nvSpPr>
        <p:spPr>
          <a:xfrm>
            <a:off x="8443058" y="6022911"/>
            <a:ext cx="345200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36" name="文本框 35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810391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4" grpId="0"/>
      <p:bldP spid="55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PA_组合 69"/>
          <p:cNvGrpSpPr/>
          <p:nvPr>
            <p:custDataLst>
              <p:tags r:id="rId1"/>
            </p:custDataLst>
          </p:nvPr>
        </p:nvGrpSpPr>
        <p:grpSpPr>
          <a:xfrm>
            <a:off x="5174214" y="2471063"/>
            <a:ext cx="2510325" cy="2511100"/>
            <a:chOff x="4905488" y="3342042"/>
            <a:chExt cx="2381025" cy="2381025"/>
          </a:xfrm>
        </p:grpSpPr>
        <p:sp>
          <p:nvSpPr>
            <p:cNvPr id="2" name="PA_椭圆 1"/>
            <p:cNvSpPr/>
            <p:nvPr>
              <p:custDataLst>
                <p:tags r:id="rId40"/>
              </p:custDataLst>
            </p:nvPr>
          </p:nvSpPr>
          <p:spPr>
            <a:xfrm>
              <a:off x="4905488" y="3342042"/>
              <a:ext cx="2381025" cy="2381025"/>
            </a:xfrm>
            <a:prstGeom prst="ellipse">
              <a:avLst/>
            </a:prstGeom>
            <a:noFill/>
            <a:ln w="254000" cap="flat" cmpd="sng" algn="ctr">
              <a:solidFill>
                <a:schemeClr val="bg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PA_椭圆 32"/>
            <p:cNvSpPr/>
            <p:nvPr>
              <p:custDataLst>
                <p:tags r:id="rId41"/>
              </p:custDataLst>
            </p:nvPr>
          </p:nvSpPr>
          <p:spPr>
            <a:xfrm>
              <a:off x="5253767" y="3690322"/>
              <a:ext cx="1684466" cy="16844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PA_组合 51"/>
          <p:cNvGrpSpPr/>
          <p:nvPr>
            <p:custDataLst>
              <p:tags r:id="rId2"/>
            </p:custDataLst>
          </p:nvPr>
        </p:nvGrpSpPr>
        <p:grpSpPr>
          <a:xfrm>
            <a:off x="6128599" y="3272827"/>
            <a:ext cx="587545" cy="858984"/>
            <a:chOff x="6258454" y="3849160"/>
            <a:chExt cx="330200" cy="482600"/>
          </a:xfrm>
          <a:solidFill>
            <a:schemeClr val="bg1"/>
          </a:solidFill>
        </p:grpSpPr>
        <p:sp>
          <p:nvSpPr>
            <p:cNvPr id="53" name="PA_任意多边形 35"/>
            <p:cNvSpPr>
              <a:spLocks noEditPoints="1"/>
            </p:cNvSpPr>
            <p:nvPr>
              <p:custDataLst>
                <p:tags r:id="rId38"/>
              </p:custDataLst>
            </p:nvPr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4" name="PA_任意多边形 36"/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PA_组合 126"/>
          <p:cNvGrpSpPr/>
          <p:nvPr>
            <p:custDataLst>
              <p:tags r:id="rId3"/>
            </p:custDataLst>
          </p:nvPr>
        </p:nvGrpSpPr>
        <p:grpSpPr>
          <a:xfrm>
            <a:off x="1838771" y="2393272"/>
            <a:ext cx="3036630" cy="414678"/>
            <a:chOff x="1741845" y="2481978"/>
            <a:chExt cx="2880221" cy="393197"/>
          </a:xfrm>
        </p:grpSpPr>
        <p:cxnSp>
          <p:nvCxnSpPr>
            <p:cNvPr id="72" name="PA_直接连接符 127"/>
            <p:cNvCxnSpPr/>
            <p:nvPr>
              <p:custDataLst>
                <p:tags r:id="rId36"/>
              </p:custDataLst>
            </p:nvPr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PA_直接连接符 128"/>
            <p:cNvCxnSpPr/>
            <p:nvPr>
              <p:custDataLst>
                <p:tags r:id="rId37"/>
              </p:custDataLst>
            </p:nvPr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PA_组合 129"/>
          <p:cNvGrpSpPr/>
          <p:nvPr>
            <p:custDataLst>
              <p:tags r:id="rId4"/>
            </p:custDataLst>
          </p:nvPr>
        </p:nvGrpSpPr>
        <p:grpSpPr>
          <a:xfrm flipV="1">
            <a:off x="1838771" y="4708421"/>
            <a:ext cx="3036630" cy="414678"/>
            <a:chOff x="1741845" y="2481978"/>
            <a:chExt cx="2880221" cy="393197"/>
          </a:xfrm>
        </p:grpSpPr>
        <p:cxnSp>
          <p:nvCxnSpPr>
            <p:cNvPr id="75" name="PA_直接连接符 130"/>
            <p:cNvCxnSpPr/>
            <p:nvPr>
              <p:custDataLst>
                <p:tags r:id="rId34"/>
              </p:custDataLst>
            </p:nvPr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PA_直接连接符 131"/>
            <p:cNvCxnSpPr/>
            <p:nvPr>
              <p:custDataLst>
                <p:tags r:id="rId35"/>
              </p:custDataLst>
            </p:nvPr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PA_组合 132"/>
          <p:cNvGrpSpPr/>
          <p:nvPr>
            <p:custDataLst>
              <p:tags r:id="rId5"/>
            </p:custDataLst>
          </p:nvPr>
        </p:nvGrpSpPr>
        <p:grpSpPr>
          <a:xfrm flipH="1">
            <a:off x="7987746" y="2393272"/>
            <a:ext cx="3036630" cy="414678"/>
            <a:chOff x="1741845" y="2481978"/>
            <a:chExt cx="2880221" cy="393197"/>
          </a:xfrm>
        </p:grpSpPr>
        <p:cxnSp>
          <p:nvCxnSpPr>
            <p:cNvPr id="78" name="PA_直接连接符 133"/>
            <p:cNvCxnSpPr/>
            <p:nvPr>
              <p:custDataLst>
                <p:tags r:id="rId32"/>
              </p:custDataLst>
            </p:nvPr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PA_直接连接符 134"/>
            <p:cNvCxnSpPr/>
            <p:nvPr>
              <p:custDataLst>
                <p:tags r:id="rId33"/>
              </p:custDataLst>
            </p:nvPr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PA_组合 135"/>
          <p:cNvGrpSpPr/>
          <p:nvPr>
            <p:custDataLst>
              <p:tags r:id="rId6"/>
            </p:custDataLst>
          </p:nvPr>
        </p:nvGrpSpPr>
        <p:grpSpPr>
          <a:xfrm flipH="1" flipV="1">
            <a:off x="7987746" y="4708421"/>
            <a:ext cx="3036630" cy="414678"/>
            <a:chOff x="1741845" y="2481978"/>
            <a:chExt cx="2880221" cy="393197"/>
          </a:xfrm>
        </p:grpSpPr>
        <p:cxnSp>
          <p:nvCxnSpPr>
            <p:cNvPr id="81" name="PA_直接连接符 136"/>
            <p:cNvCxnSpPr/>
            <p:nvPr>
              <p:custDataLst>
                <p:tags r:id="rId30"/>
              </p:custDataLst>
            </p:nvPr>
          </p:nvCxnSpPr>
          <p:spPr>
            <a:xfrm flipH="1" flipV="1">
              <a:off x="3555062" y="2481978"/>
              <a:ext cx="1067004" cy="393197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PA_直接连接符 137"/>
            <p:cNvCxnSpPr/>
            <p:nvPr>
              <p:custDataLst>
                <p:tags r:id="rId31"/>
              </p:custDataLst>
            </p:nvPr>
          </p:nvCxnSpPr>
          <p:spPr>
            <a:xfrm flipH="1">
              <a:off x="1741845" y="2481978"/>
              <a:ext cx="1813218" cy="0"/>
            </a:xfrm>
            <a:prstGeom prst="line">
              <a:avLst/>
            </a:prstGeom>
            <a:ln w="9525" cap="flat" cmpd="sng" algn="ctr">
              <a:solidFill>
                <a:srgbClr val="7F7F7F"/>
              </a:solidFill>
              <a:prstDash val="solid"/>
              <a:round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PA_文本框 82"/>
          <p:cNvSpPr txBox="1"/>
          <p:nvPr>
            <p:custDataLst>
              <p:tags r:id="rId7"/>
            </p:custDataLst>
          </p:nvPr>
        </p:nvSpPr>
        <p:spPr>
          <a:xfrm>
            <a:off x="1788526" y="1971304"/>
            <a:ext cx="1656997" cy="356970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lvl="0"/>
            <a:r>
              <a:rPr lang="zh-CN" alt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8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PA_文本框 83"/>
          <p:cNvSpPr txBox="1"/>
          <p:nvPr>
            <p:custDataLst>
              <p:tags r:id="rId8"/>
            </p:custDataLst>
          </p:nvPr>
        </p:nvSpPr>
        <p:spPr>
          <a:xfrm>
            <a:off x="1788525" y="2399336"/>
            <a:ext cx="2428276" cy="618709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defTabSz="1529690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5" name="PA_文本框 84"/>
          <p:cNvSpPr txBox="1"/>
          <p:nvPr>
            <p:custDataLst>
              <p:tags r:id="rId9"/>
            </p:custDataLst>
          </p:nvPr>
        </p:nvSpPr>
        <p:spPr>
          <a:xfrm>
            <a:off x="1788526" y="4708420"/>
            <a:ext cx="1656997" cy="356970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lvl="0"/>
            <a:r>
              <a:rPr lang="zh-CN" alt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8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PA_文本框 85"/>
          <p:cNvSpPr txBox="1"/>
          <p:nvPr>
            <p:custDataLst>
              <p:tags r:id="rId10"/>
            </p:custDataLst>
          </p:nvPr>
        </p:nvSpPr>
        <p:spPr>
          <a:xfrm>
            <a:off x="1788525" y="5123272"/>
            <a:ext cx="2428276" cy="618709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defTabSz="1529690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7" name="PA_文本框 86"/>
          <p:cNvSpPr txBox="1"/>
          <p:nvPr>
            <p:custDataLst>
              <p:tags r:id="rId11"/>
            </p:custDataLst>
          </p:nvPr>
        </p:nvSpPr>
        <p:spPr>
          <a:xfrm>
            <a:off x="9384031" y="1971304"/>
            <a:ext cx="1656997" cy="356970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lvl="0" algn="r"/>
            <a:r>
              <a:rPr lang="zh-CN" alt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8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PA_文本框 87"/>
          <p:cNvSpPr txBox="1"/>
          <p:nvPr>
            <p:custDataLst>
              <p:tags r:id="rId12"/>
            </p:custDataLst>
          </p:nvPr>
        </p:nvSpPr>
        <p:spPr>
          <a:xfrm>
            <a:off x="8554622" y="2399336"/>
            <a:ext cx="2486405" cy="651345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r" defTabSz="1529690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89" name="PA_文本框 88"/>
          <p:cNvSpPr txBox="1"/>
          <p:nvPr>
            <p:custDataLst>
              <p:tags r:id="rId13"/>
            </p:custDataLst>
          </p:nvPr>
        </p:nvSpPr>
        <p:spPr>
          <a:xfrm>
            <a:off x="9384031" y="4708420"/>
            <a:ext cx="1656997" cy="356970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lvl="0" algn="r"/>
            <a:r>
              <a:rPr lang="zh-CN" alt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1687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PA_文本框 89"/>
          <p:cNvSpPr txBox="1"/>
          <p:nvPr>
            <p:custDataLst>
              <p:tags r:id="rId14"/>
            </p:custDataLst>
          </p:nvPr>
        </p:nvSpPr>
        <p:spPr>
          <a:xfrm>
            <a:off x="8554622" y="5123272"/>
            <a:ext cx="2486405" cy="651345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r" defTabSz="1529690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" name="PA_椭圆 4"/>
          <p:cNvSpPr/>
          <p:nvPr>
            <p:custDataLst>
              <p:tags r:id="rId15"/>
            </p:custDataLst>
          </p:nvPr>
        </p:nvSpPr>
        <p:spPr>
          <a:xfrm>
            <a:off x="4615156" y="2259098"/>
            <a:ext cx="979179" cy="979481"/>
          </a:xfrm>
          <a:prstGeom prst="ellipse">
            <a:avLst/>
          </a:prstGeom>
          <a:solidFill>
            <a:schemeClr val="accent1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0" name="PA_组合 59"/>
          <p:cNvGrpSpPr/>
          <p:nvPr>
            <p:custDataLst>
              <p:tags r:id="rId16"/>
            </p:custDataLst>
          </p:nvPr>
        </p:nvGrpSpPr>
        <p:grpSpPr>
          <a:xfrm>
            <a:off x="4892163" y="2612005"/>
            <a:ext cx="384953" cy="264528"/>
            <a:chOff x="9902825" y="4503738"/>
            <a:chExt cx="365125" cy="250825"/>
          </a:xfrm>
          <a:solidFill>
            <a:schemeClr val="bg1"/>
          </a:solidFill>
        </p:grpSpPr>
        <p:sp>
          <p:nvSpPr>
            <p:cNvPr id="61" name="PA_任意多边形 119"/>
            <p:cNvSpPr>
              <a:spLocks/>
            </p:cNvSpPr>
            <p:nvPr>
              <p:custDataLst>
                <p:tags r:id="rId25"/>
              </p:custDataLst>
            </p:nvPr>
          </p:nvSpPr>
          <p:spPr bwMode="auto">
            <a:xfrm>
              <a:off x="9948863" y="4549776"/>
              <a:ext cx="107950" cy="95250"/>
            </a:xfrm>
            <a:custGeom>
              <a:avLst/>
              <a:gdLst>
                <a:gd name="T0" fmla="*/ 18 w 19"/>
                <a:gd name="T1" fmla="*/ 17 h 17"/>
                <a:gd name="T2" fmla="*/ 18 w 19"/>
                <a:gd name="T3" fmla="*/ 14 h 17"/>
                <a:gd name="T4" fmla="*/ 14 w 19"/>
                <a:gd name="T5" fmla="*/ 12 h 17"/>
                <a:gd name="T6" fmla="*/ 12 w 19"/>
                <a:gd name="T7" fmla="*/ 11 h 17"/>
                <a:gd name="T8" fmla="*/ 12 w 19"/>
                <a:gd name="T9" fmla="*/ 9 h 17"/>
                <a:gd name="T10" fmla="*/ 12 w 19"/>
                <a:gd name="T11" fmla="*/ 7 h 17"/>
                <a:gd name="T12" fmla="*/ 13 w 19"/>
                <a:gd name="T13" fmla="*/ 6 h 17"/>
                <a:gd name="T14" fmla="*/ 13 w 19"/>
                <a:gd name="T15" fmla="*/ 5 h 17"/>
                <a:gd name="T16" fmla="*/ 13 w 19"/>
                <a:gd name="T17" fmla="*/ 3 h 17"/>
                <a:gd name="T18" fmla="*/ 9 w 19"/>
                <a:gd name="T19" fmla="*/ 0 h 17"/>
                <a:gd name="T20" fmla="*/ 6 w 19"/>
                <a:gd name="T21" fmla="*/ 3 h 17"/>
                <a:gd name="T22" fmla="*/ 6 w 19"/>
                <a:gd name="T23" fmla="*/ 5 h 17"/>
                <a:gd name="T24" fmla="*/ 5 w 19"/>
                <a:gd name="T25" fmla="*/ 6 h 17"/>
                <a:gd name="T26" fmla="*/ 6 w 19"/>
                <a:gd name="T27" fmla="*/ 7 h 17"/>
                <a:gd name="T28" fmla="*/ 7 w 19"/>
                <a:gd name="T29" fmla="*/ 9 h 17"/>
                <a:gd name="T30" fmla="*/ 7 w 19"/>
                <a:gd name="T31" fmla="*/ 11 h 17"/>
                <a:gd name="T32" fmla="*/ 5 w 19"/>
                <a:gd name="T33" fmla="*/ 12 h 17"/>
                <a:gd name="T34" fmla="*/ 0 w 19"/>
                <a:gd name="T35" fmla="*/ 14 h 17"/>
                <a:gd name="T36" fmla="*/ 0 w 19"/>
                <a:gd name="T37" fmla="*/ 17 h 17"/>
                <a:gd name="T38" fmla="*/ 18 w 19"/>
                <a:gd name="T3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7">
                  <a:moveTo>
                    <a:pt x="18" y="17"/>
                  </a:moveTo>
                  <a:cubicBezTo>
                    <a:pt x="18" y="17"/>
                    <a:pt x="19" y="15"/>
                    <a:pt x="18" y="14"/>
                  </a:cubicBezTo>
                  <a:cubicBezTo>
                    <a:pt x="18" y="14"/>
                    <a:pt x="16" y="13"/>
                    <a:pt x="14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7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5" y="12"/>
                  </a:cubicBezTo>
                  <a:cubicBezTo>
                    <a:pt x="3" y="13"/>
                    <a:pt x="1" y="14"/>
                    <a:pt x="0" y="14"/>
                  </a:cubicBezTo>
                  <a:cubicBezTo>
                    <a:pt x="0" y="15"/>
                    <a:pt x="0" y="17"/>
                    <a:pt x="0" y="17"/>
                  </a:cubicBezTo>
                  <a:lnTo>
                    <a:pt x="18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2" name="PA_矩形 120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10085388" y="4549776"/>
              <a:ext cx="90487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3" name="PA_矩形 12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10085388" y="4594226"/>
              <a:ext cx="1365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PA_矩形 122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10085388" y="4640263"/>
              <a:ext cx="114300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PA_任意多边形 123"/>
            <p:cNvSpPr>
              <a:spLocks noEditPoints="1"/>
            </p:cNvSpPr>
            <p:nvPr>
              <p:custDataLst>
                <p:tags r:id="rId29"/>
              </p:custDataLst>
            </p:nvPr>
          </p:nvSpPr>
          <p:spPr bwMode="auto">
            <a:xfrm>
              <a:off x="9902825" y="4503738"/>
              <a:ext cx="365125" cy="250825"/>
            </a:xfrm>
            <a:custGeom>
              <a:avLst/>
              <a:gdLst>
                <a:gd name="T0" fmla="*/ 0 w 64"/>
                <a:gd name="T1" fmla="*/ 0 h 44"/>
                <a:gd name="T2" fmla="*/ 0 w 64"/>
                <a:gd name="T3" fmla="*/ 44 h 44"/>
                <a:gd name="T4" fmla="*/ 64 w 64"/>
                <a:gd name="T5" fmla="*/ 44 h 44"/>
                <a:gd name="T6" fmla="*/ 64 w 64"/>
                <a:gd name="T7" fmla="*/ 0 h 44"/>
                <a:gd name="T8" fmla="*/ 0 w 64"/>
                <a:gd name="T9" fmla="*/ 0 h 44"/>
                <a:gd name="T10" fmla="*/ 60 w 64"/>
                <a:gd name="T11" fmla="*/ 40 h 44"/>
                <a:gd name="T12" fmla="*/ 52 w 64"/>
                <a:gd name="T13" fmla="*/ 40 h 44"/>
                <a:gd name="T14" fmla="*/ 52 w 64"/>
                <a:gd name="T15" fmla="*/ 38 h 44"/>
                <a:gd name="T16" fmla="*/ 46 w 64"/>
                <a:gd name="T17" fmla="*/ 32 h 44"/>
                <a:gd name="T18" fmla="*/ 40 w 64"/>
                <a:gd name="T19" fmla="*/ 38 h 44"/>
                <a:gd name="T20" fmla="*/ 40 w 64"/>
                <a:gd name="T21" fmla="*/ 40 h 44"/>
                <a:gd name="T22" fmla="*/ 24 w 64"/>
                <a:gd name="T23" fmla="*/ 40 h 44"/>
                <a:gd name="T24" fmla="*/ 24 w 64"/>
                <a:gd name="T25" fmla="*/ 38 h 44"/>
                <a:gd name="T26" fmla="*/ 18 w 64"/>
                <a:gd name="T27" fmla="*/ 32 h 44"/>
                <a:gd name="T28" fmla="*/ 12 w 64"/>
                <a:gd name="T29" fmla="*/ 38 h 44"/>
                <a:gd name="T30" fmla="*/ 12 w 64"/>
                <a:gd name="T31" fmla="*/ 40 h 44"/>
                <a:gd name="T32" fmla="*/ 4 w 64"/>
                <a:gd name="T33" fmla="*/ 40 h 44"/>
                <a:gd name="T34" fmla="*/ 4 w 64"/>
                <a:gd name="T35" fmla="*/ 4 h 44"/>
                <a:gd name="T36" fmla="*/ 60 w 64"/>
                <a:gd name="T37" fmla="*/ 4 h 44"/>
                <a:gd name="T38" fmla="*/ 60 w 64"/>
                <a:gd name="T39" fmla="*/ 4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" h="4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0" y="0"/>
                  </a:lnTo>
                  <a:close/>
                  <a:moveTo>
                    <a:pt x="60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39"/>
                    <a:pt x="52" y="39"/>
                    <a:pt x="52" y="38"/>
                  </a:cubicBezTo>
                  <a:cubicBezTo>
                    <a:pt x="52" y="35"/>
                    <a:pt x="49" y="32"/>
                    <a:pt x="46" y="32"/>
                  </a:cubicBezTo>
                  <a:cubicBezTo>
                    <a:pt x="43" y="32"/>
                    <a:pt x="40" y="35"/>
                    <a:pt x="40" y="38"/>
                  </a:cubicBezTo>
                  <a:cubicBezTo>
                    <a:pt x="40" y="39"/>
                    <a:pt x="40" y="39"/>
                    <a:pt x="40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8"/>
                  </a:cubicBezTo>
                  <a:cubicBezTo>
                    <a:pt x="24" y="35"/>
                    <a:pt x="21" y="32"/>
                    <a:pt x="18" y="32"/>
                  </a:cubicBezTo>
                  <a:cubicBezTo>
                    <a:pt x="15" y="32"/>
                    <a:pt x="12" y="35"/>
                    <a:pt x="12" y="38"/>
                  </a:cubicBezTo>
                  <a:cubicBezTo>
                    <a:pt x="12" y="39"/>
                    <a:pt x="12" y="39"/>
                    <a:pt x="12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0" y="4"/>
                    <a:pt x="60" y="4"/>
                    <a:pt x="60" y="4"/>
                  </a:cubicBezTo>
                  <a:lnTo>
                    <a:pt x="6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PA_椭圆 7"/>
          <p:cNvSpPr/>
          <p:nvPr>
            <p:custDataLst>
              <p:tags r:id="rId17"/>
            </p:custDataLst>
          </p:nvPr>
        </p:nvSpPr>
        <p:spPr>
          <a:xfrm>
            <a:off x="7239170" y="2190637"/>
            <a:ext cx="979179" cy="979481"/>
          </a:xfrm>
          <a:prstGeom prst="ellipse">
            <a:avLst/>
          </a:prstGeom>
          <a:solidFill>
            <a:schemeClr val="accent2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PA_任意多边形 70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7535448" y="2486584"/>
            <a:ext cx="386627" cy="386747"/>
          </a:xfrm>
          <a:custGeom>
            <a:avLst/>
            <a:gdLst>
              <a:gd name="T0" fmla="*/ 188 w 231"/>
              <a:gd name="T1" fmla="*/ 145 h 231"/>
              <a:gd name="T2" fmla="*/ 188 w 231"/>
              <a:gd name="T3" fmla="*/ 101 h 231"/>
              <a:gd name="T4" fmla="*/ 130 w 231"/>
              <a:gd name="T5" fmla="*/ 101 h 231"/>
              <a:gd name="T6" fmla="*/ 130 w 231"/>
              <a:gd name="T7" fmla="*/ 87 h 231"/>
              <a:gd name="T8" fmla="*/ 173 w 231"/>
              <a:gd name="T9" fmla="*/ 87 h 231"/>
              <a:gd name="T10" fmla="*/ 173 w 231"/>
              <a:gd name="T11" fmla="*/ 0 h 231"/>
              <a:gd name="T12" fmla="*/ 72 w 231"/>
              <a:gd name="T13" fmla="*/ 0 h 231"/>
              <a:gd name="T14" fmla="*/ 72 w 231"/>
              <a:gd name="T15" fmla="*/ 87 h 231"/>
              <a:gd name="T16" fmla="*/ 115 w 231"/>
              <a:gd name="T17" fmla="*/ 87 h 231"/>
              <a:gd name="T18" fmla="*/ 115 w 231"/>
              <a:gd name="T19" fmla="*/ 101 h 231"/>
              <a:gd name="T20" fmla="*/ 43 w 231"/>
              <a:gd name="T21" fmla="*/ 101 h 231"/>
              <a:gd name="T22" fmla="*/ 43 w 231"/>
              <a:gd name="T23" fmla="*/ 145 h 231"/>
              <a:gd name="T24" fmla="*/ 0 w 231"/>
              <a:gd name="T25" fmla="*/ 145 h 231"/>
              <a:gd name="T26" fmla="*/ 0 w 231"/>
              <a:gd name="T27" fmla="*/ 231 h 231"/>
              <a:gd name="T28" fmla="*/ 101 w 231"/>
              <a:gd name="T29" fmla="*/ 231 h 231"/>
              <a:gd name="T30" fmla="*/ 101 w 231"/>
              <a:gd name="T31" fmla="*/ 145 h 231"/>
              <a:gd name="T32" fmla="*/ 58 w 231"/>
              <a:gd name="T33" fmla="*/ 145 h 231"/>
              <a:gd name="T34" fmla="*/ 58 w 231"/>
              <a:gd name="T35" fmla="*/ 116 h 231"/>
              <a:gd name="T36" fmla="*/ 173 w 231"/>
              <a:gd name="T37" fmla="*/ 116 h 231"/>
              <a:gd name="T38" fmla="*/ 173 w 231"/>
              <a:gd name="T39" fmla="*/ 145 h 231"/>
              <a:gd name="T40" fmla="*/ 130 w 231"/>
              <a:gd name="T41" fmla="*/ 145 h 231"/>
              <a:gd name="T42" fmla="*/ 130 w 231"/>
              <a:gd name="T43" fmla="*/ 231 h 231"/>
              <a:gd name="T44" fmla="*/ 231 w 231"/>
              <a:gd name="T45" fmla="*/ 231 h 231"/>
              <a:gd name="T46" fmla="*/ 231 w 231"/>
              <a:gd name="T47" fmla="*/ 145 h 231"/>
              <a:gd name="T48" fmla="*/ 188 w 231"/>
              <a:gd name="T49" fmla="*/ 145 h 231"/>
              <a:gd name="T50" fmla="*/ 87 w 231"/>
              <a:gd name="T51" fmla="*/ 159 h 231"/>
              <a:gd name="T52" fmla="*/ 87 w 231"/>
              <a:gd name="T53" fmla="*/ 173 h 231"/>
              <a:gd name="T54" fmla="*/ 14 w 231"/>
              <a:gd name="T55" fmla="*/ 173 h 231"/>
              <a:gd name="T56" fmla="*/ 14 w 231"/>
              <a:gd name="T57" fmla="*/ 159 h 231"/>
              <a:gd name="T58" fmla="*/ 87 w 231"/>
              <a:gd name="T59" fmla="*/ 159 h 231"/>
              <a:gd name="T60" fmla="*/ 87 w 231"/>
              <a:gd name="T61" fmla="*/ 29 h 231"/>
              <a:gd name="T62" fmla="*/ 87 w 231"/>
              <a:gd name="T63" fmla="*/ 15 h 231"/>
              <a:gd name="T64" fmla="*/ 159 w 231"/>
              <a:gd name="T65" fmla="*/ 15 h 231"/>
              <a:gd name="T66" fmla="*/ 159 w 231"/>
              <a:gd name="T67" fmla="*/ 29 h 231"/>
              <a:gd name="T68" fmla="*/ 87 w 231"/>
              <a:gd name="T69" fmla="*/ 29 h 231"/>
              <a:gd name="T70" fmla="*/ 217 w 231"/>
              <a:gd name="T71" fmla="*/ 173 h 231"/>
              <a:gd name="T72" fmla="*/ 144 w 231"/>
              <a:gd name="T73" fmla="*/ 173 h 231"/>
              <a:gd name="T74" fmla="*/ 144 w 231"/>
              <a:gd name="T75" fmla="*/ 159 h 231"/>
              <a:gd name="T76" fmla="*/ 217 w 231"/>
              <a:gd name="T77" fmla="*/ 159 h 231"/>
              <a:gd name="T78" fmla="*/ 217 w 231"/>
              <a:gd name="T79" fmla="*/ 173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1" h="231">
                <a:moveTo>
                  <a:pt x="188" y="145"/>
                </a:moveTo>
                <a:lnTo>
                  <a:pt x="188" y="101"/>
                </a:lnTo>
                <a:lnTo>
                  <a:pt x="130" y="101"/>
                </a:lnTo>
                <a:lnTo>
                  <a:pt x="130" y="87"/>
                </a:lnTo>
                <a:lnTo>
                  <a:pt x="173" y="87"/>
                </a:lnTo>
                <a:lnTo>
                  <a:pt x="173" y="0"/>
                </a:lnTo>
                <a:lnTo>
                  <a:pt x="72" y="0"/>
                </a:lnTo>
                <a:lnTo>
                  <a:pt x="72" y="87"/>
                </a:lnTo>
                <a:lnTo>
                  <a:pt x="115" y="87"/>
                </a:lnTo>
                <a:lnTo>
                  <a:pt x="115" y="101"/>
                </a:lnTo>
                <a:lnTo>
                  <a:pt x="43" y="101"/>
                </a:lnTo>
                <a:lnTo>
                  <a:pt x="43" y="145"/>
                </a:lnTo>
                <a:lnTo>
                  <a:pt x="0" y="145"/>
                </a:lnTo>
                <a:lnTo>
                  <a:pt x="0" y="231"/>
                </a:lnTo>
                <a:lnTo>
                  <a:pt x="101" y="231"/>
                </a:lnTo>
                <a:lnTo>
                  <a:pt x="101" y="145"/>
                </a:lnTo>
                <a:lnTo>
                  <a:pt x="58" y="145"/>
                </a:lnTo>
                <a:lnTo>
                  <a:pt x="58" y="116"/>
                </a:lnTo>
                <a:lnTo>
                  <a:pt x="173" y="116"/>
                </a:lnTo>
                <a:lnTo>
                  <a:pt x="173" y="145"/>
                </a:lnTo>
                <a:lnTo>
                  <a:pt x="130" y="145"/>
                </a:lnTo>
                <a:lnTo>
                  <a:pt x="130" y="231"/>
                </a:lnTo>
                <a:lnTo>
                  <a:pt x="231" y="231"/>
                </a:lnTo>
                <a:lnTo>
                  <a:pt x="231" y="145"/>
                </a:lnTo>
                <a:lnTo>
                  <a:pt x="188" y="145"/>
                </a:lnTo>
                <a:close/>
                <a:moveTo>
                  <a:pt x="87" y="159"/>
                </a:moveTo>
                <a:lnTo>
                  <a:pt x="87" y="173"/>
                </a:lnTo>
                <a:lnTo>
                  <a:pt x="14" y="173"/>
                </a:lnTo>
                <a:lnTo>
                  <a:pt x="14" y="159"/>
                </a:lnTo>
                <a:lnTo>
                  <a:pt x="87" y="159"/>
                </a:lnTo>
                <a:close/>
                <a:moveTo>
                  <a:pt x="87" y="29"/>
                </a:moveTo>
                <a:lnTo>
                  <a:pt x="87" y="15"/>
                </a:lnTo>
                <a:lnTo>
                  <a:pt x="159" y="15"/>
                </a:lnTo>
                <a:lnTo>
                  <a:pt x="159" y="29"/>
                </a:lnTo>
                <a:lnTo>
                  <a:pt x="87" y="29"/>
                </a:lnTo>
                <a:close/>
                <a:moveTo>
                  <a:pt x="217" y="173"/>
                </a:moveTo>
                <a:lnTo>
                  <a:pt x="144" y="173"/>
                </a:lnTo>
                <a:lnTo>
                  <a:pt x="144" y="159"/>
                </a:lnTo>
                <a:lnTo>
                  <a:pt x="217" y="159"/>
                </a:lnTo>
                <a:lnTo>
                  <a:pt x="217" y="1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PA_椭圆 10"/>
          <p:cNvSpPr/>
          <p:nvPr>
            <p:custDataLst>
              <p:tags r:id="rId19"/>
            </p:custDataLst>
          </p:nvPr>
        </p:nvSpPr>
        <p:spPr>
          <a:xfrm>
            <a:off x="7272236" y="4283587"/>
            <a:ext cx="979179" cy="979481"/>
          </a:xfrm>
          <a:prstGeom prst="ellipse">
            <a:avLst/>
          </a:prstGeom>
          <a:solidFill>
            <a:schemeClr val="accent4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PA_任意多边形 146"/>
          <p:cNvSpPr>
            <a:spLocks noEditPoints="1"/>
          </p:cNvSpPr>
          <p:nvPr>
            <p:custDataLst>
              <p:tags r:id="rId20"/>
            </p:custDataLst>
          </p:nvPr>
        </p:nvSpPr>
        <p:spPr bwMode="auto">
          <a:xfrm>
            <a:off x="7578858" y="4574323"/>
            <a:ext cx="384953" cy="385071"/>
          </a:xfrm>
          <a:custGeom>
            <a:avLst/>
            <a:gdLst>
              <a:gd name="T0" fmla="*/ 0 w 230"/>
              <a:gd name="T1" fmla="*/ 0 h 230"/>
              <a:gd name="T2" fmla="*/ 0 w 230"/>
              <a:gd name="T3" fmla="*/ 230 h 230"/>
              <a:gd name="T4" fmla="*/ 230 w 230"/>
              <a:gd name="T5" fmla="*/ 230 h 230"/>
              <a:gd name="T6" fmla="*/ 230 w 230"/>
              <a:gd name="T7" fmla="*/ 0 h 230"/>
              <a:gd name="T8" fmla="*/ 0 w 230"/>
              <a:gd name="T9" fmla="*/ 0 h 230"/>
              <a:gd name="T10" fmla="*/ 87 w 230"/>
              <a:gd name="T11" fmla="*/ 29 h 230"/>
              <a:gd name="T12" fmla="*/ 101 w 230"/>
              <a:gd name="T13" fmla="*/ 29 h 230"/>
              <a:gd name="T14" fmla="*/ 101 w 230"/>
              <a:gd name="T15" fmla="*/ 43 h 230"/>
              <a:gd name="T16" fmla="*/ 87 w 230"/>
              <a:gd name="T17" fmla="*/ 43 h 230"/>
              <a:gd name="T18" fmla="*/ 87 w 230"/>
              <a:gd name="T19" fmla="*/ 29 h 230"/>
              <a:gd name="T20" fmla="*/ 58 w 230"/>
              <a:gd name="T21" fmla="*/ 29 h 230"/>
              <a:gd name="T22" fmla="*/ 72 w 230"/>
              <a:gd name="T23" fmla="*/ 29 h 230"/>
              <a:gd name="T24" fmla="*/ 72 w 230"/>
              <a:gd name="T25" fmla="*/ 43 h 230"/>
              <a:gd name="T26" fmla="*/ 58 w 230"/>
              <a:gd name="T27" fmla="*/ 43 h 230"/>
              <a:gd name="T28" fmla="*/ 58 w 230"/>
              <a:gd name="T29" fmla="*/ 29 h 230"/>
              <a:gd name="T30" fmla="*/ 29 w 230"/>
              <a:gd name="T31" fmla="*/ 29 h 230"/>
              <a:gd name="T32" fmla="*/ 44 w 230"/>
              <a:gd name="T33" fmla="*/ 29 h 230"/>
              <a:gd name="T34" fmla="*/ 44 w 230"/>
              <a:gd name="T35" fmla="*/ 43 h 230"/>
              <a:gd name="T36" fmla="*/ 29 w 230"/>
              <a:gd name="T37" fmla="*/ 43 h 230"/>
              <a:gd name="T38" fmla="*/ 29 w 230"/>
              <a:gd name="T39" fmla="*/ 29 h 230"/>
              <a:gd name="T40" fmla="*/ 202 w 230"/>
              <a:gd name="T41" fmla="*/ 201 h 230"/>
              <a:gd name="T42" fmla="*/ 29 w 230"/>
              <a:gd name="T43" fmla="*/ 201 h 230"/>
              <a:gd name="T44" fmla="*/ 29 w 230"/>
              <a:gd name="T45" fmla="*/ 58 h 230"/>
              <a:gd name="T46" fmla="*/ 202 w 230"/>
              <a:gd name="T47" fmla="*/ 58 h 230"/>
              <a:gd name="T48" fmla="*/ 202 w 230"/>
              <a:gd name="T49" fmla="*/ 20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0" h="230">
                <a:moveTo>
                  <a:pt x="0" y="0"/>
                </a:moveTo>
                <a:lnTo>
                  <a:pt x="0" y="230"/>
                </a:lnTo>
                <a:lnTo>
                  <a:pt x="230" y="230"/>
                </a:lnTo>
                <a:lnTo>
                  <a:pt x="230" y="0"/>
                </a:lnTo>
                <a:lnTo>
                  <a:pt x="0" y="0"/>
                </a:lnTo>
                <a:close/>
                <a:moveTo>
                  <a:pt x="87" y="29"/>
                </a:moveTo>
                <a:lnTo>
                  <a:pt x="101" y="29"/>
                </a:lnTo>
                <a:lnTo>
                  <a:pt x="101" y="43"/>
                </a:lnTo>
                <a:lnTo>
                  <a:pt x="87" y="43"/>
                </a:lnTo>
                <a:lnTo>
                  <a:pt x="87" y="29"/>
                </a:lnTo>
                <a:close/>
                <a:moveTo>
                  <a:pt x="58" y="29"/>
                </a:moveTo>
                <a:lnTo>
                  <a:pt x="72" y="29"/>
                </a:lnTo>
                <a:lnTo>
                  <a:pt x="72" y="43"/>
                </a:lnTo>
                <a:lnTo>
                  <a:pt x="58" y="43"/>
                </a:lnTo>
                <a:lnTo>
                  <a:pt x="58" y="29"/>
                </a:lnTo>
                <a:close/>
                <a:moveTo>
                  <a:pt x="29" y="29"/>
                </a:moveTo>
                <a:lnTo>
                  <a:pt x="44" y="29"/>
                </a:lnTo>
                <a:lnTo>
                  <a:pt x="44" y="43"/>
                </a:lnTo>
                <a:lnTo>
                  <a:pt x="29" y="43"/>
                </a:lnTo>
                <a:lnTo>
                  <a:pt x="29" y="29"/>
                </a:lnTo>
                <a:close/>
                <a:moveTo>
                  <a:pt x="202" y="201"/>
                </a:moveTo>
                <a:lnTo>
                  <a:pt x="29" y="201"/>
                </a:lnTo>
                <a:lnTo>
                  <a:pt x="29" y="58"/>
                </a:lnTo>
                <a:lnTo>
                  <a:pt x="202" y="58"/>
                </a:lnTo>
                <a:lnTo>
                  <a:pt x="202" y="2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PA_椭圆 9"/>
          <p:cNvSpPr/>
          <p:nvPr>
            <p:custDataLst>
              <p:tags r:id="rId21"/>
            </p:custDataLst>
          </p:nvPr>
        </p:nvSpPr>
        <p:spPr>
          <a:xfrm>
            <a:off x="4708559" y="4384812"/>
            <a:ext cx="979179" cy="979481"/>
          </a:xfrm>
          <a:prstGeom prst="ellipse">
            <a:avLst/>
          </a:prstGeom>
          <a:solidFill>
            <a:schemeClr val="accent3"/>
          </a:solidFill>
          <a:ln w="254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7" name="PA_组合 66"/>
          <p:cNvGrpSpPr/>
          <p:nvPr>
            <p:custDataLst>
              <p:tags r:id="rId22"/>
            </p:custDataLst>
          </p:nvPr>
        </p:nvGrpSpPr>
        <p:grpSpPr>
          <a:xfrm>
            <a:off x="4982677" y="4741444"/>
            <a:ext cx="384953" cy="385071"/>
            <a:chOff x="4752975" y="3660776"/>
            <a:chExt cx="365125" cy="365125"/>
          </a:xfrm>
          <a:solidFill>
            <a:schemeClr val="bg1"/>
          </a:solidFill>
        </p:grpSpPr>
        <p:sp>
          <p:nvSpPr>
            <p:cNvPr id="68" name="PA_任意多边形 51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4843463" y="3775076"/>
              <a:ext cx="274637" cy="250825"/>
            </a:xfrm>
            <a:custGeom>
              <a:avLst/>
              <a:gdLst>
                <a:gd name="T0" fmla="*/ 40 w 48"/>
                <a:gd name="T1" fmla="*/ 0 h 44"/>
                <a:gd name="T2" fmla="*/ 36 w 48"/>
                <a:gd name="T3" fmla="*/ 0 h 44"/>
                <a:gd name="T4" fmla="*/ 36 w 48"/>
                <a:gd name="T5" fmla="*/ 4 h 44"/>
                <a:gd name="T6" fmla="*/ 24 w 48"/>
                <a:gd name="T7" fmla="*/ 16 h 44"/>
                <a:gd name="T8" fmla="*/ 6 w 48"/>
                <a:gd name="T9" fmla="*/ 16 h 44"/>
                <a:gd name="T10" fmla="*/ 0 w 48"/>
                <a:gd name="T11" fmla="*/ 22 h 44"/>
                <a:gd name="T12" fmla="*/ 0 w 48"/>
                <a:gd name="T13" fmla="*/ 24 h 44"/>
                <a:gd name="T14" fmla="*/ 8 w 48"/>
                <a:gd name="T15" fmla="*/ 32 h 44"/>
                <a:gd name="T16" fmla="*/ 28 w 48"/>
                <a:gd name="T17" fmla="*/ 32 h 44"/>
                <a:gd name="T18" fmla="*/ 40 w 48"/>
                <a:gd name="T19" fmla="*/ 44 h 44"/>
                <a:gd name="T20" fmla="*/ 40 w 48"/>
                <a:gd name="T21" fmla="*/ 32 h 44"/>
                <a:gd name="T22" fmla="*/ 48 w 48"/>
                <a:gd name="T23" fmla="*/ 24 h 44"/>
                <a:gd name="T24" fmla="*/ 48 w 48"/>
                <a:gd name="T25" fmla="*/ 8 h 44"/>
                <a:gd name="T26" fmla="*/ 40 w 4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44">
                  <a:moveTo>
                    <a:pt x="4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10"/>
                    <a:pt x="30" y="16"/>
                    <a:pt x="24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4" y="32"/>
                    <a:pt x="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4" y="32"/>
                    <a:pt x="48" y="28"/>
                    <a:pt x="48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9" name="PA_任意多边形 52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4752975" y="3660776"/>
              <a:ext cx="273050" cy="250825"/>
            </a:xfrm>
            <a:custGeom>
              <a:avLst/>
              <a:gdLst>
                <a:gd name="T0" fmla="*/ 20 w 48"/>
                <a:gd name="T1" fmla="*/ 32 h 44"/>
                <a:gd name="T2" fmla="*/ 40 w 48"/>
                <a:gd name="T3" fmla="*/ 32 h 44"/>
                <a:gd name="T4" fmla="*/ 48 w 48"/>
                <a:gd name="T5" fmla="*/ 24 h 44"/>
                <a:gd name="T6" fmla="*/ 48 w 48"/>
                <a:gd name="T7" fmla="*/ 8 h 44"/>
                <a:gd name="T8" fmla="*/ 40 w 48"/>
                <a:gd name="T9" fmla="*/ 0 h 44"/>
                <a:gd name="T10" fmla="*/ 8 w 48"/>
                <a:gd name="T11" fmla="*/ 0 h 44"/>
                <a:gd name="T12" fmla="*/ 0 w 48"/>
                <a:gd name="T13" fmla="*/ 8 h 44"/>
                <a:gd name="T14" fmla="*/ 0 w 48"/>
                <a:gd name="T15" fmla="*/ 24 h 44"/>
                <a:gd name="T16" fmla="*/ 8 w 48"/>
                <a:gd name="T17" fmla="*/ 32 h 44"/>
                <a:gd name="T18" fmla="*/ 8 w 48"/>
                <a:gd name="T19" fmla="*/ 44 h 44"/>
                <a:gd name="T20" fmla="*/ 20 w 48"/>
                <a:gd name="T21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4">
                  <a:moveTo>
                    <a:pt x="20" y="32"/>
                  </a:moveTo>
                  <a:cubicBezTo>
                    <a:pt x="40" y="32"/>
                    <a:pt x="40" y="32"/>
                    <a:pt x="40" y="32"/>
                  </a:cubicBezTo>
                  <a:cubicBezTo>
                    <a:pt x="44" y="32"/>
                    <a:pt x="48" y="28"/>
                    <a:pt x="48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4"/>
                    <a:pt x="44" y="0"/>
                    <a:pt x="4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8"/>
                    <a:pt x="4" y="32"/>
                    <a:pt x="8" y="32"/>
                  </a:cubicBezTo>
                  <a:cubicBezTo>
                    <a:pt x="8" y="44"/>
                    <a:pt x="8" y="44"/>
                    <a:pt x="8" y="44"/>
                  </a:cubicBezTo>
                  <a:lnTo>
                    <a:pt x="2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47" name="文本框 46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34118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gallery dir="l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5" grpId="0" animBg="1"/>
      <p:bldP spid="8" grpId="0" animBg="1"/>
      <p:bldP spid="55" grpId="0" animBg="1"/>
      <p:bldP spid="11" grpId="0" animBg="1"/>
      <p:bldP spid="5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等腰三角形 7"/>
          <p:cNvSpPr/>
          <p:nvPr>
            <p:custDataLst>
              <p:tags r:id="rId1"/>
            </p:custDataLst>
          </p:nvPr>
        </p:nvSpPr>
        <p:spPr>
          <a:xfrm rot="10800000">
            <a:off x="7415826" y="2834944"/>
            <a:ext cx="1615329" cy="1392955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PA_等腰三角形 8"/>
          <p:cNvSpPr/>
          <p:nvPr>
            <p:custDataLst>
              <p:tags r:id="rId2"/>
            </p:custDataLst>
          </p:nvPr>
        </p:nvSpPr>
        <p:spPr>
          <a:xfrm rot="10800000">
            <a:off x="5625831" y="2834944"/>
            <a:ext cx="1615329" cy="139295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PA_等腰三角形 9"/>
          <p:cNvSpPr/>
          <p:nvPr>
            <p:custDataLst>
              <p:tags r:id="rId3"/>
            </p:custDataLst>
          </p:nvPr>
        </p:nvSpPr>
        <p:spPr>
          <a:xfrm rot="10800000">
            <a:off x="3835836" y="2834944"/>
            <a:ext cx="1615329" cy="1392955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PA_等腰三角形 10"/>
          <p:cNvSpPr/>
          <p:nvPr>
            <p:custDataLst>
              <p:tags r:id="rId4"/>
            </p:custDataLst>
          </p:nvPr>
        </p:nvSpPr>
        <p:spPr>
          <a:xfrm>
            <a:off x="4737828" y="3172367"/>
            <a:ext cx="1615329" cy="1392955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PA_等腰三角形 11"/>
          <p:cNvSpPr/>
          <p:nvPr>
            <p:custDataLst>
              <p:tags r:id="rId5"/>
            </p:custDataLst>
          </p:nvPr>
        </p:nvSpPr>
        <p:spPr>
          <a:xfrm>
            <a:off x="6527825" y="3172367"/>
            <a:ext cx="1615329" cy="1392955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3" name="PA_组合 12"/>
          <p:cNvGrpSpPr/>
          <p:nvPr>
            <p:custDataLst>
              <p:tags r:id="rId6"/>
            </p:custDataLst>
          </p:nvPr>
        </p:nvGrpSpPr>
        <p:grpSpPr>
          <a:xfrm>
            <a:off x="4479280" y="3138771"/>
            <a:ext cx="361355" cy="341006"/>
            <a:chOff x="3498850" y="1541463"/>
            <a:chExt cx="504825" cy="476250"/>
          </a:xfrm>
          <a:solidFill>
            <a:schemeClr val="bg1"/>
          </a:solidFill>
        </p:grpSpPr>
        <p:sp>
          <p:nvSpPr>
            <p:cNvPr id="14" name="PA_椭圆 5"/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PA_任意多边形 6"/>
            <p:cNvSpPr>
              <a:spLocks noEditPoints="1"/>
            </p:cNvSpPr>
            <p:nvPr>
              <p:custDataLst>
                <p:tags r:id="rId43"/>
              </p:custDataLst>
            </p:nvPr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PA_组合 15"/>
          <p:cNvGrpSpPr/>
          <p:nvPr>
            <p:custDataLst>
              <p:tags r:id="rId7"/>
            </p:custDataLst>
          </p:nvPr>
        </p:nvGrpSpPr>
        <p:grpSpPr>
          <a:xfrm>
            <a:off x="5353967" y="3928159"/>
            <a:ext cx="353503" cy="354755"/>
            <a:chOff x="3206750" y="1381125"/>
            <a:chExt cx="490538" cy="492125"/>
          </a:xfrm>
          <a:solidFill>
            <a:schemeClr val="bg1"/>
          </a:solidFill>
        </p:grpSpPr>
        <p:sp>
          <p:nvSpPr>
            <p:cNvPr id="17" name="PA_任意多边形 10"/>
            <p:cNvSpPr>
              <a:spLocks noEditPoints="1"/>
            </p:cNvSpPr>
            <p:nvPr>
              <p:custDataLst>
                <p:tags r:id="rId40"/>
              </p:custDataLst>
            </p:nvPr>
          </p:nvSpPr>
          <p:spPr bwMode="auto">
            <a:xfrm>
              <a:off x="3206750" y="1381125"/>
              <a:ext cx="490538" cy="492125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PA_任意多边形 11"/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3406775" y="1458913"/>
              <a:ext cx="114300" cy="114300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PA_组合 18"/>
          <p:cNvGrpSpPr/>
          <p:nvPr>
            <p:custDataLst>
              <p:tags r:id="rId8"/>
            </p:custDataLst>
          </p:nvPr>
        </p:nvGrpSpPr>
        <p:grpSpPr>
          <a:xfrm>
            <a:off x="6305169" y="3081962"/>
            <a:ext cx="277610" cy="397814"/>
            <a:chOff x="3741341" y="1604128"/>
            <a:chExt cx="341313" cy="488950"/>
          </a:xfrm>
          <a:solidFill>
            <a:schemeClr val="bg1"/>
          </a:solidFill>
        </p:grpSpPr>
        <p:sp>
          <p:nvSpPr>
            <p:cNvPr id="20" name="PA_任意多边形 15"/>
            <p:cNvSpPr>
              <a:spLocks noEditPoints="1"/>
            </p:cNvSpPr>
            <p:nvPr>
              <p:custDataLst>
                <p:tags r:id="rId38"/>
              </p:custDataLst>
            </p:nvPr>
          </p:nvSpPr>
          <p:spPr bwMode="auto">
            <a:xfrm>
              <a:off x="3741341" y="1604128"/>
              <a:ext cx="341313" cy="48895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PA_任意多边形 16"/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3819128" y="1680328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PA_组合 21"/>
          <p:cNvGrpSpPr/>
          <p:nvPr>
            <p:custDataLst>
              <p:tags r:id="rId9"/>
            </p:custDataLst>
          </p:nvPr>
        </p:nvGrpSpPr>
        <p:grpSpPr>
          <a:xfrm>
            <a:off x="7098647" y="3966482"/>
            <a:ext cx="438526" cy="278106"/>
            <a:chOff x="7726363" y="1603045"/>
            <a:chExt cx="876914" cy="555955"/>
          </a:xfrm>
          <a:solidFill>
            <a:schemeClr val="bg1"/>
          </a:solidFill>
        </p:grpSpPr>
        <p:grpSp>
          <p:nvGrpSpPr>
            <p:cNvPr id="23" name="Group 22"/>
            <p:cNvGrpSpPr/>
            <p:nvPr/>
          </p:nvGrpSpPr>
          <p:grpSpPr>
            <a:xfrm>
              <a:off x="7726363" y="1666875"/>
              <a:ext cx="492125" cy="492125"/>
              <a:chOff x="7726363" y="1666875"/>
              <a:chExt cx="492125" cy="492125"/>
            </a:xfrm>
            <a:grpFill/>
          </p:grpSpPr>
          <p:sp>
            <p:nvSpPr>
              <p:cNvPr id="28" name="PA_任意多边形 10"/>
              <p:cNvSpPr>
                <a:spLocks noEditPoints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668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PA_任意多边形 11"/>
              <p:cNvSpPr>
                <a:spLocks noEditPoint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668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PA_任意多边形 12"/>
              <p:cNvSpPr>
                <a:spLocks noEditPoint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668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8191089" y="1603045"/>
              <a:ext cx="412188" cy="412188"/>
              <a:chOff x="7726363" y="1666875"/>
              <a:chExt cx="492125" cy="492125"/>
            </a:xfrm>
            <a:grpFill/>
          </p:grpSpPr>
          <p:sp>
            <p:nvSpPr>
              <p:cNvPr id="25" name="PA_任意多边形 10"/>
              <p:cNvSpPr>
                <a:spLocks noEditPoint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668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PA_任意多边形 11"/>
              <p:cNvSpPr>
                <a:spLocks noEditPoint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668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PA_任意多边形 12"/>
              <p:cNvSpPr>
                <a:spLocks noEditPoint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8541" tIns="64270" rIns="128541" bIns="6427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668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1" name="PA_组合 30"/>
          <p:cNvGrpSpPr/>
          <p:nvPr>
            <p:custDataLst>
              <p:tags r:id="rId10"/>
            </p:custDataLst>
          </p:nvPr>
        </p:nvGrpSpPr>
        <p:grpSpPr>
          <a:xfrm>
            <a:off x="8056977" y="3104214"/>
            <a:ext cx="333027" cy="314621"/>
            <a:chOff x="10261600" y="2471738"/>
            <a:chExt cx="514350" cy="485775"/>
          </a:xfrm>
          <a:solidFill>
            <a:schemeClr val="bg1"/>
          </a:solidFill>
        </p:grpSpPr>
        <p:sp>
          <p:nvSpPr>
            <p:cNvPr id="32" name="PA_任意多边形 16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10261600" y="2722563"/>
              <a:ext cx="476250" cy="234950"/>
            </a:xfrm>
            <a:custGeom>
              <a:avLst/>
              <a:gdLst>
                <a:gd name="T0" fmla="*/ 121 w 124"/>
                <a:gd name="T1" fmla="*/ 19 h 61"/>
                <a:gd name="T2" fmla="*/ 116 w 124"/>
                <a:gd name="T3" fmla="*/ 21 h 61"/>
                <a:gd name="T4" fmla="*/ 66 w 124"/>
                <a:gd name="T5" fmla="*/ 53 h 61"/>
                <a:gd name="T6" fmla="*/ 19 w 124"/>
                <a:gd name="T7" fmla="*/ 25 h 61"/>
                <a:gd name="T8" fmla="*/ 29 w 124"/>
                <a:gd name="T9" fmla="*/ 19 h 61"/>
                <a:gd name="T10" fmla="*/ 29 w 124"/>
                <a:gd name="T11" fmla="*/ 16 h 61"/>
                <a:gd name="T12" fmla="*/ 3 w 124"/>
                <a:gd name="T13" fmla="*/ 1 h 61"/>
                <a:gd name="T14" fmla="*/ 0 w 124"/>
                <a:gd name="T15" fmla="*/ 2 h 61"/>
                <a:gd name="T16" fmla="*/ 0 w 124"/>
                <a:gd name="T17" fmla="*/ 32 h 61"/>
                <a:gd name="T18" fmla="*/ 3 w 124"/>
                <a:gd name="T19" fmla="*/ 34 h 61"/>
                <a:gd name="T20" fmla="*/ 12 w 124"/>
                <a:gd name="T21" fmla="*/ 29 h 61"/>
                <a:gd name="T22" fmla="*/ 66 w 124"/>
                <a:gd name="T23" fmla="*/ 61 h 61"/>
                <a:gd name="T24" fmla="*/ 123 w 124"/>
                <a:gd name="T25" fmla="*/ 24 h 61"/>
                <a:gd name="T26" fmla="*/ 121 w 124"/>
                <a:gd name="T27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61">
                  <a:moveTo>
                    <a:pt x="121" y="19"/>
                  </a:moveTo>
                  <a:cubicBezTo>
                    <a:pt x="119" y="18"/>
                    <a:pt x="117" y="19"/>
                    <a:pt x="116" y="21"/>
                  </a:cubicBezTo>
                  <a:cubicBezTo>
                    <a:pt x="108" y="41"/>
                    <a:pt x="88" y="53"/>
                    <a:pt x="66" y="53"/>
                  </a:cubicBezTo>
                  <a:cubicBezTo>
                    <a:pt x="46" y="53"/>
                    <a:pt x="28" y="42"/>
                    <a:pt x="19" y="25"/>
                  </a:cubicBezTo>
                  <a:cubicBezTo>
                    <a:pt x="24" y="22"/>
                    <a:pt x="29" y="20"/>
                    <a:pt x="29" y="19"/>
                  </a:cubicBezTo>
                  <a:cubicBezTo>
                    <a:pt x="31" y="18"/>
                    <a:pt x="31" y="17"/>
                    <a:pt x="29" y="16"/>
                  </a:cubicBezTo>
                  <a:cubicBezTo>
                    <a:pt x="28" y="15"/>
                    <a:pt x="4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0" y="30"/>
                    <a:pt x="0" y="32"/>
                  </a:cubicBezTo>
                  <a:cubicBezTo>
                    <a:pt x="0" y="34"/>
                    <a:pt x="1" y="35"/>
                    <a:pt x="3" y="34"/>
                  </a:cubicBezTo>
                  <a:cubicBezTo>
                    <a:pt x="3" y="34"/>
                    <a:pt x="7" y="32"/>
                    <a:pt x="12" y="29"/>
                  </a:cubicBezTo>
                  <a:cubicBezTo>
                    <a:pt x="23" y="49"/>
                    <a:pt x="43" y="61"/>
                    <a:pt x="66" y="61"/>
                  </a:cubicBezTo>
                  <a:cubicBezTo>
                    <a:pt x="91" y="61"/>
                    <a:pt x="114" y="47"/>
                    <a:pt x="123" y="24"/>
                  </a:cubicBezTo>
                  <a:cubicBezTo>
                    <a:pt x="124" y="22"/>
                    <a:pt x="123" y="20"/>
                    <a:pt x="12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PA_任意多边形 17"/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10296525" y="2471738"/>
              <a:ext cx="479425" cy="239712"/>
            </a:xfrm>
            <a:custGeom>
              <a:avLst/>
              <a:gdLst>
                <a:gd name="T0" fmla="*/ 125 w 125"/>
                <a:gd name="T1" fmla="*/ 29 h 62"/>
                <a:gd name="T2" fmla="*/ 122 w 125"/>
                <a:gd name="T3" fmla="*/ 28 h 62"/>
                <a:gd name="T4" fmla="*/ 112 w 125"/>
                <a:gd name="T5" fmla="*/ 33 h 62"/>
                <a:gd name="T6" fmla="*/ 57 w 125"/>
                <a:gd name="T7" fmla="*/ 0 h 62"/>
                <a:gd name="T8" fmla="*/ 0 w 125"/>
                <a:gd name="T9" fmla="*/ 38 h 62"/>
                <a:gd name="T10" fmla="*/ 2 w 125"/>
                <a:gd name="T11" fmla="*/ 43 h 62"/>
                <a:gd name="T12" fmla="*/ 8 w 125"/>
                <a:gd name="T13" fmla="*/ 41 h 62"/>
                <a:gd name="T14" fmla="*/ 57 w 125"/>
                <a:gd name="T15" fmla="*/ 8 h 62"/>
                <a:gd name="T16" fmla="*/ 106 w 125"/>
                <a:gd name="T17" fmla="*/ 37 h 62"/>
                <a:gd name="T18" fmla="*/ 96 w 125"/>
                <a:gd name="T19" fmla="*/ 43 h 62"/>
                <a:gd name="T20" fmla="*/ 96 w 125"/>
                <a:gd name="T21" fmla="*/ 46 h 62"/>
                <a:gd name="T22" fmla="*/ 122 w 125"/>
                <a:gd name="T23" fmla="*/ 61 h 62"/>
                <a:gd name="T24" fmla="*/ 125 w 125"/>
                <a:gd name="T25" fmla="*/ 60 h 62"/>
                <a:gd name="T26" fmla="*/ 125 w 125"/>
                <a:gd name="T27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62">
                  <a:moveTo>
                    <a:pt x="125" y="29"/>
                  </a:moveTo>
                  <a:cubicBezTo>
                    <a:pt x="125" y="28"/>
                    <a:pt x="124" y="27"/>
                    <a:pt x="122" y="28"/>
                  </a:cubicBezTo>
                  <a:cubicBezTo>
                    <a:pt x="122" y="28"/>
                    <a:pt x="118" y="30"/>
                    <a:pt x="112" y="33"/>
                  </a:cubicBezTo>
                  <a:cubicBezTo>
                    <a:pt x="103" y="13"/>
                    <a:pt x="82" y="0"/>
                    <a:pt x="57" y="0"/>
                  </a:cubicBezTo>
                  <a:cubicBezTo>
                    <a:pt x="32" y="0"/>
                    <a:pt x="10" y="15"/>
                    <a:pt x="0" y="38"/>
                  </a:cubicBezTo>
                  <a:cubicBezTo>
                    <a:pt x="0" y="40"/>
                    <a:pt x="0" y="42"/>
                    <a:pt x="2" y="43"/>
                  </a:cubicBezTo>
                  <a:cubicBezTo>
                    <a:pt x="5" y="44"/>
                    <a:pt x="7" y="43"/>
                    <a:pt x="8" y="41"/>
                  </a:cubicBezTo>
                  <a:cubicBezTo>
                    <a:pt x="16" y="21"/>
                    <a:pt x="36" y="8"/>
                    <a:pt x="57" y="8"/>
                  </a:cubicBezTo>
                  <a:cubicBezTo>
                    <a:pt x="79" y="8"/>
                    <a:pt x="97" y="19"/>
                    <a:pt x="106" y="37"/>
                  </a:cubicBezTo>
                  <a:cubicBezTo>
                    <a:pt x="101" y="40"/>
                    <a:pt x="96" y="43"/>
                    <a:pt x="96" y="43"/>
                  </a:cubicBezTo>
                  <a:cubicBezTo>
                    <a:pt x="94" y="44"/>
                    <a:pt x="94" y="46"/>
                    <a:pt x="96" y="46"/>
                  </a:cubicBezTo>
                  <a:cubicBezTo>
                    <a:pt x="97" y="47"/>
                    <a:pt x="121" y="60"/>
                    <a:pt x="122" y="61"/>
                  </a:cubicBezTo>
                  <a:cubicBezTo>
                    <a:pt x="124" y="62"/>
                    <a:pt x="125" y="61"/>
                    <a:pt x="125" y="60"/>
                  </a:cubicBezTo>
                  <a:cubicBezTo>
                    <a:pt x="125" y="57"/>
                    <a:pt x="125" y="31"/>
                    <a:pt x="12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34" name="PA_直接连接符 33"/>
          <p:cNvCxnSpPr/>
          <p:nvPr>
            <p:custDataLst>
              <p:tags r:id="rId11"/>
            </p:custDataLst>
          </p:nvPr>
        </p:nvCxnSpPr>
        <p:spPr>
          <a:xfrm flipH="1">
            <a:off x="3473923" y="2501640"/>
            <a:ext cx="1169510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A_直接连接符 34"/>
          <p:cNvCxnSpPr/>
          <p:nvPr>
            <p:custDataLst>
              <p:tags r:id="rId12"/>
            </p:custDataLst>
          </p:nvPr>
        </p:nvCxnSpPr>
        <p:spPr>
          <a:xfrm>
            <a:off x="6433495" y="4244589"/>
            <a:ext cx="0" cy="873149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A_直接连接符 35"/>
          <p:cNvCxnSpPr/>
          <p:nvPr>
            <p:custDataLst>
              <p:tags r:id="rId13"/>
            </p:custDataLst>
          </p:nvPr>
        </p:nvCxnSpPr>
        <p:spPr>
          <a:xfrm flipV="1">
            <a:off x="4642594" y="2497519"/>
            <a:ext cx="0" cy="337425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A_直接连接符 36"/>
          <p:cNvCxnSpPr/>
          <p:nvPr>
            <p:custDataLst>
              <p:tags r:id="rId14"/>
            </p:custDataLst>
          </p:nvPr>
        </p:nvCxnSpPr>
        <p:spPr>
          <a:xfrm flipH="1">
            <a:off x="8214049" y="2501640"/>
            <a:ext cx="1169510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A_直接连接符 37"/>
          <p:cNvCxnSpPr/>
          <p:nvPr>
            <p:custDataLst>
              <p:tags r:id="rId15"/>
            </p:custDataLst>
          </p:nvPr>
        </p:nvCxnSpPr>
        <p:spPr>
          <a:xfrm flipV="1">
            <a:off x="8216504" y="2497519"/>
            <a:ext cx="0" cy="337425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直接连接符 38"/>
          <p:cNvCxnSpPr/>
          <p:nvPr>
            <p:custDataLst>
              <p:tags r:id="rId16"/>
            </p:custDataLst>
          </p:nvPr>
        </p:nvCxnSpPr>
        <p:spPr>
          <a:xfrm flipH="1" flipV="1">
            <a:off x="4375399" y="4896051"/>
            <a:ext cx="1169510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A_直接连接符 39"/>
          <p:cNvCxnSpPr/>
          <p:nvPr>
            <p:custDataLst>
              <p:tags r:id="rId17"/>
            </p:custDataLst>
          </p:nvPr>
        </p:nvCxnSpPr>
        <p:spPr>
          <a:xfrm>
            <a:off x="5544069" y="4562747"/>
            <a:ext cx="0" cy="337425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A_直接连接符 40"/>
          <p:cNvCxnSpPr/>
          <p:nvPr>
            <p:custDataLst>
              <p:tags r:id="rId18"/>
            </p:custDataLst>
          </p:nvPr>
        </p:nvCxnSpPr>
        <p:spPr>
          <a:xfrm flipH="1" flipV="1">
            <a:off x="7332422" y="4896051"/>
            <a:ext cx="1169510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A_直接连接符 41"/>
          <p:cNvCxnSpPr/>
          <p:nvPr>
            <p:custDataLst>
              <p:tags r:id="rId19"/>
            </p:custDataLst>
          </p:nvPr>
        </p:nvCxnSpPr>
        <p:spPr>
          <a:xfrm>
            <a:off x="7334878" y="4562747"/>
            <a:ext cx="0" cy="337425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A_文本框 42"/>
          <p:cNvSpPr txBox="1"/>
          <p:nvPr>
            <p:custDataLst>
              <p:tags r:id="rId20"/>
            </p:custDataLst>
          </p:nvPr>
        </p:nvSpPr>
        <p:spPr>
          <a:xfrm>
            <a:off x="1884219" y="1905618"/>
            <a:ext cx="1588806" cy="405124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lvl="0"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PA_文本框 43"/>
          <p:cNvSpPr txBox="1"/>
          <p:nvPr>
            <p:custDataLst>
              <p:tags r:id="rId21"/>
            </p:custDataLst>
          </p:nvPr>
        </p:nvSpPr>
        <p:spPr>
          <a:xfrm>
            <a:off x="1134541" y="2234120"/>
            <a:ext cx="2338483" cy="618709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r" defTabSz="1529690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PA_文本框 44"/>
          <p:cNvSpPr txBox="1"/>
          <p:nvPr>
            <p:custDataLst>
              <p:tags r:id="rId22"/>
            </p:custDataLst>
          </p:nvPr>
        </p:nvSpPr>
        <p:spPr>
          <a:xfrm>
            <a:off x="2782643" y="4277663"/>
            <a:ext cx="1588806" cy="405124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lvl="0"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PA_文本框 45"/>
          <p:cNvSpPr txBox="1"/>
          <p:nvPr>
            <p:custDataLst>
              <p:tags r:id="rId23"/>
            </p:custDataLst>
          </p:nvPr>
        </p:nvSpPr>
        <p:spPr>
          <a:xfrm>
            <a:off x="2032966" y="4606166"/>
            <a:ext cx="2338483" cy="618709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r" defTabSz="1529690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7" name="PA_文本框 46"/>
          <p:cNvSpPr txBox="1"/>
          <p:nvPr>
            <p:custDataLst>
              <p:tags r:id="rId24"/>
            </p:custDataLst>
          </p:nvPr>
        </p:nvSpPr>
        <p:spPr>
          <a:xfrm>
            <a:off x="8508820" y="4277663"/>
            <a:ext cx="1588806" cy="405124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lvl="0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PA_文本框 47"/>
          <p:cNvSpPr txBox="1"/>
          <p:nvPr>
            <p:custDataLst>
              <p:tags r:id="rId25"/>
            </p:custDataLst>
          </p:nvPr>
        </p:nvSpPr>
        <p:spPr>
          <a:xfrm>
            <a:off x="8509660" y="4606166"/>
            <a:ext cx="2579060" cy="618709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defTabSz="1529690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9" name="PA_文本框 48"/>
          <p:cNvSpPr txBox="1"/>
          <p:nvPr>
            <p:custDataLst>
              <p:tags r:id="rId26"/>
            </p:custDataLst>
          </p:nvPr>
        </p:nvSpPr>
        <p:spPr>
          <a:xfrm>
            <a:off x="9381799" y="1908722"/>
            <a:ext cx="1588806" cy="405124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lvl="0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PA_文本框 49"/>
          <p:cNvSpPr txBox="1"/>
          <p:nvPr>
            <p:custDataLst>
              <p:tags r:id="rId27"/>
            </p:custDataLst>
          </p:nvPr>
        </p:nvSpPr>
        <p:spPr>
          <a:xfrm>
            <a:off x="9382639" y="2237224"/>
            <a:ext cx="2579060" cy="618709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defTabSz="1529690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1" name="PA_文本框 50"/>
          <p:cNvSpPr txBox="1"/>
          <p:nvPr>
            <p:custDataLst>
              <p:tags r:id="rId28"/>
            </p:custDataLst>
          </p:nvPr>
        </p:nvSpPr>
        <p:spPr>
          <a:xfrm>
            <a:off x="5650365" y="5240384"/>
            <a:ext cx="1588806" cy="405124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PA_文本框 51"/>
          <p:cNvSpPr txBox="1"/>
          <p:nvPr>
            <p:custDataLst>
              <p:tags r:id="rId29"/>
            </p:custDataLst>
          </p:nvPr>
        </p:nvSpPr>
        <p:spPr>
          <a:xfrm>
            <a:off x="5166234" y="5645508"/>
            <a:ext cx="2579060" cy="618709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/>
          <a:p>
            <a:pPr algn="ctr" defTabSz="1529690">
              <a:lnSpc>
                <a:spcPct val="150000"/>
              </a:lnSpc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57" name="文本框 56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732204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gallery dir="l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25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81" b="-58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0" y="539786"/>
            <a:ext cx="2000250" cy="2063500"/>
          </a:xfrm>
          <a:prstGeom prst="rect">
            <a:avLst/>
          </a:prstGeom>
        </p:spPr>
      </p:pic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709294" y="2966423"/>
            <a:ext cx="48245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solidFill>
                  <a:schemeClr val="accent1"/>
                </a:solidFill>
                <a:ea typeface="微软雅黑" panose="020B0503020204020204" pitchFamily="34" charset="-122"/>
              </a:rPr>
              <a:t>请</a:t>
            </a:r>
            <a:r>
              <a:rPr lang="zh-CN" altLang="en-US" sz="4400" b="1" dirty="0">
                <a:solidFill>
                  <a:schemeClr val="accent1"/>
                </a:solidFill>
                <a:ea typeface="微软雅黑" panose="020B0503020204020204" pitchFamily="34" charset="-122"/>
              </a:rPr>
              <a:t>替换文字内容</a:t>
            </a:r>
            <a:endParaRPr lang="en-US" altLang="zh-CN" sz="4400" b="1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/>
        </p:nvSpPr>
        <p:spPr bwMode="auto">
          <a:xfrm>
            <a:off x="5761191" y="3914059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4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40943" y="2591770"/>
            <a:ext cx="2889133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17506" b="1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8"/>
          <p:cNvSpPr txBox="1">
            <a:spLocks noChangeArrowheads="1"/>
          </p:cNvSpPr>
          <p:nvPr/>
        </p:nvSpPr>
        <p:spPr bwMode="auto">
          <a:xfrm>
            <a:off x="7990041" y="3924037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24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8"/>
          <p:cNvSpPr txBox="1">
            <a:spLocks noChangeArrowheads="1"/>
          </p:cNvSpPr>
          <p:nvPr/>
        </p:nvSpPr>
        <p:spPr bwMode="auto">
          <a:xfrm>
            <a:off x="5761191" y="4391216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24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8"/>
          <p:cNvSpPr txBox="1">
            <a:spLocks noChangeArrowheads="1"/>
          </p:cNvSpPr>
          <p:nvPr/>
        </p:nvSpPr>
        <p:spPr bwMode="auto">
          <a:xfrm>
            <a:off x="7990041" y="4401194"/>
            <a:ext cx="19970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24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2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755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4" grpId="0"/>
          <p:bldP spid="25" grpId="0"/>
          <p:bldP spid="26" grpId="0"/>
          <p:bldP spid="27" grpId="0"/>
          <p:bldP spid="28" grpId="0"/>
          <p:bldP spid="29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任意多边形 6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5597543" y="3193286"/>
            <a:ext cx="1643582" cy="1642415"/>
          </a:xfrm>
          <a:custGeom>
            <a:avLst/>
            <a:gdLst>
              <a:gd name="T0" fmla="*/ 106 w 212"/>
              <a:gd name="T1" fmla="*/ 212 h 212"/>
              <a:gd name="T2" fmla="*/ 0 w 212"/>
              <a:gd name="T3" fmla="*/ 106 h 212"/>
              <a:gd name="T4" fmla="*/ 106 w 212"/>
              <a:gd name="T5" fmla="*/ 0 h 212"/>
              <a:gd name="T6" fmla="*/ 212 w 212"/>
              <a:gd name="T7" fmla="*/ 106 h 212"/>
              <a:gd name="T8" fmla="*/ 106 w 212"/>
              <a:gd name="T9" fmla="*/ 212 h 212"/>
              <a:gd name="T10" fmla="*/ 106 w 212"/>
              <a:gd name="T11" fmla="*/ 16 h 212"/>
              <a:gd name="T12" fmla="*/ 16 w 212"/>
              <a:gd name="T13" fmla="*/ 106 h 212"/>
              <a:gd name="T14" fmla="*/ 106 w 212"/>
              <a:gd name="T15" fmla="*/ 196 h 212"/>
              <a:gd name="T16" fmla="*/ 196 w 212"/>
              <a:gd name="T17" fmla="*/ 106 h 212"/>
              <a:gd name="T18" fmla="*/ 106 w 212"/>
              <a:gd name="T19" fmla="*/ 1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2" h="212">
                <a:moveTo>
                  <a:pt x="106" y="212"/>
                </a:moveTo>
                <a:cubicBezTo>
                  <a:pt x="47" y="212"/>
                  <a:pt x="0" y="164"/>
                  <a:pt x="0" y="106"/>
                </a:cubicBezTo>
                <a:cubicBezTo>
                  <a:pt x="0" y="47"/>
                  <a:pt x="47" y="0"/>
                  <a:pt x="106" y="0"/>
                </a:cubicBezTo>
                <a:cubicBezTo>
                  <a:pt x="164" y="0"/>
                  <a:pt x="212" y="47"/>
                  <a:pt x="212" y="106"/>
                </a:cubicBezTo>
                <a:cubicBezTo>
                  <a:pt x="212" y="164"/>
                  <a:pt x="164" y="212"/>
                  <a:pt x="106" y="212"/>
                </a:cubicBezTo>
                <a:close/>
                <a:moveTo>
                  <a:pt x="106" y="16"/>
                </a:moveTo>
                <a:cubicBezTo>
                  <a:pt x="56" y="16"/>
                  <a:pt x="16" y="56"/>
                  <a:pt x="16" y="106"/>
                </a:cubicBezTo>
                <a:cubicBezTo>
                  <a:pt x="16" y="155"/>
                  <a:pt x="56" y="196"/>
                  <a:pt x="106" y="196"/>
                </a:cubicBezTo>
                <a:cubicBezTo>
                  <a:pt x="155" y="196"/>
                  <a:pt x="196" y="155"/>
                  <a:pt x="196" y="106"/>
                </a:cubicBezTo>
                <a:cubicBezTo>
                  <a:pt x="196" y="56"/>
                  <a:pt x="155" y="16"/>
                  <a:pt x="106" y="1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PA_任意多边形 8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4496243" y="4130853"/>
            <a:ext cx="1022636" cy="1022952"/>
          </a:xfrm>
          <a:custGeom>
            <a:avLst/>
            <a:gdLst>
              <a:gd name="T0" fmla="*/ 66 w 132"/>
              <a:gd name="T1" fmla="*/ 132 h 132"/>
              <a:gd name="T2" fmla="*/ 0 w 132"/>
              <a:gd name="T3" fmla="*/ 66 h 132"/>
              <a:gd name="T4" fmla="*/ 66 w 132"/>
              <a:gd name="T5" fmla="*/ 0 h 132"/>
              <a:gd name="T6" fmla="*/ 132 w 132"/>
              <a:gd name="T7" fmla="*/ 66 h 132"/>
              <a:gd name="T8" fmla="*/ 66 w 132"/>
              <a:gd name="T9" fmla="*/ 132 h 132"/>
              <a:gd name="T10" fmla="*/ 66 w 132"/>
              <a:gd name="T11" fmla="*/ 12 h 132"/>
              <a:gd name="T12" fmla="*/ 12 w 132"/>
              <a:gd name="T13" fmla="*/ 66 h 132"/>
              <a:gd name="T14" fmla="*/ 66 w 132"/>
              <a:gd name="T15" fmla="*/ 120 h 132"/>
              <a:gd name="T16" fmla="*/ 120 w 132"/>
              <a:gd name="T17" fmla="*/ 66 h 132"/>
              <a:gd name="T18" fmla="*/ 66 w 132"/>
              <a:gd name="T19" fmla="*/ 1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132"/>
                </a:moveTo>
                <a:cubicBezTo>
                  <a:pt x="30" y="132"/>
                  <a:pt x="0" y="102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2" y="0"/>
                  <a:pt x="132" y="30"/>
                  <a:pt x="132" y="66"/>
                </a:cubicBezTo>
                <a:cubicBezTo>
                  <a:pt x="132" y="102"/>
                  <a:pt x="102" y="132"/>
                  <a:pt x="66" y="132"/>
                </a:cubicBezTo>
                <a:close/>
                <a:moveTo>
                  <a:pt x="66" y="12"/>
                </a:moveTo>
                <a:cubicBezTo>
                  <a:pt x="36" y="12"/>
                  <a:pt x="12" y="36"/>
                  <a:pt x="12" y="66"/>
                </a:cubicBezTo>
                <a:cubicBezTo>
                  <a:pt x="12" y="96"/>
                  <a:pt x="36" y="120"/>
                  <a:pt x="66" y="120"/>
                </a:cubicBezTo>
                <a:cubicBezTo>
                  <a:pt x="96" y="120"/>
                  <a:pt x="120" y="96"/>
                  <a:pt x="120" y="66"/>
                </a:cubicBezTo>
                <a:cubicBezTo>
                  <a:pt x="120" y="36"/>
                  <a:pt x="96" y="12"/>
                  <a:pt x="66" y="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PA_任意多边形 9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7349915" y="4130853"/>
            <a:ext cx="1024310" cy="1022952"/>
          </a:xfrm>
          <a:custGeom>
            <a:avLst/>
            <a:gdLst>
              <a:gd name="T0" fmla="*/ 66 w 132"/>
              <a:gd name="T1" fmla="*/ 132 h 132"/>
              <a:gd name="T2" fmla="*/ 0 w 132"/>
              <a:gd name="T3" fmla="*/ 66 h 132"/>
              <a:gd name="T4" fmla="*/ 66 w 132"/>
              <a:gd name="T5" fmla="*/ 0 h 132"/>
              <a:gd name="T6" fmla="*/ 132 w 132"/>
              <a:gd name="T7" fmla="*/ 66 h 132"/>
              <a:gd name="T8" fmla="*/ 66 w 132"/>
              <a:gd name="T9" fmla="*/ 132 h 132"/>
              <a:gd name="T10" fmla="*/ 66 w 132"/>
              <a:gd name="T11" fmla="*/ 12 h 132"/>
              <a:gd name="T12" fmla="*/ 12 w 132"/>
              <a:gd name="T13" fmla="*/ 66 h 132"/>
              <a:gd name="T14" fmla="*/ 66 w 132"/>
              <a:gd name="T15" fmla="*/ 120 h 132"/>
              <a:gd name="T16" fmla="*/ 120 w 132"/>
              <a:gd name="T17" fmla="*/ 66 h 132"/>
              <a:gd name="T18" fmla="*/ 66 w 132"/>
              <a:gd name="T19" fmla="*/ 1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132"/>
                </a:moveTo>
                <a:cubicBezTo>
                  <a:pt x="30" y="132"/>
                  <a:pt x="0" y="102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2" y="0"/>
                  <a:pt x="132" y="30"/>
                  <a:pt x="132" y="66"/>
                </a:cubicBezTo>
                <a:cubicBezTo>
                  <a:pt x="132" y="102"/>
                  <a:pt x="102" y="132"/>
                  <a:pt x="66" y="132"/>
                </a:cubicBezTo>
                <a:close/>
                <a:moveTo>
                  <a:pt x="66" y="12"/>
                </a:moveTo>
                <a:cubicBezTo>
                  <a:pt x="36" y="12"/>
                  <a:pt x="12" y="36"/>
                  <a:pt x="12" y="66"/>
                </a:cubicBezTo>
                <a:cubicBezTo>
                  <a:pt x="12" y="96"/>
                  <a:pt x="36" y="120"/>
                  <a:pt x="66" y="120"/>
                </a:cubicBezTo>
                <a:cubicBezTo>
                  <a:pt x="96" y="120"/>
                  <a:pt x="120" y="96"/>
                  <a:pt x="120" y="66"/>
                </a:cubicBezTo>
                <a:cubicBezTo>
                  <a:pt x="120" y="36"/>
                  <a:pt x="96" y="12"/>
                  <a:pt x="66" y="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PA_任意多边形 10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4867806" y="2145221"/>
            <a:ext cx="1024310" cy="1024625"/>
          </a:xfrm>
          <a:custGeom>
            <a:avLst/>
            <a:gdLst>
              <a:gd name="T0" fmla="*/ 66 w 132"/>
              <a:gd name="T1" fmla="*/ 132 h 132"/>
              <a:gd name="T2" fmla="*/ 0 w 132"/>
              <a:gd name="T3" fmla="*/ 66 h 132"/>
              <a:gd name="T4" fmla="*/ 66 w 132"/>
              <a:gd name="T5" fmla="*/ 0 h 132"/>
              <a:gd name="T6" fmla="*/ 132 w 132"/>
              <a:gd name="T7" fmla="*/ 66 h 132"/>
              <a:gd name="T8" fmla="*/ 66 w 132"/>
              <a:gd name="T9" fmla="*/ 132 h 132"/>
              <a:gd name="T10" fmla="*/ 66 w 132"/>
              <a:gd name="T11" fmla="*/ 12 h 132"/>
              <a:gd name="T12" fmla="*/ 12 w 132"/>
              <a:gd name="T13" fmla="*/ 66 h 132"/>
              <a:gd name="T14" fmla="*/ 66 w 132"/>
              <a:gd name="T15" fmla="*/ 120 h 132"/>
              <a:gd name="T16" fmla="*/ 120 w 132"/>
              <a:gd name="T17" fmla="*/ 66 h 132"/>
              <a:gd name="T18" fmla="*/ 66 w 132"/>
              <a:gd name="T19" fmla="*/ 1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132"/>
                </a:moveTo>
                <a:cubicBezTo>
                  <a:pt x="30" y="132"/>
                  <a:pt x="0" y="102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2" y="0"/>
                  <a:pt x="132" y="30"/>
                  <a:pt x="132" y="66"/>
                </a:cubicBezTo>
                <a:cubicBezTo>
                  <a:pt x="132" y="102"/>
                  <a:pt x="102" y="132"/>
                  <a:pt x="66" y="132"/>
                </a:cubicBezTo>
                <a:close/>
                <a:moveTo>
                  <a:pt x="66" y="12"/>
                </a:moveTo>
                <a:cubicBezTo>
                  <a:pt x="36" y="12"/>
                  <a:pt x="12" y="36"/>
                  <a:pt x="12" y="66"/>
                </a:cubicBezTo>
                <a:cubicBezTo>
                  <a:pt x="12" y="96"/>
                  <a:pt x="36" y="120"/>
                  <a:pt x="66" y="120"/>
                </a:cubicBezTo>
                <a:cubicBezTo>
                  <a:pt x="96" y="120"/>
                  <a:pt x="120" y="96"/>
                  <a:pt x="120" y="66"/>
                </a:cubicBezTo>
                <a:cubicBezTo>
                  <a:pt x="120" y="36"/>
                  <a:pt x="96" y="12"/>
                  <a:pt x="66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PA_任意多边形 11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6946551" y="2145221"/>
            <a:ext cx="1024310" cy="1024625"/>
          </a:xfrm>
          <a:custGeom>
            <a:avLst/>
            <a:gdLst>
              <a:gd name="T0" fmla="*/ 66 w 132"/>
              <a:gd name="T1" fmla="*/ 132 h 132"/>
              <a:gd name="T2" fmla="*/ 0 w 132"/>
              <a:gd name="T3" fmla="*/ 66 h 132"/>
              <a:gd name="T4" fmla="*/ 66 w 132"/>
              <a:gd name="T5" fmla="*/ 0 h 132"/>
              <a:gd name="T6" fmla="*/ 132 w 132"/>
              <a:gd name="T7" fmla="*/ 66 h 132"/>
              <a:gd name="T8" fmla="*/ 66 w 132"/>
              <a:gd name="T9" fmla="*/ 132 h 132"/>
              <a:gd name="T10" fmla="*/ 66 w 132"/>
              <a:gd name="T11" fmla="*/ 12 h 132"/>
              <a:gd name="T12" fmla="*/ 12 w 132"/>
              <a:gd name="T13" fmla="*/ 66 h 132"/>
              <a:gd name="T14" fmla="*/ 66 w 132"/>
              <a:gd name="T15" fmla="*/ 120 h 132"/>
              <a:gd name="T16" fmla="*/ 120 w 132"/>
              <a:gd name="T17" fmla="*/ 66 h 132"/>
              <a:gd name="T18" fmla="*/ 66 w 132"/>
              <a:gd name="T19" fmla="*/ 1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32">
                <a:moveTo>
                  <a:pt x="66" y="132"/>
                </a:moveTo>
                <a:cubicBezTo>
                  <a:pt x="30" y="132"/>
                  <a:pt x="0" y="102"/>
                  <a:pt x="0" y="66"/>
                </a:cubicBezTo>
                <a:cubicBezTo>
                  <a:pt x="0" y="30"/>
                  <a:pt x="30" y="0"/>
                  <a:pt x="66" y="0"/>
                </a:cubicBezTo>
                <a:cubicBezTo>
                  <a:pt x="102" y="0"/>
                  <a:pt x="132" y="30"/>
                  <a:pt x="132" y="66"/>
                </a:cubicBezTo>
                <a:cubicBezTo>
                  <a:pt x="132" y="102"/>
                  <a:pt x="102" y="132"/>
                  <a:pt x="66" y="132"/>
                </a:cubicBezTo>
                <a:close/>
                <a:moveTo>
                  <a:pt x="66" y="12"/>
                </a:moveTo>
                <a:cubicBezTo>
                  <a:pt x="36" y="12"/>
                  <a:pt x="12" y="36"/>
                  <a:pt x="12" y="66"/>
                </a:cubicBezTo>
                <a:cubicBezTo>
                  <a:pt x="12" y="96"/>
                  <a:pt x="36" y="120"/>
                  <a:pt x="66" y="120"/>
                </a:cubicBezTo>
                <a:cubicBezTo>
                  <a:pt x="96" y="120"/>
                  <a:pt x="120" y="96"/>
                  <a:pt x="120" y="66"/>
                </a:cubicBezTo>
                <a:cubicBezTo>
                  <a:pt x="120" y="36"/>
                  <a:pt x="96" y="12"/>
                  <a:pt x="66" y="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PA_任意多边形 1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768342" y="3022515"/>
            <a:ext cx="334742" cy="1123405"/>
          </a:xfrm>
          <a:custGeom>
            <a:avLst/>
            <a:gdLst>
              <a:gd name="T0" fmla="*/ 0 w 43"/>
              <a:gd name="T1" fmla="*/ 10 h 145"/>
              <a:gd name="T2" fmla="*/ 28 w 43"/>
              <a:gd name="T3" fmla="*/ 112 h 145"/>
              <a:gd name="T4" fmla="*/ 26 w 43"/>
              <a:gd name="T5" fmla="*/ 140 h 145"/>
              <a:gd name="T6" fmla="*/ 41 w 43"/>
              <a:gd name="T7" fmla="*/ 145 h 145"/>
              <a:gd name="T8" fmla="*/ 43 w 43"/>
              <a:gd name="T9" fmla="*/ 112 h 145"/>
              <a:gd name="T10" fmla="*/ 12 w 43"/>
              <a:gd name="T11" fmla="*/ 0 h 145"/>
              <a:gd name="T12" fmla="*/ 0 w 43"/>
              <a:gd name="T13" fmla="*/ 1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145">
                <a:moveTo>
                  <a:pt x="0" y="10"/>
                </a:moveTo>
                <a:cubicBezTo>
                  <a:pt x="18" y="40"/>
                  <a:pt x="28" y="75"/>
                  <a:pt x="28" y="112"/>
                </a:cubicBezTo>
                <a:cubicBezTo>
                  <a:pt x="28" y="122"/>
                  <a:pt x="28" y="131"/>
                  <a:pt x="26" y="140"/>
                </a:cubicBezTo>
                <a:cubicBezTo>
                  <a:pt x="31" y="142"/>
                  <a:pt x="36" y="143"/>
                  <a:pt x="41" y="145"/>
                </a:cubicBezTo>
                <a:cubicBezTo>
                  <a:pt x="43" y="135"/>
                  <a:pt x="43" y="124"/>
                  <a:pt x="43" y="112"/>
                </a:cubicBezTo>
                <a:cubicBezTo>
                  <a:pt x="43" y="71"/>
                  <a:pt x="32" y="33"/>
                  <a:pt x="12" y="0"/>
                </a:cubicBezTo>
                <a:cubicBezTo>
                  <a:pt x="8" y="4"/>
                  <a:pt x="4" y="7"/>
                  <a:pt x="0" y="1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PA_任意多边形 13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815125" y="2215539"/>
            <a:ext cx="1216787" cy="217649"/>
          </a:xfrm>
          <a:custGeom>
            <a:avLst/>
            <a:gdLst>
              <a:gd name="T0" fmla="*/ 8 w 157"/>
              <a:gd name="T1" fmla="*/ 28 h 28"/>
              <a:gd name="T2" fmla="*/ 79 w 157"/>
              <a:gd name="T3" fmla="*/ 15 h 28"/>
              <a:gd name="T4" fmla="*/ 149 w 157"/>
              <a:gd name="T5" fmla="*/ 28 h 28"/>
              <a:gd name="T6" fmla="*/ 157 w 157"/>
              <a:gd name="T7" fmla="*/ 14 h 28"/>
              <a:gd name="T8" fmla="*/ 79 w 157"/>
              <a:gd name="T9" fmla="*/ 0 h 28"/>
              <a:gd name="T10" fmla="*/ 0 w 157"/>
              <a:gd name="T11" fmla="*/ 15 h 28"/>
              <a:gd name="T12" fmla="*/ 8 w 157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" h="28">
                <a:moveTo>
                  <a:pt x="8" y="28"/>
                </a:moveTo>
                <a:cubicBezTo>
                  <a:pt x="30" y="20"/>
                  <a:pt x="54" y="15"/>
                  <a:pt x="79" y="15"/>
                </a:cubicBezTo>
                <a:cubicBezTo>
                  <a:pt x="103" y="15"/>
                  <a:pt x="127" y="20"/>
                  <a:pt x="149" y="28"/>
                </a:cubicBezTo>
                <a:cubicBezTo>
                  <a:pt x="151" y="23"/>
                  <a:pt x="153" y="19"/>
                  <a:pt x="157" y="14"/>
                </a:cubicBezTo>
                <a:cubicBezTo>
                  <a:pt x="132" y="5"/>
                  <a:pt x="106" y="0"/>
                  <a:pt x="79" y="0"/>
                </a:cubicBezTo>
                <a:cubicBezTo>
                  <a:pt x="51" y="0"/>
                  <a:pt x="24" y="5"/>
                  <a:pt x="0" y="15"/>
                </a:cubicBezTo>
                <a:cubicBezTo>
                  <a:pt x="3" y="19"/>
                  <a:pt x="6" y="24"/>
                  <a:pt x="8" y="2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PA_任意多边形 14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752321" y="3029212"/>
            <a:ext cx="324699" cy="1125079"/>
          </a:xfrm>
          <a:custGeom>
            <a:avLst/>
            <a:gdLst>
              <a:gd name="T0" fmla="*/ 17 w 42"/>
              <a:gd name="T1" fmla="*/ 140 h 145"/>
              <a:gd name="T2" fmla="*/ 15 w 42"/>
              <a:gd name="T3" fmla="*/ 111 h 145"/>
              <a:gd name="T4" fmla="*/ 42 w 42"/>
              <a:gd name="T5" fmla="*/ 10 h 145"/>
              <a:gd name="T6" fmla="*/ 30 w 42"/>
              <a:gd name="T7" fmla="*/ 0 h 145"/>
              <a:gd name="T8" fmla="*/ 0 w 42"/>
              <a:gd name="T9" fmla="*/ 111 h 145"/>
              <a:gd name="T10" fmla="*/ 2 w 42"/>
              <a:gd name="T11" fmla="*/ 145 h 145"/>
              <a:gd name="T12" fmla="*/ 17 w 42"/>
              <a:gd name="T13" fmla="*/ 14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145">
                <a:moveTo>
                  <a:pt x="17" y="140"/>
                </a:moveTo>
                <a:cubicBezTo>
                  <a:pt x="15" y="131"/>
                  <a:pt x="15" y="121"/>
                  <a:pt x="15" y="111"/>
                </a:cubicBezTo>
                <a:cubicBezTo>
                  <a:pt x="15" y="75"/>
                  <a:pt x="25" y="40"/>
                  <a:pt x="42" y="10"/>
                </a:cubicBezTo>
                <a:cubicBezTo>
                  <a:pt x="38" y="7"/>
                  <a:pt x="34" y="4"/>
                  <a:pt x="30" y="0"/>
                </a:cubicBezTo>
                <a:cubicBezTo>
                  <a:pt x="11" y="33"/>
                  <a:pt x="0" y="71"/>
                  <a:pt x="0" y="111"/>
                </a:cubicBezTo>
                <a:cubicBezTo>
                  <a:pt x="0" y="123"/>
                  <a:pt x="0" y="134"/>
                  <a:pt x="2" y="145"/>
                </a:cubicBezTo>
                <a:cubicBezTo>
                  <a:pt x="7" y="143"/>
                  <a:pt x="12" y="141"/>
                  <a:pt x="17" y="1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cxnSp>
        <p:nvCxnSpPr>
          <p:cNvPr id="41" name="PA_ElbowConnector 40"/>
          <p:cNvCxnSpPr/>
          <p:nvPr>
            <p:custDataLst>
              <p:tags r:id="rId9"/>
            </p:custDataLst>
          </p:nvPr>
        </p:nvCxnSpPr>
        <p:spPr>
          <a:xfrm rot="10800000" flipV="1">
            <a:off x="3450992" y="4691593"/>
            <a:ext cx="1088340" cy="970224"/>
          </a:xfrm>
          <a:prstGeom prst="bentConnector3">
            <a:avLst>
              <a:gd name="adj1" fmla="val 50000"/>
            </a:avLst>
          </a:prstGeom>
          <a:ln w="19050">
            <a:solidFill>
              <a:schemeClr val="bg2">
                <a:lumMod val="7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A_直接连接符 41"/>
          <p:cNvCxnSpPr/>
          <p:nvPr>
            <p:custDataLst>
              <p:tags r:id="rId10"/>
            </p:custDataLst>
          </p:nvPr>
        </p:nvCxnSpPr>
        <p:spPr>
          <a:xfrm>
            <a:off x="8010220" y="2481981"/>
            <a:ext cx="1252513" cy="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sysDash"/>
            <a:headEnd type="none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A_文本框 42"/>
          <p:cNvSpPr txBox="1"/>
          <p:nvPr>
            <p:custDataLst>
              <p:tags r:id="rId11"/>
            </p:custDataLst>
          </p:nvPr>
        </p:nvSpPr>
        <p:spPr>
          <a:xfrm>
            <a:off x="9345492" y="2120262"/>
            <a:ext cx="2243333" cy="507909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defTabSz="964005">
              <a:defRPr/>
            </a:pPr>
            <a:r>
              <a:rPr lang="zh-CN" altLang="en-US" sz="266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en-US" altLang="zh-CN" sz="2668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PA_矩形 43"/>
          <p:cNvSpPr/>
          <p:nvPr>
            <p:custDataLst>
              <p:tags r:id="rId12"/>
            </p:custDataLst>
          </p:nvPr>
        </p:nvSpPr>
        <p:spPr>
          <a:xfrm>
            <a:off x="9365908" y="2513785"/>
            <a:ext cx="2562795" cy="651345"/>
          </a:xfrm>
          <a:prstGeom prst="rect">
            <a:avLst/>
          </a:prstGeom>
        </p:spPr>
        <p:txBody>
          <a:bodyPr wrap="square" lIns="96406" tIns="48203" rIns="96406" bIns="48203">
            <a:spAutoFit/>
          </a:bodyPr>
          <a:lstStyle/>
          <a:p>
            <a:pPr defTabSz="1282846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PA_文本框 45"/>
          <p:cNvSpPr txBox="1"/>
          <p:nvPr>
            <p:custDataLst>
              <p:tags r:id="rId13"/>
            </p:custDataLst>
          </p:nvPr>
        </p:nvSpPr>
        <p:spPr>
          <a:xfrm>
            <a:off x="9466109" y="5055771"/>
            <a:ext cx="2243333" cy="507909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defTabSz="964005">
              <a:defRPr/>
            </a:pPr>
            <a:r>
              <a:rPr lang="zh-CN" altLang="en-US" sz="266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en-US" altLang="zh-CN" sz="2668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PA_矩形 46"/>
          <p:cNvSpPr/>
          <p:nvPr>
            <p:custDataLst>
              <p:tags r:id="rId14"/>
            </p:custDataLst>
          </p:nvPr>
        </p:nvSpPr>
        <p:spPr>
          <a:xfrm>
            <a:off x="9446643" y="5499067"/>
            <a:ext cx="2562795" cy="651345"/>
          </a:xfrm>
          <a:prstGeom prst="rect">
            <a:avLst/>
          </a:prstGeom>
        </p:spPr>
        <p:txBody>
          <a:bodyPr wrap="square" lIns="96406" tIns="48203" rIns="96406" bIns="48203">
            <a:spAutoFit/>
          </a:bodyPr>
          <a:lstStyle/>
          <a:p>
            <a:pPr defTabSz="1282846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PA_文本框 48"/>
          <p:cNvSpPr txBox="1"/>
          <p:nvPr>
            <p:custDataLst>
              <p:tags r:id="rId15"/>
            </p:custDataLst>
          </p:nvPr>
        </p:nvSpPr>
        <p:spPr>
          <a:xfrm>
            <a:off x="1351148" y="2525160"/>
            <a:ext cx="2243333" cy="507909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defTabSz="964005">
              <a:defRPr/>
            </a:pPr>
            <a:r>
              <a:rPr lang="zh-CN" altLang="en-US" sz="266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en-US" altLang="zh-CN" sz="2668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PA_矩形 49"/>
          <p:cNvSpPr/>
          <p:nvPr>
            <p:custDataLst>
              <p:tags r:id="rId16"/>
            </p:custDataLst>
          </p:nvPr>
        </p:nvSpPr>
        <p:spPr>
          <a:xfrm>
            <a:off x="1165704" y="2978085"/>
            <a:ext cx="2409107" cy="651345"/>
          </a:xfrm>
          <a:prstGeom prst="rect">
            <a:avLst/>
          </a:prstGeom>
        </p:spPr>
        <p:txBody>
          <a:bodyPr wrap="square" lIns="96406" tIns="48203" rIns="96406" bIns="48203">
            <a:spAutoFit/>
          </a:bodyPr>
          <a:lstStyle/>
          <a:p>
            <a:pPr algn="r" defTabSz="1282846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PA_文本框 51"/>
          <p:cNvSpPr txBox="1"/>
          <p:nvPr>
            <p:custDataLst>
              <p:tags r:id="rId17"/>
            </p:custDataLst>
          </p:nvPr>
        </p:nvSpPr>
        <p:spPr>
          <a:xfrm>
            <a:off x="1165704" y="4954547"/>
            <a:ext cx="2243333" cy="507909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defTabSz="964005">
              <a:defRPr/>
            </a:pPr>
            <a:r>
              <a:rPr lang="zh-CN" altLang="en-US" sz="2668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en-US" altLang="zh-CN" sz="2668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PA_矩形 52"/>
          <p:cNvSpPr/>
          <p:nvPr>
            <p:custDataLst>
              <p:tags r:id="rId18"/>
            </p:custDataLst>
          </p:nvPr>
        </p:nvSpPr>
        <p:spPr>
          <a:xfrm>
            <a:off x="881298" y="5348013"/>
            <a:ext cx="2409107" cy="651345"/>
          </a:xfrm>
          <a:prstGeom prst="rect">
            <a:avLst/>
          </a:prstGeom>
        </p:spPr>
        <p:txBody>
          <a:bodyPr wrap="square" lIns="96406" tIns="48203" rIns="96406" bIns="48203">
            <a:spAutoFit/>
          </a:bodyPr>
          <a:lstStyle/>
          <a:p>
            <a:pPr algn="r" defTabSz="1282846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55" name="PA_ElbowConnector 54"/>
          <p:cNvCxnSpPr/>
          <p:nvPr>
            <p:custDataLst>
              <p:tags r:id="rId19"/>
            </p:custDataLst>
          </p:nvPr>
        </p:nvCxnSpPr>
        <p:spPr>
          <a:xfrm rot="10800000" flipV="1">
            <a:off x="3775128" y="2606188"/>
            <a:ext cx="1025689" cy="491306"/>
          </a:xfrm>
          <a:prstGeom prst="bentConnector3">
            <a:avLst>
              <a:gd name="adj1" fmla="val 50000"/>
            </a:avLst>
          </a:prstGeom>
          <a:ln w="19050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A_ElbowConnector 55"/>
          <p:cNvCxnSpPr/>
          <p:nvPr>
            <p:custDataLst>
              <p:tags r:id="rId20"/>
            </p:custDataLst>
          </p:nvPr>
        </p:nvCxnSpPr>
        <p:spPr>
          <a:xfrm>
            <a:off x="8247594" y="5013934"/>
            <a:ext cx="989382" cy="473915"/>
          </a:xfrm>
          <a:prstGeom prst="bentConnector3">
            <a:avLst>
              <a:gd name="adj1" fmla="val 1793"/>
            </a:avLst>
          </a:prstGeom>
          <a:ln w="19050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PA_文本框 56"/>
          <p:cNvSpPr txBox="1"/>
          <p:nvPr>
            <p:custDataLst>
              <p:tags r:id="rId21"/>
            </p:custDataLst>
          </p:nvPr>
        </p:nvSpPr>
        <p:spPr>
          <a:xfrm>
            <a:off x="5860671" y="4154765"/>
            <a:ext cx="1132389" cy="507909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algn="ctr"/>
            <a:r>
              <a:rPr lang="id-ID" sz="2668" b="1" dirty="0">
                <a:solidFill>
                  <a:schemeClr val="tx1">
                    <a:lumMod val="75000"/>
                    <a:lumOff val="25000"/>
                  </a:schemeClr>
                </a:solidFill>
                <a:latin typeface="Raleway" panose="020B0003030101060003" pitchFamily="34" charset="0"/>
                <a:ea typeface="微软雅黑" panose="020B0503020204020204" pitchFamily="34" charset="-122"/>
              </a:rPr>
              <a:t>Radial</a:t>
            </a:r>
          </a:p>
        </p:txBody>
      </p:sp>
      <p:grpSp>
        <p:nvGrpSpPr>
          <p:cNvPr id="164" name="PA_组合 163"/>
          <p:cNvGrpSpPr/>
          <p:nvPr>
            <p:custDataLst>
              <p:tags r:id="rId22"/>
            </p:custDataLst>
          </p:nvPr>
        </p:nvGrpSpPr>
        <p:grpSpPr>
          <a:xfrm>
            <a:off x="7674623" y="4373824"/>
            <a:ext cx="374895" cy="420930"/>
            <a:chOff x="2043113" y="9526"/>
            <a:chExt cx="933451" cy="1047750"/>
          </a:xfrm>
          <a:solidFill>
            <a:schemeClr val="accent4"/>
          </a:solidFill>
        </p:grpSpPr>
        <p:sp>
          <p:nvSpPr>
            <p:cNvPr id="64" name="PA_任意多边形 5"/>
            <p:cNvSpPr>
              <a:spLocks/>
            </p:cNvSpPr>
            <p:nvPr>
              <p:custDataLst>
                <p:tags r:id="rId122"/>
              </p:custDataLst>
            </p:nvPr>
          </p:nvSpPr>
          <p:spPr bwMode="auto">
            <a:xfrm>
              <a:off x="2097088" y="450851"/>
              <a:ext cx="179388" cy="395288"/>
            </a:xfrm>
            <a:custGeom>
              <a:avLst/>
              <a:gdLst>
                <a:gd name="T0" fmla="*/ 10 w 48"/>
                <a:gd name="T1" fmla="*/ 0 h 105"/>
                <a:gd name="T2" fmla="*/ 0 w 48"/>
                <a:gd name="T3" fmla="*/ 52 h 105"/>
                <a:gd name="T4" fmla="*/ 10 w 48"/>
                <a:gd name="T5" fmla="*/ 105 h 105"/>
                <a:gd name="T6" fmla="*/ 38 w 48"/>
                <a:gd name="T7" fmla="*/ 105 h 105"/>
                <a:gd name="T8" fmla="*/ 48 w 48"/>
                <a:gd name="T9" fmla="*/ 52 h 105"/>
                <a:gd name="T10" fmla="*/ 38 w 48"/>
                <a:gd name="T11" fmla="*/ 0 h 105"/>
                <a:gd name="T12" fmla="*/ 10 w 48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05">
                  <a:moveTo>
                    <a:pt x="10" y="0"/>
                  </a:moveTo>
                  <a:cubicBezTo>
                    <a:pt x="3" y="12"/>
                    <a:pt x="0" y="31"/>
                    <a:pt x="0" y="52"/>
                  </a:cubicBezTo>
                  <a:cubicBezTo>
                    <a:pt x="0" y="74"/>
                    <a:pt x="4" y="93"/>
                    <a:pt x="1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44" y="93"/>
                    <a:pt x="48" y="74"/>
                    <a:pt x="48" y="52"/>
                  </a:cubicBezTo>
                  <a:cubicBezTo>
                    <a:pt x="48" y="31"/>
                    <a:pt x="44" y="12"/>
                    <a:pt x="38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5" name="PA_任意多边形 6"/>
            <p:cNvSpPr>
              <a:spLocks/>
            </p:cNvSpPr>
            <p:nvPr>
              <p:custDataLst>
                <p:tags r:id="rId123"/>
              </p:custDataLst>
            </p:nvPr>
          </p:nvSpPr>
          <p:spPr bwMode="auto">
            <a:xfrm>
              <a:off x="2424113" y="450851"/>
              <a:ext cx="180975" cy="395288"/>
            </a:xfrm>
            <a:custGeom>
              <a:avLst/>
              <a:gdLst>
                <a:gd name="T0" fmla="*/ 10 w 48"/>
                <a:gd name="T1" fmla="*/ 0 h 105"/>
                <a:gd name="T2" fmla="*/ 0 w 48"/>
                <a:gd name="T3" fmla="*/ 52 h 105"/>
                <a:gd name="T4" fmla="*/ 10 w 48"/>
                <a:gd name="T5" fmla="*/ 105 h 105"/>
                <a:gd name="T6" fmla="*/ 38 w 48"/>
                <a:gd name="T7" fmla="*/ 105 h 105"/>
                <a:gd name="T8" fmla="*/ 48 w 48"/>
                <a:gd name="T9" fmla="*/ 52 h 105"/>
                <a:gd name="T10" fmla="*/ 38 w 48"/>
                <a:gd name="T11" fmla="*/ 0 h 105"/>
                <a:gd name="T12" fmla="*/ 10 w 48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05">
                  <a:moveTo>
                    <a:pt x="10" y="0"/>
                  </a:moveTo>
                  <a:cubicBezTo>
                    <a:pt x="4" y="12"/>
                    <a:pt x="0" y="31"/>
                    <a:pt x="0" y="52"/>
                  </a:cubicBezTo>
                  <a:cubicBezTo>
                    <a:pt x="0" y="74"/>
                    <a:pt x="4" y="93"/>
                    <a:pt x="1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44" y="93"/>
                    <a:pt x="48" y="74"/>
                    <a:pt x="48" y="52"/>
                  </a:cubicBezTo>
                  <a:cubicBezTo>
                    <a:pt x="48" y="31"/>
                    <a:pt x="44" y="12"/>
                    <a:pt x="38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6" name="PA_任意多边形 7"/>
            <p:cNvSpPr>
              <a:spLocks/>
            </p:cNvSpPr>
            <p:nvPr>
              <p:custDataLst>
                <p:tags r:id="rId124"/>
              </p:custDataLst>
            </p:nvPr>
          </p:nvSpPr>
          <p:spPr bwMode="auto">
            <a:xfrm>
              <a:off x="2747963" y="450851"/>
              <a:ext cx="184150" cy="395288"/>
            </a:xfrm>
            <a:custGeom>
              <a:avLst/>
              <a:gdLst>
                <a:gd name="T0" fmla="*/ 11 w 49"/>
                <a:gd name="T1" fmla="*/ 0 h 105"/>
                <a:gd name="T2" fmla="*/ 0 w 49"/>
                <a:gd name="T3" fmla="*/ 52 h 105"/>
                <a:gd name="T4" fmla="*/ 11 w 49"/>
                <a:gd name="T5" fmla="*/ 105 h 105"/>
                <a:gd name="T6" fmla="*/ 39 w 49"/>
                <a:gd name="T7" fmla="*/ 105 h 105"/>
                <a:gd name="T8" fmla="*/ 49 w 49"/>
                <a:gd name="T9" fmla="*/ 52 h 105"/>
                <a:gd name="T10" fmla="*/ 39 w 49"/>
                <a:gd name="T11" fmla="*/ 0 h 105"/>
                <a:gd name="T12" fmla="*/ 11 w 49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05">
                  <a:moveTo>
                    <a:pt x="11" y="0"/>
                  </a:moveTo>
                  <a:cubicBezTo>
                    <a:pt x="5" y="12"/>
                    <a:pt x="0" y="31"/>
                    <a:pt x="0" y="52"/>
                  </a:cubicBezTo>
                  <a:cubicBezTo>
                    <a:pt x="0" y="74"/>
                    <a:pt x="5" y="93"/>
                    <a:pt x="11" y="105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45" y="93"/>
                    <a:pt x="49" y="74"/>
                    <a:pt x="49" y="52"/>
                  </a:cubicBezTo>
                  <a:cubicBezTo>
                    <a:pt x="49" y="31"/>
                    <a:pt x="45" y="12"/>
                    <a:pt x="39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PA_任意多边形 8"/>
            <p:cNvSpPr>
              <a:spLocks/>
            </p:cNvSpPr>
            <p:nvPr>
              <p:custDataLst>
                <p:tags r:id="rId125"/>
              </p:custDataLst>
            </p:nvPr>
          </p:nvSpPr>
          <p:spPr bwMode="auto">
            <a:xfrm>
              <a:off x="2051051" y="890588"/>
              <a:ext cx="925513" cy="166688"/>
            </a:xfrm>
            <a:custGeom>
              <a:avLst/>
              <a:gdLst>
                <a:gd name="T0" fmla="*/ 232 w 246"/>
                <a:gd name="T1" fmla="*/ 13 h 44"/>
                <a:gd name="T2" fmla="*/ 228 w 246"/>
                <a:gd name="T3" fmla="*/ 13 h 44"/>
                <a:gd name="T4" fmla="*/ 235 w 246"/>
                <a:gd name="T5" fmla="*/ 7 h 44"/>
                <a:gd name="T6" fmla="*/ 228 w 246"/>
                <a:gd name="T7" fmla="*/ 0 h 44"/>
                <a:gd name="T8" fmla="*/ 224 w 246"/>
                <a:gd name="T9" fmla="*/ 0 h 44"/>
                <a:gd name="T10" fmla="*/ 196 w 246"/>
                <a:gd name="T11" fmla="*/ 0 h 44"/>
                <a:gd name="T12" fmla="*/ 193 w 246"/>
                <a:gd name="T13" fmla="*/ 0 h 44"/>
                <a:gd name="T14" fmla="*/ 186 w 246"/>
                <a:gd name="T15" fmla="*/ 7 h 44"/>
                <a:gd name="T16" fmla="*/ 193 w 246"/>
                <a:gd name="T17" fmla="*/ 13 h 44"/>
                <a:gd name="T18" fmla="*/ 141 w 246"/>
                <a:gd name="T19" fmla="*/ 13 h 44"/>
                <a:gd name="T20" fmla="*/ 148 w 246"/>
                <a:gd name="T21" fmla="*/ 7 h 44"/>
                <a:gd name="T22" fmla="*/ 141 w 246"/>
                <a:gd name="T23" fmla="*/ 0 h 44"/>
                <a:gd name="T24" fmla="*/ 137 w 246"/>
                <a:gd name="T25" fmla="*/ 0 h 44"/>
                <a:gd name="T26" fmla="*/ 109 w 246"/>
                <a:gd name="T27" fmla="*/ 0 h 44"/>
                <a:gd name="T28" fmla="*/ 106 w 246"/>
                <a:gd name="T29" fmla="*/ 0 h 44"/>
                <a:gd name="T30" fmla="*/ 99 w 246"/>
                <a:gd name="T31" fmla="*/ 7 h 44"/>
                <a:gd name="T32" fmla="*/ 106 w 246"/>
                <a:gd name="T33" fmla="*/ 13 h 44"/>
                <a:gd name="T34" fmla="*/ 54 w 246"/>
                <a:gd name="T35" fmla="*/ 13 h 44"/>
                <a:gd name="T36" fmla="*/ 61 w 246"/>
                <a:gd name="T37" fmla="*/ 7 h 44"/>
                <a:gd name="T38" fmla="*/ 54 w 246"/>
                <a:gd name="T39" fmla="*/ 0 h 44"/>
                <a:gd name="T40" fmla="*/ 50 w 246"/>
                <a:gd name="T41" fmla="*/ 0 h 44"/>
                <a:gd name="T42" fmla="*/ 22 w 246"/>
                <a:gd name="T43" fmla="*/ 0 h 44"/>
                <a:gd name="T44" fmla="*/ 19 w 246"/>
                <a:gd name="T45" fmla="*/ 0 h 44"/>
                <a:gd name="T46" fmla="*/ 12 w 246"/>
                <a:gd name="T47" fmla="*/ 7 h 44"/>
                <a:gd name="T48" fmla="*/ 19 w 246"/>
                <a:gd name="T49" fmla="*/ 13 h 44"/>
                <a:gd name="T50" fmla="*/ 14 w 246"/>
                <a:gd name="T51" fmla="*/ 13 h 44"/>
                <a:gd name="T52" fmla="*/ 0 w 246"/>
                <a:gd name="T53" fmla="*/ 27 h 44"/>
                <a:gd name="T54" fmla="*/ 0 w 246"/>
                <a:gd name="T55" fmla="*/ 30 h 44"/>
                <a:gd name="T56" fmla="*/ 14 w 246"/>
                <a:gd name="T57" fmla="*/ 44 h 44"/>
                <a:gd name="T58" fmla="*/ 232 w 246"/>
                <a:gd name="T59" fmla="*/ 44 h 44"/>
                <a:gd name="T60" fmla="*/ 246 w 246"/>
                <a:gd name="T61" fmla="*/ 30 h 44"/>
                <a:gd name="T62" fmla="*/ 246 w 246"/>
                <a:gd name="T63" fmla="*/ 27 h 44"/>
                <a:gd name="T64" fmla="*/ 232 w 246"/>
                <a:gd name="T65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6" h="44">
                  <a:moveTo>
                    <a:pt x="232" y="13"/>
                  </a:moveTo>
                  <a:cubicBezTo>
                    <a:pt x="228" y="13"/>
                    <a:pt x="228" y="13"/>
                    <a:pt x="228" y="13"/>
                  </a:cubicBezTo>
                  <a:cubicBezTo>
                    <a:pt x="232" y="13"/>
                    <a:pt x="235" y="11"/>
                    <a:pt x="235" y="7"/>
                  </a:cubicBezTo>
                  <a:cubicBezTo>
                    <a:pt x="235" y="3"/>
                    <a:pt x="232" y="0"/>
                    <a:pt x="22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9" y="0"/>
                    <a:pt x="186" y="3"/>
                    <a:pt x="186" y="7"/>
                  </a:cubicBezTo>
                  <a:cubicBezTo>
                    <a:pt x="186" y="11"/>
                    <a:pt x="189" y="13"/>
                    <a:pt x="193" y="13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145" y="13"/>
                    <a:pt x="148" y="11"/>
                    <a:pt x="148" y="7"/>
                  </a:cubicBezTo>
                  <a:cubicBezTo>
                    <a:pt x="148" y="3"/>
                    <a:pt x="145" y="0"/>
                    <a:pt x="141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2" y="0"/>
                    <a:pt x="99" y="3"/>
                    <a:pt x="99" y="7"/>
                  </a:cubicBezTo>
                  <a:cubicBezTo>
                    <a:pt x="99" y="11"/>
                    <a:pt x="102" y="13"/>
                    <a:pt x="106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8" y="13"/>
                    <a:pt x="61" y="11"/>
                    <a:pt x="61" y="7"/>
                  </a:cubicBezTo>
                  <a:cubicBezTo>
                    <a:pt x="61" y="3"/>
                    <a:pt x="58" y="0"/>
                    <a:pt x="54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5" y="0"/>
                    <a:pt x="12" y="3"/>
                    <a:pt x="12" y="7"/>
                  </a:cubicBezTo>
                  <a:cubicBezTo>
                    <a:pt x="12" y="11"/>
                    <a:pt x="15" y="13"/>
                    <a:pt x="19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6" y="13"/>
                    <a:pt x="0" y="20"/>
                    <a:pt x="0" y="2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8"/>
                    <a:pt x="6" y="44"/>
                    <a:pt x="14" y="44"/>
                  </a:cubicBezTo>
                  <a:cubicBezTo>
                    <a:pt x="232" y="44"/>
                    <a:pt x="232" y="44"/>
                    <a:pt x="232" y="44"/>
                  </a:cubicBezTo>
                  <a:cubicBezTo>
                    <a:pt x="240" y="44"/>
                    <a:pt x="246" y="38"/>
                    <a:pt x="246" y="30"/>
                  </a:cubicBezTo>
                  <a:cubicBezTo>
                    <a:pt x="246" y="27"/>
                    <a:pt x="246" y="27"/>
                    <a:pt x="246" y="27"/>
                  </a:cubicBezTo>
                  <a:cubicBezTo>
                    <a:pt x="246" y="20"/>
                    <a:pt x="240" y="13"/>
                    <a:pt x="23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8" name="PA_任意多边形 9"/>
            <p:cNvSpPr>
              <a:spLocks noEditPoints="1"/>
            </p:cNvSpPr>
            <p:nvPr>
              <p:custDataLst>
                <p:tags r:id="rId126"/>
              </p:custDataLst>
            </p:nvPr>
          </p:nvSpPr>
          <p:spPr bwMode="auto">
            <a:xfrm>
              <a:off x="2043113" y="9526"/>
              <a:ext cx="933450" cy="395288"/>
            </a:xfrm>
            <a:custGeom>
              <a:avLst/>
              <a:gdLst>
                <a:gd name="T0" fmla="*/ 243 w 248"/>
                <a:gd name="T1" fmla="*/ 74 h 105"/>
                <a:gd name="T2" fmla="*/ 134 w 248"/>
                <a:gd name="T3" fmla="*/ 5 h 105"/>
                <a:gd name="T4" fmla="*/ 115 w 248"/>
                <a:gd name="T5" fmla="*/ 5 h 105"/>
                <a:gd name="T6" fmla="*/ 5 w 248"/>
                <a:gd name="T7" fmla="*/ 74 h 105"/>
                <a:gd name="T8" fmla="*/ 5 w 248"/>
                <a:gd name="T9" fmla="*/ 93 h 105"/>
                <a:gd name="T10" fmla="*/ 17 w 248"/>
                <a:gd name="T11" fmla="*/ 93 h 105"/>
                <a:gd name="T12" fmla="*/ 14 w 248"/>
                <a:gd name="T13" fmla="*/ 99 h 105"/>
                <a:gd name="T14" fmla="*/ 20 w 248"/>
                <a:gd name="T15" fmla="*/ 105 h 105"/>
                <a:gd name="T16" fmla="*/ 24 w 248"/>
                <a:gd name="T17" fmla="*/ 105 h 105"/>
                <a:gd name="T18" fmla="*/ 52 w 248"/>
                <a:gd name="T19" fmla="*/ 105 h 105"/>
                <a:gd name="T20" fmla="*/ 55 w 248"/>
                <a:gd name="T21" fmla="*/ 105 h 105"/>
                <a:gd name="T22" fmla="*/ 62 w 248"/>
                <a:gd name="T23" fmla="*/ 99 h 105"/>
                <a:gd name="T24" fmla="*/ 58 w 248"/>
                <a:gd name="T25" fmla="*/ 93 h 105"/>
                <a:gd name="T26" fmla="*/ 104 w 248"/>
                <a:gd name="T27" fmla="*/ 93 h 105"/>
                <a:gd name="T28" fmla="*/ 101 w 248"/>
                <a:gd name="T29" fmla="*/ 99 h 105"/>
                <a:gd name="T30" fmla="*/ 107 w 248"/>
                <a:gd name="T31" fmla="*/ 105 h 105"/>
                <a:gd name="T32" fmla="*/ 111 w 248"/>
                <a:gd name="T33" fmla="*/ 105 h 105"/>
                <a:gd name="T34" fmla="*/ 139 w 248"/>
                <a:gd name="T35" fmla="*/ 105 h 105"/>
                <a:gd name="T36" fmla="*/ 142 w 248"/>
                <a:gd name="T37" fmla="*/ 105 h 105"/>
                <a:gd name="T38" fmla="*/ 149 w 248"/>
                <a:gd name="T39" fmla="*/ 99 h 105"/>
                <a:gd name="T40" fmla="*/ 145 w 248"/>
                <a:gd name="T41" fmla="*/ 93 h 105"/>
                <a:gd name="T42" fmla="*/ 191 w 248"/>
                <a:gd name="T43" fmla="*/ 93 h 105"/>
                <a:gd name="T44" fmla="*/ 187 w 248"/>
                <a:gd name="T45" fmla="*/ 99 h 105"/>
                <a:gd name="T46" fmla="*/ 194 w 248"/>
                <a:gd name="T47" fmla="*/ 105 h 105"/>
                <a:gd name="T48" fmla="*/ 198 w 248"/>
                <a:gd name="T49" fmla="*/ 105 h 105"/>
                <a:gd name="T50" fmla="*/ 226 w 248"/>
                <a:gd name="T51" fmla="*/ 105 h 105"/>
                <a:gd name="T52" fmla="*/ 229 w 248"/>
                <a:gd name="T53" fmla="*/ 105 h 105"/>
                <a:gd name="T54" fmla="*/ 236 w 248"/>
                <a:gd name="T55" fmla="*/ 99 h 105"/>
                <a:gd name="T56" fmla="*/ 232 w 248"/>
                <a:gd name="T57" fmla="*/ 93 h 105"/>
                <a:gd name="T58" fmla="*/ 243 w 248"/>
                <a:gd name="T59" fmla="*/ 93 h 105"/>
                <a:gd name="T60" fmla="*/ 243 w 248"/>
                <a:gd name="T61" fmla="*/ 74 h 105"/>
                <a:gd name="T62" fmla="*/ 124 w 248"/>
                <a:gd name="T63" fmla="*/ 50 h 105"/>
                <a:gd name="T64" fmla="*/ 110 w 248"/>
                <a:gd name="T65" fmla="*/ 36 h 105"/>
                <a:gd name="T66" fmla="*/ 124 w 248"/>
                <a:gd name="T67" fmla="*/ 21 h 105"/>
                <a:gd name="T68" fmla="*/ 139 w 248"/>
                <a:gd name="T69" fmla="*/ 36 h 105"/>
                <a:gd name="T70" fmla="*/ 124 w 248"/>
                <a:gd name="T71" fmla="*/ 5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8" h="105">
                  <a:moveTo>
                    <a:pt x="243" y="74"/>
                  </a:moveTo>
                  <a:cubicBezTo>
                    <a:pt x="134" y="5"/>
                    <a:pt x="134" y="5"/>
                    <a:pt x="134" y="5"/>
                  </a:cubicBezTo>
                  <a:cubicBezTo>
                    <a:pt x="129" y="0"/>
                    <a:pt x="120" y="0"/>
                    <a:pt x="115" y="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79"/>
                    <a:pt x="0" y="88"/>
                    <a:pt x="5" y="93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5" y="94"/>
                    <a:pt x="14" y="96"/>
                    <a:pt x="14" y="99"/>
                  </a:cubicBezTo>
                  <a:cubicBezTo>
                    <a:pt x="14" y="103"/>
                    <a:pt x="16" y="105"/>
                    <a:pt x="20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52" y="105"/>
                    <a:pt x="52" y="105"/>
                    <a:pt x="52" y="105"/>
                  </a:cubicBezTo>
                  <a:cubicBezTo>
                    <a:pt x="55" y="105"/>
                    <a:pt x="55" y="105"/>
                    <a:pt x="55" y="105"/>
                  </a:cubicBezTo>
                  <a:cubicBezTo>
                    <a:pt x="59" y="105"/>
                    <a:pt x="62" y="103"/>
                    <a:pt x="62" y="99"/>
                  </a:cubicBezTo>
                  <a:cubicBezTo>
                    <a:pt x="62" y="96"/>
                    <a:pt x="61" y="94"/>
                    <a:pt x="58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2" y="94"/>
                    <a:pt x="101" y="96"/>
                    <a:pt x="101" y="99"/>
                  </a:cubicBezTo>
                  <a:cubicBezTo>
                    <a:pt x="101" y="103"/>
                    <a:pt x="103" y="105"/>
                    <a:pt x="107" y="105"/>
                  </a:cubicBezTo>
                  <a:cubicBezTo>
                    <a:pt x="111" y="105"/>
                    <a:pt x="111" y="105"/>
                    <a:pt x="111" y="105"/>
                  </a:cubicBezTo>
                  <a:cubicBezTo>
                    <a:pt x="139" y="105"/>
                    <a:pt x="139" y="105"/>
                    <a:pt x="139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6" y="105"/>
                    <a:pt x="149" y="103"/>
                    <a:pt x="149" y="99"/>
                  </a:cubicBezTo>
                  <a:cubicBezTo>
                    <a:pt x="149" y="96"/>
                    <a:pt x="147" y="94"/>
                    <a:pt x="145" y="93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89" y="94"/>
                    <a:pt x="187" y="96"/>
                    <a:pt x="187" y="99"/>
                  </a:cubicBezTo>
                  <a:cubicBezTo>
                    <a:pt x="187" y="103"/>
                    <a:pt x="190" y="105"/>
                    <a:pt x="194" y="105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9" y="105"/>
                    <a:pt x="229" y="105"/>
                    <a:pt x="229" y="105"/>
                  </a:cubicBezTo>
                  <a:cubicBezTo>
                    <a:pt x="233" y="105"/>
                    <a:pt x="236" y="103"/>
                    <a:pt x="236" y="99"/>
                  </a:cubicBezTo>
                  <a:cubicBezTo>
                    <a:pt x="236" y="96"/>
                    <a:pt x="234" y="94"/>
                    <a:pt x="232" y="93"/>
                  </a:cubicBezTo>
                  <a:cubicBezTo>
                    <a:pt x="243" y="93"/>
                    <a:pt x="243" y="93"/>
                    <a:pt x="243" y="93"/>
                  </a:cubicBezTo>
                  <a:cubicBezTo>
                    <a:pt x="248" y="88"/>
                    <a:pt x="248" y="79"/>
                    <a:pt x="243" y="74"/>
                  </a:cubicBezTo>
                  <a:close/>
                  <a:moveTo>
                    <a:pt x="124" y="50"/>
                  </a:moveTo>
                  <a:cubicBezTo>
                    <a:pt x="116" y="50"/>
                    <a:pt x="110" y="44"/>
                    <a:pt x="110" y="36"/>
                  </a:cubicBezTo>
                  <a:cubicBezTo>
                    <a:pt x="110" y="28"/>
                    <a:pt x="116" y="21"/>
                    <a:pt x="124" y="21"/>
                  </a:cubicBezTo>
                  <a:cubicBezTo>
                    <a:pt x="132" y="21"/>
                    <a:pt x="139" y="28"/>
                    <a:pt x="139" y="36"/>
                  </a:cubicBezTo>
                  <a:cubicBezTo>
                    <a:pt x="139" y="44"/>
                    <a:pt x="132" y="50"/>
                    <a:pt x="1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62" name="PA_组合 161"/>
          <p:cNvGrpSpPr/>
          <p:nvPr>
            <p:custDataLst>
              <p:tags r:id="rId23"/>
            </p:custDataLst>
          </p:nvPr>
        </p:nvGrpSpPr>
        <p:grpSpPr>
          <a:xfrm>
            <a:off x="5170175" y="2421793"/>
            <a:ext cx="391472" cy="425395"/>
            <a:chOff x="87313" y="4763"/>
            <a:chExt cx="974726" cy="1058863"/>
          </a:xfrm>
          <a:solidFill>
            <a:schemeClr val="accent1"/>
          </a:solidFill>
        </p:grpSpPr>
        <p:sp>
          <p:nvSpPr>
            <p:cNvPr id="69" name="PA_椭圆 10"/>
            <p:cNvSpPr>
              <a:spLocks noChangeArrowheads="1"/>
            </p:cNvSpPr>
            <p:nvPr>
              <p:custDataLst>
                <p:tags r:id="rId118"/>
              </p:custDataLst>
            </p:nvPr>
          </p:nvSpPr>
          <p:spPr bwMode="auto">
            <a:xfrm>
              <a:off x="204788" y="88901"/>
              <a:ext cx="349250" cy="357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0" name="PA_任意多边形 11"/>
            <p:cNvSpPr>
              <a:spLocks noEditPoints="1"/>
            </p:cNvSpPr>
            <p:nvPr>
              <p:custDataLst>
                <p:tags r:id="rId119"/>
              </p:custDataLst>
            </p:nvPr>
          </p:nvSpPr>
          <p:spPr bwMode="auto">
            <a:xfrm>
              <a:off x="87313" y="465138"/>
              <a:ext cx="582613" cy="598488"/>
            </a:xfrm>
            <a:custGeom>
              <a:avLst/>
              <a:gdLst>
                <a:gd name="T0" fmla="*/ 142 w 155"/>
                <a:gd name="T1" fmla="*/ 45 h 159"/>
                <a:gd name="T2" fmla="*/ 105 w 155"/>
                <a:gd name="T3" fmla="*/ 0 h 159"/>
                <a:gd name="T4" fmla="*/ 50 w 155"/>
                <a:gd name="T5" fmla="*/ 0 h 159"/>
                <a:gd name="T6" fmla="*/ 13 w 155"/>
                <a:gd name="T7" fmla="*/ 45 h 159"/>
                <a:gd name="T8" fmla="*/ 0 w 155"/>
                <a:gd name="T9" fmla="*/ 125 h 159"/>
                <a:gd name="T10" fmla="*/ 45 w 155"/>
                <a:gd name="T11" fmla="*/ 159 h 159"/>
                <a:gd name="T12" fmla="*/ 110 w 155"/>
                <a:gd name="T13" fmla="*/ 159 h 159"/>
                <a:gd name="T14" fmla="*/ 155 w 155"/>
                <a:gd name="T15" fmla="*/ 125 h 159"/>
                <a:gd name="T16" fmla="*/ 142 w 155"/>
                <a:gd name="T17" fmla="*/ 45 h 159"/>
                <a:gd name="T18" fmla="*/ 77 w 155"/>
                <a:gd name="T19" fmla="*/ 136 h 159"/>
                <a:gd name="T20" fmla="*/ 61 w 155"/>
                <a:gd name="T21" fmla="*/ 108 h 159"/>
                <a:gd name="T22" fmla="*/ 70 w 155"/>
                <a:gd name="T23" fmla="*/ 30 h 159"/>
                <a:gd name="T24" fmla="*/ 64 w 155"/>
                <a:gd name="T25" fmla="*/ 11 h 159"/>
                <a:gd name="T26" fmla="*/ 94 w 155"/>
                <a:gd name="T27" fmla="*/ 11 h 159"/>
                <a:gd name="T28" fmla="*/ 88 w 155"/>
                <a:gd name="T29" fmla="*/ 30 h 159"/>
                <a:gd name="T30" fmla="*/ 94 w 155"/>
                <a:gd name="T31" fmla="*/ 108 h 159"/>
                <a:gd name="T32" fmla="*/ 77 w 155"/>
                <a:gd name="T33" fmla="*/ 13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5" h="159">
                  <a:moveTo>
                    <a:pt x="142" y="45"/>
                  </a:moveTo>
                  <a:cubicBezTo>
                    <a:pt x="142" y="20"/>
                    <a:pt x="125" y="0"/>
                    <a:pt x="10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0" y="0"/>
                    <a:pt x="13" y="20"/>
                    <a:pt x="13" y="4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55"/>
                    <a:pt x="20" y="159"/>
                    <a:pt x="45" y="159"/>
                  </a:cubicBezTo>
                  <a:cubicBezTo>
                    <a:pt x="110" y="159"/>
                    <a:pt x="110" y="159"/>
                    <a:pt x="110" y="159"/>
                  </a:cubicBezTo>
                  <a:cubicBezTo>
                    <a:pt x="135" y="159"/>
                    <a:pt x="155" y="155"/>
                    <a:pt x="155" y="125"/>
                  </a:cubicBezTo>
                  <a:lnTo>
                    <a:pt x="142" y="45"/>
                  </a:lnTo>
                  <a:close/>
                  <a:moveTo>
                    <a:pt x="77" y="136"/>
                  </a:moveTo>
                  <a:cubicBezTo>
                    <a:pt x="61" y="108"/>
                    <a:pt x="61" y="108"/>
                    <a:pt x="61" y="108"/>
                  </a:cubicBezTo>
                  <a:cubicBezTo>
                    <a:pt x="70" y="30"/>
                    <a:pt x="70" y="30"/>
                    <a:pt x="70" y="30"/>
                  </a:cubicBezTo>
                  <a:cubicBezTo>
                    <a:pt x="68" y="30"/>
                    <a:pt x="65" y="26"/>
                    <a:pt x="64" y="11"/>
                  </a:cubicBezTo>
                  <a:cubicBezTo>
                    <a:pt x="64" y="11"/>
                    <a:pt x="79" y="2"/>
                    <a:pt x="94" y="11"/>
                  </a:cubicBezTo>
                  <a:cubicBezTo>
                    <a:pt x="94" y="11"/>
                    <a:pt x="95" y="25"/>
                    <a:pt x="88" y="30"/>
                  </a:cubicBezTo>
                  <a:cubicBezTo>
                    <a:pt x="94" y="108"/>
                    <a:pt x="94" y="108"/>
                    <a:pt x="94" y="108"/>
                  </a:cubicBezTo>
                  <a:lnTo>
                    <a:pt x="77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1" name="PA_椭圆 12"/>
            <p:cNvSpPr>
              <a:spLocks noChangeArrowheads="1"/>
            </p:cNvSpPr>
            <p:nvPr>
              <p:custDataLst>
                <p:tags r:id="rId120"/>
              </p:custDataLst>
            </p:nvPr>
          </p:nvSpPr>
          <p:spPr bwMode="auto">
            <a:xfrm>
              <a:off x="644526" y="4763"/>
              <a:ext cx="312738" cy="325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2" name="PA_任意多边形 13"/>
            <p:cNvSpPr>
              <a:spLocks noEditPoints="1"/>
            </p:cNvSpPr>
            <p:nvPr>
              <p:custDataLst>
                <p:tags r:id="rId121"/>
              </p:custDataLst>
            </p:nvPr>
          </p:nvSpPr>
          <p:spPr bwMode="auto">
            <a:xfrm>
              <a:off x="587376" y="344488"/>
              <a:ext cx="474663" cy="539750"/>
            </a:xfrm>
            <a:custGeom>
              <a:avLst/>
              <a:gdLst>
                <a:gd name="T0" fmla="*/ 114 w 126"/>
                <a:gd name="T1" fmla="*/ 41 h 143"/>
                <a:gd name="T2" fmla="*/ 81 w 126"/>
                <a:gd name="T3" fmla="*/ 0 h 143"/>
                <a:gd name="T4" fmla="*/ 32 w 126"/>
                <a:gd name="T5" fmla="*/ 0 h 143"/>
                <a:gd name="T6" fmla="*/ 0 w 126"/>
                <a:gd name="T7" fmla="*/ 31 h 143"/>
                <a:gd name="T8" fmla="*/ 17 w 126"/>
                <a:gd name="T9" fmla="*/ 70 h 143"/>
                <a:gd name="T10" fmla="*/ 29 w 126"/>
                <a:gd name="T11" fmla="*/ 143 h 143"/>
                <a:gd name="T12" fmla="*/ 86 w 126"/>
                <a:gd name="T13" fmla="*/ 143 h 143"/>
                <a:gd name="T14" fmla="*/ 126 w 126"/>
                <a:gd name="T15" fmla="*/ 112 h 143"/>
                <a:gd name="T16" fmla="*/ 114 w 126"/>
                <a:gd name="T17" fmla="*/ 41 h 143"/>
                <a:gd name="T18" fmla="*/ 71 w 126"/>
                <a:gd name="T19" fmla="*/ 98 h 143"/>
                <a:gd name="T20" fmla="*/ 56 w 126"/>
                <a:gd name="T21" fmla="*/ 123 h 143"/>
                <a:gd name="T22" fmla="*/ 42 w 126"/>
                <a:gd name="T23" fmla="*/ 98 h 143"/>
                <a:gd name="T24" fmla="*/ 50 w 126"/>
                <a:gd name="T25" fmla="*/ 28 h 143"/>
                <a:gd name="T26" fmla="*/ 44 w 126"/>
                <a:gd name="T27" fmla="*/ 10 h 143"/>
                <a:gd name="T28" fmla="*/ 71 w 126"/>
                <a:gd name="T29" fmla="*/ 10 h 143"/>
                <a:gd name="T30" fmla="*/ 66 w 126"/>
                <a:gd name="T31" fmla="*/ 28 h 143"/>
                <a:gd name="T32" fmla="*/ 71 w 126"/>
                <a:gd name="T33" fmla="*/ 9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6" h="143">
                  <a:moveTo>
                    <a:pt x="114" y="41"/>
                  </a:moveTo>
                  <a:cubicBezTo>
                    <a:pt x="114" y="18"/>
                    <a:pt x="99" y="0"/>
                    <a:pt x="8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6" y="0"/>
                    <a:pt x="3" y="13"/>
                    <a:pt x="0" y="31"/>
                  </a:cubicBezTo>
                  <a:cubicBezTo>
                    <a:pt x="10" y="39"/>
                    <a:pt x="17" y="53"/>
                    <a:pt x="17" y="70"/>
                  </a:cubicBezTo>
                  <a:cubicBezTo>
                    <a:pt x="29" y="143"/>
                    <a:pt x="29" y="143"/>
                    <a:pt x="29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108" y="143"/>
                    <a:pt x="126" y="140"/>
                    <a:pt x="126" y="112"/>
                  </a:cubicBezTo>
                  <a:lnTo>
                    <a:pt x="114" y="41"/>
                  </a:lnTo>
                  <a:close/>
                  <a:moveTo>
                    <a:pt x="71" y="98"/>
                  </a:moveTo>
                  <a:cubicBezTo>
                    <a:pt x="56" y="123"/>
                    <a:pt x="56" y="123"/>
                    <a:pt x="56" y="123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7"/>
                    <a:pt x="45" y="24"/>
                    <a:pt x="44" y="10"/>
                  </a:cubicBezTo>
                  <a:cubicBezTo>
                    <a:pt x="44" y="10"/>
                    <a:pt x="58" y="2"/>
                    <a:pt x="71" y="10"/>
                  </a:cubicBezTo>
                  <a:cubicBezTo>
                    <a:pt x="71" y="10"/>
                    <a:pt x="72" y="23"/>
                    <a:pt x="66" y="28"/>
                  </a:cubicBezTo>
                  <a:lnTo>
                    <a:pt x="71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66" name="PA_组合 165"/>
          <p:cNvGrpSpPr/>
          <p:nvPr>
            <p:custDataLst>
              <p:tags r:id="rId24"/>
            </p:custDataLst>
          </p:nvPr>
        </p:nvGrpSpPr>
        <p:grpSpPr>
          <a:xfrm>
            <a:off x="4734792" y="4407626"/>
            <a:ext cx="495396" cy="469402"/>
            <a:chOff x="-6350" y="969963"/>
            <a:chExt cx="1233488" cy="1168400"/>
          </a:xfrm>
          <a:solidFill>
            <a:schemeClr val="accent3"/>
          </a:solidFill>
        </p:grpSpPr>
        <p:sp>
          <p:nvSpPr>
            <p:cNvPr id="73" name="PA_任意多边形 14"/>
            <p:cNvSpPr>
              <a:spLocks/>
            </p:cNvSpPr>
            <p:nvPr>
              <p:custDataLst>
                <p:tags r:id="rId112"/>
              </p:custDataLst>
            </p:nvPr>
          </p:nvSpPr>
          <p:spPr bwMode="auto">
            <a:xfrm>
              <a:off x="163513" y="1644651"/>
              <a:ext cx="195263" cy="249238"/>
            </a:xfrm>
            <a:custGeom>
              <a:avLst/>
              <a:gdLst>
                <a:gd name="T0" fmla="*/ 44 w 52"/>
                <a:gd name="T1" fmla="*/ 4 h 66"/>
                <a:gd name="T2" fmla="*/ 48 w 52"/>
                <a:gd name="T3" fmla="*/ 22 h 66"/>
                <a:gd name="T4" fmla="*/ 25 w 52"/>
                <a:gd name="T5" fmla="*/ 58 h 66"/>
                <a:gd name="T6" fmla="*/ 8 w 52"/>
                <a:gd name="T7" fmla="*/ 62 h 66"/>
                <a:gd name="T8" fmla="*/ 8 w 52"/>
                <a:gd name="T9" fmla="*/ 62 h 66"/>
                <a:gd name="T10" fmla="*/ 4 w 52"/>
                <a:gd name="T11" fmla="*/ 44 h 66"/>
                <a:gd name="T12" fmla="*/ 26 w 52"/>
                <a:gd name="T13" fmla="*/ 8 h 66"/>
                <a:gd name="T14" fmla="*/ 44 w 52"/>
                <a:gd name="T15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66">
                  <a:moveTo>
                    <a:pt x="44" y="4"/>
                  </a:moveTo>
                  <a:cubicBezTo>
                    <a:pt x="50" y="8"/>
                    <a:pt x="52" y="16"/>
                    <a:pt x="48" y="22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2" y="64"/>
                    <a:pt x="14" y="66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2" y="58"/>
                    <a:pt x="0" y="50"/>
                    <a:pt x="4" y="4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0" y="2"/>
                    <a:pt x="38" y="0"/>
                    <a:pt x="4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4" name="PA_任意多边形 15"/>
            <p:cNvSpPr>
              <a:spLocks/>
            </p:cNvSpPr>
            <p:nvPr>
              <p:custDataLst>
                <p:tags r:id="rId113"/>
              </p:custDataLst>
            </p:nvPr>
          </p:nvSpPr>
          <p:spPr bwMode="auto">
            <a:xfrm>
              <a:off x="290513" y="1727201"/>
              <a:ext cx="195263" cy="249238"/>
            </a:xfrm>
            <a:custGeom>
              <a:avLst/>
              <a:gdLst>
                <a:gd name="T0" fmla="*/ 45 w 52"/>
                <a:gd name="T1" fmla="*/ 4 h 66"/>
                <a:gd name="T2" fmla="*/ 48 w 52"/>
                <a:gd name="T3" fmla="*/ 22 h 66"/>
                <a:gd name="T4" fmla="*/ 26 w 52"/>
                <a:gd name="T5" fmla="*/ 58 h 66"/>
                <a:gd name="T6" fmla="*/ 8 w 52"/>
                <a:gd name="T7" fmla="*/ 62 h 66"/>
                <a:gd name="T8" fmla="*/ 8 w 52"/>
                <a:gd name="T9" fmla="*/ 62 h 66"/>
                <a:gd name="T10" fmla="*/ 4 w 52"/>
                <a:gd name="T11" fmla="*/ 44 h 66"/>
                <a:gd name="T12" fmla="*/ 27 w 52"/>
                <a:gd name="T13" fmla="*/ 8 h 66"/>
                <a:gd name="T14" fmla="*/ 45 w 52"/>
                <a:gd name="T15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66">
                  <a:moveTo>
                    <a:pt x="45" y="4"/>
                  </a:moveTo>
                  <a:cubicBezTo>
                    <a:pt x="51" y="8"/>
                    <a:pt x="52" y="16"/>
                    <a:pt x="48" y="22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2" y="64"/>
                    <a:pt x="14" y="66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2" y="58"/>
                    <a:pt x="0" y="50"/>
                    <a:pt x="4" y="44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2"/>
                    <a:pt x="38" y="0"/>
                    <a:pt x="4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5" name="PA_任意多边形 16"/>
            <p:cNvSpPr>
              <a:spLocks/>
            </p:cNvSpPr>
            <p:nvPr>
              <p:custDataLst>
                <p:tags r:id="rId114"/>
              </p:custDataLst>
            </p:nvPr>
          </p:nvSpPr>
          <p:spPr bwMode="auto">
            <a:xfrm>
              <a:off x="419101" y="1811338"/>
              <a:ext cx="198438" cy="244475"/>
            </a:xfrm>
            <a:custGeom>
              <a:avLst/>
              <a:gdLst>
                <a:gd name="T0" fmla="*/ 45 w 53"/>
                <a:gd name="T1" fmla="*/ 4 h 65"/>
                <a:gd name="T2" fmla="*/ 49 w 53"/>
                <a:gd name="T3" fmla="*/ 22 h 65"/>
                <a:gd name="T4" fmla="*/ 26 w 53"/>
                <a:gd name="T5" fmla="*/ 58 h 65"/>
                <a:gd name="T6" fmla="*/ 8 w 53"/>
                <a:gd name="T7" fmla="*/ 62 h 65"/>
                <a:gd name="T8" fmla="*/ 8 w 53"/>
                <a:gd name="T9" fmla="*/ 62 h 65"/>
                <a:gd name="T10" fmla="*/ 4 w 53"/>
                <a:gd name="T11" fmla="*/ 44 h 65"/>
                <a:gd name="T12" fmla="*/ 27 w 53"/>
                <a:gd name="T13" fmla="*/ 8 h 65"/>
                <a:gd name="T14" fmla="*/ 45 w 53"/>
                <a:gd name="T15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65">
                  <a:moveTo>
                    <a:pt x="45" y="4"/>
                  </a:moveTo>
                  <a:cubicBezTo>
                    <a:pt x="51" y="8"/>
                    <a:pt x="53" y="16"/>
                    <a:pt x="49" y="22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2" y="64"/>
                    <a:pt x="14" y="65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2" y="58"/>
                    <a:pt x="0" y="50"/>
                    <a:pt x="4" y="44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2"/>
                    <a:pt x="39" y="0"/>
                    <a:pt x="4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6" name="PA_任意多边形 17"/>
            <p:cNvSpPr>
              <a:spLocks/>
            </p:cNvSpPr>
            <p:nvPr>
              <p:custDataLst>
                <p:tags r:id="rId115"/>
              </p:custDataLst>
            </p:nvPr>
          </p:nvSpPr>
          <p:spPr bwMode="auto">
            <a:xfrm>
              <a:off x="546101" y="1893888"/>
              <a:ext cx="200025" cy="244475"/>
            </a:xfrm>
            <a:custGeom>
              <a:avLst/>
              <a:gdLst>
                <a:gd name="T0" fmla="*/ 45 w 53"/>
                <a:gd name="T1" fmla="*/ 4 h 65"/>
                <a:gd name="T2" fmla="*/ 49 w 53"/>
                <a:gd name="T3" fmla="*/ 22 h 65"/>
                <a:gd name="T4" fmla="*/ 26 w 53"/>
                <a:gd name="T5" fmla="*/ 57 h 65"/>
                <a:gd name="T6" fmla="*/ 8 w 53"/>
                <a:gd name="T7" fmla="*/ 61 h 65"/>
                <a:gd name="T8" fmla="*/ 8 w 53"/>
                <a:gd name="T9" fmla="*/ 61 h 65"/>
                <a:gd name="T10" fmla="*/ 4 w 53"/>
                <a:gd name="T11" fmla="*/ 43 h 65"/>
                <a:gd name="T12" fmla="*/ 27 w 53"/>
                <a:gd name="T13" fmla="*/ 8 h 65"/>
                <a:gd name="T14" fmla="*/ 45 w 53"/>
                <a:gd name="T15" fmla="*/ 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65">
                  <a:moveTo>
                    <a:pt x="45" y="4"/>
                  </a:moveTo>
                  <a:cubicBezTo>
                    <a:pt x="51" y="7"/>
                    <a:pt x="53" y="16"/>
                    <a:pt x="49" y="22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2" y="63"/>
                    <a:pt x="14" y="65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2" y="57"/>
                    <a:pt x="0" y="49"/>
                    <a:pt x="4" y="4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2"/>
                    <a:pt x="39" y="0"/>
                    <a:pt x="4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7" name="PA_任意多边形 18"/>
            <p:cNvSpPr>
              <a:spLocks/>
            </p:cNvSpPr>
            <p:nvPr>
              <p:custDataLst>
                <p:tags r:id="rId116"/>
              </p:custDataLst>
            </p:nvPr>
          </p:nvSpPr>
          <p:spPr bwMode="auto">
            <a:xfrm>
              <a:off x="-6350" y="1063626"/>
              <a:ext cx="1233488" cy="1071563"/>
            </a:xfrm>
            <a:custGeom>
              <a:avLst/>
              <a:gdLst>
                <a:gd name="T0" fmla="*/ 139 w 328"/>
                <a:gd name="T1" fmla="*/ 80 h 284"/>
                <a:gd name="T2" fmla="*/ 102 w 328"/>
                <a:gd name="T3" fmla="*/ 88 h 284"/>
                <a:gd name="T4" fmla="*/ 73 w 328"/>
                <a:gd name="T5" fmla="*/ 70 h 284"/>
                <a:gd name="T6" fmla="*/ 76 w 328"/>
                <a:gd name="T7" fmla="*/ 52 h 284"/>
                <a:gd name="T8" fmla="*/ 92 w 328"/>
                <a:gd name="T9" fmla="*/ 41 h 284"/>
                <a:gd name="T10" fmla="*/ 139 w 328"/>
                <a:gd name="T11" fmla="*/ 30 h 284"/>
                <a:gd name="T12" fmla="*/ 101 w 328"/>
                <a:gd name="T13" fmla="*/ 6 h 284"/>
                <a:gd name="T14" fmla="*/ 71 w 328"/>
                <a:gd name="T15" fmla="*/ 13 h 284"/>
                <a:gd name="T16" fmla="*/ 6 w 328"/>
                <a:gd name="T17" fmla="*/ 115 h 284"/>
                <a:gd name="T18" fmla="*/ 12 w 328"/>
                <a:gd name="T19" fmla="*/ 145 h 284"/>
                <a:gd name="T20" fmla="*/ 55 w 328"/>
                <a:gd name="T21" fmla="*/ 172 h 284"/>
                <a:gd name="T22" fmla="*/ 64 w 328"/>
                <a:gd name="T23" fmla="*/ 158 h 284"/>
                <a:gd name="T24" fmla="*/ 94 w 328"/>
                <a:gd name="T25" fmla="*/ 151 h 284"/>
                <a:gd name="T26" fmla="*/ 103 w 328"/>
                <a:gd name="T27" fmla="*/ 174 h 284"/>
                <a:gd name="T28" fmla="*/ 128 w 328"/>
                <a:gd name="T29" fmla="*/ 173 h 284"/>
                <a:gd name="T30" fmla="*/ 137 w 328"/>
                <a:gd name="T31" fmla="*/ 196 h 284"/>
                <a:gd name="T32" fmla="*/ 162 w 328"/>
                <a:gd name="T33" fmla="*/ 195 h 284"/>
                <a:gd name="T34" fmla="*/ 172 w 328"/>
                <a:gd name="T35" fmla="*/ 218 h 284"/>
                <a:gd name="T36" fmla="*/ 197 w 328"/>
                <a:gd name="T37" fmla="*/ 216 h 284"/>
                <a:gd name="T38" fmla="*/ 203 w 328"/>
                <a:gd name="T39" fmla="*/ 246 h 284"/>
                <a:gd name="T40" fmla="*/ 194 w 328"/>
                <a:gd name="T41" fmla="*/ 261 h 284"/>
                <a:gd name="T42" fmla="*/ 202 w 328"/>
                <a:gd name="T43" fmla="*/ 265 h 284"/>
                <a:gd name="T44" fmla="*/ 220 w 328"/>
                <a:gd name="T45" fmla="*/ 277 h 284"/>
                <a:gd name="T46" fmla="*/ 250 w 328"/>
                <a:gd name="T47" fmla="*/ 271 h 284"/>
                <a:gd name="T48" fmla="*/ 249 w 328"/>
                <a:gd name="T49" fmla="*/ 246 h 284"/>
                <a:gd name="T50" fmla="*/ 272 w 328"/>
                <a:gd name="T51" fmla="*/ 236 h 284"/>
                <a:gd name="T52" fmla="*/ 270 w 328"/>
                <a:gd name="T53" fmla="*/ 212 h 284"/>
                <a:gd name="T54" fmla="*/ 293 w 328"/>
                <a:gd name="T55" fmla="*/ 202 h 284"/>
                <a:gd name="T56" fmla="*/ 292 w 328"/>
                <a:gd name="T57" fmla="*/ 177 h 284"/>
                <a:gd name="T58" fmla="*/ 315 w 328"/>
                <a:gd name="T59" fmla="*/ 168 h 284"/>
                <a:gd name="T60" fmla="*/ 309 w 328"/>
                <a:gd name="T61" fmla="*/ 138 h 284"/>
                <a:gd name="T62" fmla="*/ 290 w 328"/>
                <a:gd name="T63" fmla="*/ 127 h 284"/>
                <a:gd name="T64" fmla="*/ 280 w 328"/>
                <a:gd name="T65" fmla="*/ 120 h 284"/>
                <a:gd name="T66" fmla="*/ 311 w 328"/>
                <a:gd name="T67" fmla="*/ 106 h 284"/>
                <a:gd name="T68" fmla="*/ 326 w 328"/>
                <a:gd name="T69" fmla="*/ 84 h 284"/>
                <a:gd name="T70" fmla="*/ 304 w 328"/>
                <a:gd name="T71" fmla="*/ 69 h 284"/>
                <a:gd name="T72" fmla="*/ 262 w 328"/>
                <a:gd name="T73" fmla="*/ 75 h 284"/>
                <a:gd name="T74" fmla="*/ 258 w 328"/>
                <a:gd name="T75" fmla="*/ 76 h 284"/>
                <a:gd name="T76" fmla="*/ 248 w 328"/>
                <a:gd name="T77" fmla="*/ 68 h 284"/>
                <a:gd name="T78" fmla="*/ 205 w 328"/>
                <a:gd name="T79" fmla="*/ 67 h 284"/>
                <a:gd name="T80" fmla="*/ 139 w 328"/>
                <a:gd name="T81" fmla="*/ 8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284">
                  <a:moveTo>
                    <a:pt x="139" y="80"/>
                  </a:moveTo>
                  <a:cubicBezTo>
                    <a:pt x="102" y="88"/>
                    <a:pt x="102" y="88"/>
                    <a:pt x="102" y="88"/>
                  </a:cubicBezTo>
                  <a:cubicBezTo>
                    <a:pt x="89" y="91"/>
                    <a:pt x="76" y="83"/>
                    <a:pt x="73" y="70"/>
                  </a:cubicBezTo>
                  <a:cubicBezTo>
                    <a:pt x="72" y="64"/>
                    <a:pt x="73" y="57"/>
                    <a:pt x="76" y="52"/>
                  </a:cubicBezTo>
                  <a:cubicBezTo>
                    <a:pt x="80" y="46"/>
                    <a:pt x="85" y="42"/>
                    <a:pt x="92" y="41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91" y="0"/>
                    <a:pt x="78" y="3"/>
                    <a:pt x="71" y="13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0" y="125"/>
                    <a:pt x="2" y="139"/>
                    <a:pt x="12" y="145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71" y="148"/>
                    <a:pt x="84" y="145"/>
                    <a:pt x="94" y="151"/>
                  </a:cubicBezTo>
                  <a:cubicBezTo>
                    <a:pt x="102" y="156"/>
                    <a:pt x="105" y="165"/>
                    <a:pt x="103" y="174"/>
                  </a:cubicBezTo>
                  <a:cubicBezTo>
                    <a:pt x="110" y="169"/>
                    <a:pt x="120" y="168"/>
                    <a:pt x="128" y="173"/>
                  </a:cubicBezTo>
                  <a:cubicBezTo>
                    <a:pt x="136" y="178"/>
                    <a:pt x="140" y="187"/>
                    <a:pt x="137" y="196"/>
                  </a:cubicBezTo>
                  <a:cubicBezTo>
                    <a:pt x="145" y="190"/>
                    <a:pt x="154" y="190"/>
                    <a:pt x="162" y="195"/>
                  </a:cubicBezTo>
                  <a:cubicBezTo>
                    <a:pt x="170" y="200"/>
                    <a:pt x="174" y="209"/>
                    <a:pt x="172" y="218"/>
                  </a:cubicBezTo>
                  <a:cubicBezTo>
                    <a:pt x="179" y="212"/>
                    <a:pt x="189" y="211"/>
                    <a:pt x="197" y="216"/>
                  </a:cubicBezTo>
                  <a:cubicBezTo>
                    <a:pt x="207" y="223"/>
                    <a:pt x="209" y="236"/>
                    <a:pt x="203" y="246"/>
                  </a:cubicBezTo>
                  <a:cubicBezTo>
                    <a:pt x="194" y="261"/>
                    <a:pt x="194" y="261"/>
                    <a:pt x="194" y="261"/>
                  </a:cubicBezTo>
                  <a:cubicBezTo>
                    <a:pt x="202" y="265"/>
                    <a:pt x="202" y="265"/>
                    <a:pt x="202" y="265"/>
                  </a:cubicBezTo>
                  <a:cubicBezTo>
                    <a:pt x="220" y="277"/>
                    <a:pt x="220" y="277"/>
                    <a:pt x="220" y="277"/>
                  </a:cubicBezTo>
                  <a:cubicBezTo>
                    <a:pt x="230" y="284"/>
                    <a:pt x="243" y="281"/>
                    <a:pt x="250" y="271"/>
                  </a:cubicBezTo>
                  <a:cubicBezTo>
                    <a:pt x="255" y="263"/>
                    <a:pt x="254" y="253"/>
                    <a:pt x="249" y="246"/>
                  </a:cubicBezTo>
                  <a:cubicBezTo>
                    <a:pt x="257" y="248"/>
                    <a:pt x="267" y="244"/>
                    <a:pt x="272" y="236"/>
                  </a:cubicBezTo>
                  <a:cubicBezTo>
                    <a:pt x="277" y="228"/>
                    <a:pt x="276" y="219"/>
                    <a:pt x="270" y="212"/>
                  </a:cubicBezTo>
                  <a:cubicBezTo>
                    <a:pt x="279" y="214"/>
                    <a:pt x="288" y="210"/>
                    <a:pt x="293" y="202"/>
                  </a:cubicBezTo>
                  <a:cubicBezTo>
                    <a:pt x="298" y="194"/>
                    <a:pt x="298" y="184"/>
                    <a:pt x="292" y="177"/>
                  </a:cubicBezTo>
                  <a:cubicBezTo>
                    <a:pt x="301" y="179"/>
                    <a:pt x="310" y="176"/>
                    <a:pt x="315" y="168"/>
                  </a:cubicBezTo>
                  <a:cubicBezTo>
                    <a:pt x="321" y="158"/>
                    <a:pt x="319" y="145"/>
                    <a:pt x="309" y="138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80" y="120"/>
                    <a:pt x="280" y="120"/>
                    <a:pt x="280" y="120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1" y="106"/>
                    <a:pt x="328" y="94"/>
                    <a:pt x="326" y="84"/>
                  </a:cubicBezTo>
                  <a:cubicBezTo>
                    <a:pt x="324" y="74"/>
                    <a:pt x="315" y="67"/>
                    <a:pt x="304" y="69"/>
                  </a:cubicBezTo>
                  <a:cubicBezTo>
                    <a:pt x="262" y="75"/>
                    <a:pt x="262" y="75"/>
                    <a:pt x="262" y="75"/>
                  </a:cubicBezTo>
                  <a:cubicBezTo>
                    <a:pt x="260" y="75"/>
                    <a:pt x="259" y="75"/>
                    <a:pt x="258" y="7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37" y="61"/>
                    <a:pt x="220" y="62"/>
                    <a:pt x="205" y="67"/>
                  </a:cubicBezTo>
                  <a:lnTo>
                    <a:pt x="139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8" name="PA_任意多边形 19"/>
            <p:cNvSpPr>
              <a:spLocks/>
            </p:cNvSpPr>
            <p:nvPr>
              <p:custDataLst>
                <p:tags r:id="rId117"/>
              </p:custDataLst>
            </p:nvPr>
          </p:nvSpPr>
          <p:spPr bwMode="auto">
            <a:xfrm>
              <a:off x="306388" y="969963"/>
              <a:ext cx="846138" cy="384175"/>
            </a:xfrm>
            <a:custGeom>
              <a:avLst/>
              <a:gdLst>
                <a:gd name="T0" fmla="*/ 59 w 225"/>
                <a:gd name="T1" fmla="*/ 93 h 102"/>
                <a:gd name="T2" fmla="*/ 59 w 225"/>
                <a:gd name="T3" fmla="*/ 93 h 102"/>
                <a:gd name="T4" fmla="*/ 119 w 225"/>
                <a:gd name="T5" fmla="*/ 81 h 102"/>
                <a:gd name="T6" fmla="*/ 145 w 225"/>
                <a:gd name="T7" fmla="*/ 77 h 102"/>
                <a:gd name="T8" fmla="*/ 171 w 225"/>
                <a:gd name="T9" fmla="*/ 84 h 102"/>
                <a:gd name="T10" fmla="*/ 177 w 225"/>
                <a:gd name="T11" fmla="*/ 89 h 102"/>
                <a:gd name="T12" fmla="*/ 177 w 225"/>
                <a:gd name="T13" fmla="*/ 88 h 102"/>
                <a:gd name="T14" fmla="*/ 220 w 225"/>
                <a:gd name="T15" fmla="*/ 83 h 102"/>
                <a:gd name="T16" fmla="*/ 224 w 225"/>
                <a:gd name="T17" fmla="*/ 82 h 102"/>
                <a:gd name="T18" fmla="*/ 215 w 225"/>
                <a:gd name="T19" fmla="*/ 64 h 102"/>
                <a:gd name="T20" fmla="*/ 124 w 225"/>
                <a:gd name="T21" fmla="*/ 6 h 102"/>
                <a:gd name="T22" fmla="*/ 97 w 225"/>
                <a:gd name="T23" fmla="*/ 11 h 102"/>
                <a:gd name="T24" fmla="*/ 71 w 225"/>
                <a:gd name="T25" fmla="*/ 51 h 102"/>
                <a:gd name="T26" fmla="*/ 85 w 225"/>
                <a:gd name="T27" fmla="*/ 61 h 102"/>
                <a:gd name="T28" fmla="*/ 11 w 225"/>
                <a:gd name="T29" fmla="*/ 77 h 102"/>
                <a:gd name="T30" fmla="*/ 3 w 225"/>
                <a:gd name="T31" fmla="*/ 83 h 102"/>
                <a:gd name="T32" fmla="*/ 1 w 225"/>
                <a:gd name="T33" fmla="*/ 92 h 102"/>
                <a:gd name="T34" fmla="*/ 14 w 225"/>
                <a:gd name="T35" fmla="*/ 102 h 102"/>
                <a:gd name="T36" fmla="*/ 17 w 225"/>
                <a:gd name="T37" fmla="*/ 102 h 102"/>
                <a:gd name="T38" fmla="*/ 47 w 225"/>
                <a:gd name="T39" fmla="*/ 95 h 102"/>
                <a:gd name="T40" fmla="*/ 59 w 225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5" h="102">
                  <a:moveTo>
                    <a:pt x="59" y="93"/>
                  </a:moveTo>
                  <a:cubicBezTo>
                    <a:pt x="59" y="93"/>
                    <a:pt x="59" y="93"/>
                    <a:pt x="59" y="93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28" y="79"/>
                    <a:pt x="137" y="77"/>
                    <a:pt x="145" y="77"/>
                  </a:cubicBezTo>
                  <a:cubicBezTo>
                    <a:pt x="155" y="77"/>
                    <a:pt x="164" y="80"/>
                    <a:pt x="171" y="84"/>
                  </a:cubicBezTo>
                  <a:cubicBezTo>
                    <a:pt x="177" y="89"/>
                    <a:pt x="177" y="89"/>
                    <a:pt x="177" y="89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220" y="83"/>
                    <a:pt x="220" y="83"/>
                    <a:pt x="220" y="83"/>
                  </a:cubicBezTo>
                  <a:cubicBezTo>
                    <a:pt x="221" y="82"/>
                    <a:pt x="223" y="82"/>
                    <a:pt x="224" y="82"/>
                  </a:cubicBezTo>
                  <a:cubicBezTo>
                    <a:pt x="225" y="75"/>
                    <a:pt x="222" y="68"/>
                    <a:pt x="215" y="6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4" y="0"/>
                    <a:pt x="102" y="2"/>
                    <a:pt x="97" y="1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8" y="78"/>
                    <a:pt x="5" y="80"/>
                    <a:pt x="3" y="83"/>
                  </a:cubicBezTo>
                  <a:cubicBezTo>
                    <a:pt x="1" y="86"/>
                    <a:pt x="0" y="89"/>
                    <a:pt x="1" y="92"/>
                  </a:cubicBezTo>
                  <a:cubicBezTo>
                    <a:pt x="2" y="98"/>
                    <a:pt x="8" y="102"/>
                    <a:pt x="14" y="102"/>
                  </a:cubicBezTo>
                  <a:cubicBezTo>
                    <a:pt x="15" y="102"/>
                    <a:pt x="16" y="102"/>
                    <a:pt x="17" y="102"/>
                  </a:cubicBezTo>
                  <a:cubicBezTo>
                    <a:pt x="47" y="95"/>
                    <a:pt x="47" y="95"/>
                    <a:pt x="47" y="95"/>
                  </a:cubicBezTo>
                  <a:lnTo>
                    <a:pt x="59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65" name="PA_组合 164"/>
          <p:cNvGrpSpPr/>
          <p:nvPr>
            <p:custDataLst>
              <p:tags r:id="rId25"/>
            </p:custDataLst>
          </p:nvPr>
        </p:nvGrpSpPr>
        <p:grpSpPr>
          <a:xfrm>
            <a:off x="7228223" y="2377744"/>
            <a:ext cx="460967" cy="498101"/>
            <a:chOff x="2251076" y="977901"/>
            <a:chExt cx="1147763" cy="1239838"/>
          </a:xfrm>
          <a:solidFill>
            <a:schemeClr val="accent2"/>
          </a:solidFill>
        </p:grpSpPr>
        <p:sp>
          <p:nvSpPr>
            <p:cNvPr id="79" name="PA_任意多边形 20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2251076" y="977901"/>
              <a:ext cx="1147763" cy="1239838"/>
            </a:xfrm>
            <a:custGeom>
              <a:avLst/>
              <a:gdLst>
                <a:gd name="T0" fmla="*/ 153 w 305"/>
                <a:gd name="T1" fmla="*/ 25 h 329"/>
                <a:gd name="T2" fmla="*/ 305 w 305"/>
                <a:gd name="T3" fmla="*/ 177 h 329"/>
                <a:gd name="T4" fmla="*/ 153 w 305"/>
                <a:gd name="T5" fmla="*/ 329 h 329"/>
                <a:gd name="T6" fmla="*/ 0 w 305"/>
                <a:gd name="T7" fmla="*/ 177 h 329"/>
                <a:gd name="T8" fmla="*/ 127 w 305"/>
                <a:gd name="T9" fmla="*/ 304 h 329"/>
                <a:gd name="T10" fmla="*/ 254 w 305"/>
                <a:gd name="T11" fmla="*/ 177 h 329"/>
                <a:gd name="T12" fmla="*/ 127 w 305"/>
                <a:gd name="T13" fmla="*/ 50 h 329"/>
                <a:gd name="T14" fmla="*/ 97 w 305"/>
                <a:gd name="T15" fmla="*/ 79 h 329"/>
                <a:gd name="T16" fmla="*/ 89 w 305"/>
                <a:gd name="T17" fmla="*/ 17 h 329"/>
                <a:gd name="T18" fmla="*/ 181 w 305"/>
                <a:gd name="T19" fmla="*/ 0 h 329"/>
                <a:gd name="T20" fmla="*/ 153 w 305"/>
                <a:gd name="T21" fmla="*/ 2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5" h="329">
                  <a:moveTo>
                    <a:pt x="153" y="25"/>
                  </a:moveTo>
                  <a:cubicBezTo>
                    <a:pt x="237" y="25"/>
                    <a:pt x="305" y="93"/>
                    <a:pt x="305" y="177"/>
                  </a:cubicBezTo>
                  <a:cubicBezTo>
                    <a:pt x="305" y="261"/>
                    <a:pt x="237" y="329"/>
                    <a:pt x="153" y="329"/>
                  </a:cubicBezTo>
                  <a:cubicBezTo>
                    <a:pt x="69" y="329"/>
                    <a:pt x="0" y="261"/>
                    <a:pt x="0" y="177"/>
                  </a:cubicBezTo>
                  <a:cubicBezTo>
                    <a:pt x="0" y="247"/>
                    <a:pt x="57" y="304"/>
                    <a:pt x="127" y="304"/>
                  </a:cubicBezTo>
                  <a:cubicBezTo>
                    <a:pt x="197" y="304"/>
                    <a:pt x="254" y="247"/>
                    <a:pt x="254" y="177"/>
                  </a:cubicBezTo>
                  <a:cubicBezTo>
                    <a:pt x="254" y="107"/>
                    <a:pt x="197" y="50"/>
                    <a:pt x="127" y="50"/>
                  </a:cubicBezTo>
                  <a:cubicBezTo>
                    <a:pt x="97" y="79"/>
                    <a:pt x="97" y="79"/>
                    <a:pt x="97" y="7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181" y="0"/>
                    <a:pt x="181" y="0"/>
                    <a:pt x="181" y="0"/>
                  </a:cubicBezTo>
                  <a:lnTo>
                    <a:pt x="153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0" name="PA_任意多边形 21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2570163" y="1227138"/>
              <a:ext cx="7938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1" name="PA_任意多边形 22"/>
            <p:cNvSpPr>
              <a:spLocks/>
            </p:cNvSpPr>
            <p:nvPr>
              <p:custDataLst>
                <p:tags r:id="rId31"/>
              </p:custDataLst>
            </p:nvPr>
          </p:nvSpPr>
          <p:spPr bwMode="auto">
            <a:xfrm>
              <a:off x="2687638" y="1227138"/>
              <a:ext cx="93663" cy="17463"/>
            </a:xfrm>
            <a:custGeom>
              <a:avLst/>
              <a:gdLst>
                <a:gd name="T0" fmla="*/ 0 w 25"/>
                <a:gd name="T1" fmla="*/ 5 h 5"/>
                <a:gd name="T2" fmla="*/ 25 w 25"/>
                <a:gd name="T3" fmla="*/ 1 h 5"/>
                <a:gd name="T4" fmla="*/ 21 w 25"/>
                <a:gd name="T5" fmla="*/ 0 h 5"/>
                <a:gd name="T6" fmla="*/ 2 w 25"/>
                <a:gd name="T7" fmla="*/ 3 h 5"/>
                <a:gd name="T8" fmla="*/ 0 w 2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">
                  <a:moveTo>
                    <a:pt x="0" y="5"/>
                  </a:moveTo>
                  <a:cubicBezTo>
                    <a:pt x="9" y="3"/>
                    <a:pt x="18" y="2"/>
                    <a:pt x="25" y="1"/>
                  </a:cubicBezTo>
                  <a:cubicBezTo>
                    <a:pt x="24" y="1"/>
                    <a:pt x="22" y="1"/>
                    <a:pt x="21" y="0"/>
                  </a:cubicBezTo>
                  <a:cubicBezTo>
                    <a:pt x="15" y="1"/>
                    <a:pt x="9" y="1"/>
                    <a:pt x="2" y="3"/>
                  </a:cubicBezTo>
                  <a:cubicBezTo>
                    <a:pt x="2" y="3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2" name="PA_任意多边形 23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2270126" y="1633538"/>
              <a:ext cx="0" cy="1111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3" name="PA_任意多边形 24"/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2270126" y="1622426"/>
              <a:ext cx="0" cy="22225"/>
            </a:xfrm>
            <a:custGeom>
              <a:avLst/>
              <a:gdLst>
                <a:gd name="T0" fmla="*/ 3 h 6"/>
                <a:gd name="T1" fmla="*/ 0 h 6"/>
                <a:gd name="T2" fmla="*/ 6 h 6"/>
                <a:gd name="T3" fmla="*/ 6 h 6"/>
                <a:gd name="T4" fmla="*/ 3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4" name="PA_任意多边形 25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2270126" y="1581151"/>
              <a:ext cx="3175" cy="33338"/>
            </a:xfrm>
            <a:custGeom>
              <a:avLst/>
              <a:gdLst>
                <a:gd name="T0" fmla="*/ 0 w 1"/>
                <a:gd name="T1" fmla="*/ 4 h 9"/>
                <a:gd name="T2" fmla="*/ 0 w 1"/>
                <a:gd name="T3" fmla="*/ 6 h 9"/>
                <a:gd name="T4" fmla="*/ 0 w 1"/>
                <a:gd name="T5" fmla="*/ 7 h 9"/>
                <a:gd name="T6" fmla="*/ 0 w 1"/>
                <a:gd name="T7" fmla="*/ 8 h 9"/>
                <a:gd name="T8" fmla="*/ 0 w 1"/>
                <a:gd name="T9" fmla="*/ 9 h 9"/>
                <a:gd name="T10" fmla="*/ 0 w 1"/>
                <a:gd name="T11" fmla="*/ 8 h 9"/>
                <a:gd name="T12" fmla="*/ 0 w 1"/>
                <a:gd name="T13" fmla="*/ 4 h 9"/>
                <a:gd name="T14" fmla="*/ 1 w 1"/>
                <a:gd name="T15" fmla="*/ 0 h 9"/>
                <a:gd name="T16" fmla="*/ 0 w 1"/>
                <a:gd name="T1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9">
                  <a:moveTo>
                    <a:pt x="0" y="4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5"/>
                    <a:pt x="0" y="4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1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5" name="PA_任意多边形 26"/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2563813" y="1227138"/>
              <a:ext cx="14288" cy="3175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2 w 4"/>
                <a:gd name="T5" fmla="*/ 0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6" name="PA_任意多边形 27"/>
            <p:cNvSpPr>
              <a:spLocks/>
            </p:cNvSpPr>
            <p:nvPr>
              <p:custDataLst>
                <p:tags r:id="rId36"/>
              </p:custDataLst>
            </p:nvPr>
          </p:nvSpPr>
          <p:spPr bwMode="auto">
            <a:xfrm>
              <a:off x="2311401" y="1422401"/>
              <a:ext cx="19050" cy="33338"/>
            </a:xfrm>
            <a:custGeom>
              <a:avLst/>
              <a:gdLst>
                <a:gd name="T0" fmla="*/ 1 w 5"/>
                <a:gd name="T1" fmla="*/ 7 h 9"/>
                <a:gd name="T2" fmla="*/ 0 w 5"/>
                <a:gd name="T3" fmla="*/ 9 h 9"/>
                <a:gd name="T4" fmla="*/ 2 w 5"/>
                <a:gd name="T5" fmla="*/ 5 h 9"/>
                <a:gd name="T6" fmla="*/ 5 w 5"/>
                <a:gd name="T7" fmla="*/ 0 h 9"/>
                <a:gd name="T8" fmla="*/ 1 w 5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1" y="7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6"/>
                    <a:pt x="2" y="5"/>
                  </a:cubicBezTo>
                  <a:cubicBezTo>
                    <a:pt x="3" y="3"/>
                    <a:pt x="4" y="2"/>
                    <a:pt x="5" y="0"/>
                  </a:cubicBezTo>
                  <a:cubicBezTo>
                    <a:pt x="4" y="2"/>
                    <a:pt x="2" y="4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7" name="PA_任意多边形 28"/>
            <p:cNvSpPr>
              <a:spLocks/>
            </p:cNvSpPr>
            <p:nvPr>
              <p:custDataLst>
                <p:tags r:id="rId37"/>
              </p:custDataLst>
            </p:nvPr>
          </p:nvSpPr>
          <p:spPr bwMode="auto">
            <a:xfrm>
              <a:off x="2336801" y="1381126"/>
              <a:ext cx="19050" cy="30163"/>
            </a:xfrm>
            <a:custGeom>
              <a:avLst/>
              <a:gdLst>
                <a:gd name="T0" fmla="*/ 5 w 5"/>
                <a:gd name="T1" fmla="*/ 0 h 8"/>
                <a:gd name="T2" fmla="*/ 3 w 5"/>
                <a:gd name="T3" fmla="*/ 4 h 8"/>
                <a:gd name="T4" fmla="*/ 2 w 5"/>
                <a:gd name="T5" fmla="*/ 4 h 8"/>
                <a:gd name="T6" fmla="*/ 0 w 5"/>
                <a:gd name="T7" fmla="*/ 8 h 8"/>
                <a:gd name="T8" fmla="*/ 3 w 5"/>
                <a:gd name="T9" fmla="*/ 3 h 8"/>
                <a:gd name="T10" fmla="*/ 5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1" y="7"/>
                    <a:pt x="2" y="5"/>
                    <a:pt x="3" y="3"/>
                  </a:cubicBezTo>
                  <a:cubicBezTo>
                    <a:pt x="4" y="2"/>
                    <a:pt x="5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8" name="PA_任意多边形 29"/>
            <p:cNvSpPr>
              <a:spLocks/>
            </p:cNvSpPr>
            <p:nvPr>
              <p:custDataLst>
                <p:tags r:id="rId38"/>
              </p:custDataLst>
            </p:nvPr>
          </p:nvSpPr>
          <p:spPr bwMode="auto">
            <a:xfrm>
              <a:off x="2446338" y="1279526"/>
              <a:ext cx="15875" cy="14288"/>
            </a:xfrm>
            <a:custGeom>
              <a:avLst/>
              <a:gdLst>
                <a:gd name="T0" fmla="*/ 4 w 4"/>
                <a:gd name="T1" fmla="*/ 0 h 4"/>
                <a:gd name="T2" fmla="*/ 1 w 4"/>
                <a:gd name="T3" fmla="*/ 3 h 4"/>
                <a:gd name="T4" fmla="*/ 0 w 4"/>
                <a:gd name="T5" fmla="*/ 4 h 4"/>
                <a:gd name="T6" fmla="*/ 3 w 4"/>
                <a:gd name="T7" fmla="*/ 1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3"/>
                    <a:pt x="2" y="2"/>
                    <a:pt x="3" y="1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89" name="PA_任意多边形 30"/>
            <p:cNvSpPr>
              <a:spLocks/>
            </p:cNvSpPr>
            <p:nvPr>
              <p:custDataLst>
                <p:tags r:id="rId39"/>
              </p:custDataLst>
            </p:nvPr>
          </p:nvSpPr>
          <p:spPr bwMode="auto">
            <a:xfrm>
              <a:off x="2382838" y="1885951"/>
              <a:ext cx="112713" cy="142875"/>
            </a:xfrm>
            <a:custGeom>
              <a:avLst/>
              <a:gdLst>
                <a:gd name="T0" fmla="*/ 26 w 30"/>
                <a:gd name="T1" fmla="*/ 36 h 38"/>
                <a:gd name="T2" fmla="*/ 30 w 30"/>
                <a:gd name="T3" fmla="*/ 38 h 38"/>
                <a:gd name="T4" fmla="*/ 20 w 30"/>
                <a:gd name="T5" fmla="*/ 14 h 38"/>
                <a:gd name="T6" fmla="*/ 0 w 30"/>
                <a:gd name="T7" fmla="*/ 0 h 38"/>
                <a:gd name="T8" fmla="*/ 6 w 30"/>
                <a:gd name="T9" fmla="*/ 20 h 38"/>
                <a:gd name="T10" fmla="*/ 26 w 30"/>
                <a:gd name="T11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6" y="36"/>
                  </a:moveTo>
                  <a:cubicBezTo>
                    <a:pt x="27" y="36"/>
                    <a:pt x="29" y="37"/>
                    <a:pt x="30" y="38"/>
                  </a:cubicBezTo>
                  <a:cubicBezTo>
                    <a:pt x="24" y="32"/>
                    <a:pt x="20" y="24"/>
                    <a:pt x="20" y="14"/>
                  </a:cubicBezTo>
                  <a:cubicBezTo>
                    <a:pt x="13" y="10"/>
                    <a:pt x="6" y="5"/>
                    <a:pt x="0" y="0"/>
                  </a:cubicBezTo>
                  <a:cubicBezTo>
                    <a:pt x="0" y="8"/>
                    <a:pt x="2" y="14"/>
                    <a:pt x="6" y="20"/>
                  </a:cubicBezTo>
                  <a:cubicBezTo>
                    <a:pt x="12" y="26"/>
                    <a:pt x="18" y="31"/>
                    <a:pt x="2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0" name="PA_任意多边形 31"/>
            <p:cNvSpPr>
              <a:spLocks/>
            </p:cNvSpPr>
            <p:nvPr>
              <p:custDataLst>
                <p:tags r:id="rId40"/>
              </p:custDataLst>
            </p:nvPr>
          </p:nvSpPr>
          <p:spPr bwMode="auto">
            <a:xfrm>
              <a:off x="2517776" y="2039938"/>
              <a:ext cx="120650" cy="42863"/>
            </a:xfrm>
            <a:custGeom>
              <a:avLst/>
              <a:gdLst>
                <a:gd name="T0" fmla="*/ 21 w 32"/>
                <a:gd name="T1" fmla="*/ 5 h 11"/>
                <a:gd name="T2" fmla="*/ 0 w 32"/>
                <a:gd name="T3" fmla="*/ 0 h 11"/>
                <a:gd name="T4" fmla="*/ 0 w 32"/>
                <a:gd name="T5" fmla="*/ 0 h 11"/>
                <a:gd name="T6" fmla="*/ 32 w 32"/>
                <a:gd name="T7" fmla="*/ 11 h 11"/>
                <a:gd name="T8" fmla="*/ 21 w 32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21" y="5"/>
                  </a:moveTo>
                  <a:cubicBezTo>
                    <a:pt x="14" y="4"/>
                    <a:pt x="6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5"/>
                    <a:pt x="21" y="9"/>
                    <a:pt x="32" y="11"/>
                  </a:cubicBezTo>
                  <a:cubicBezTo>
                    <a:pt x="28" y="9"/>
                    <a:pt x="24" y="7"/>
                    <a:pt x="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1" name="PA_任意多边形 32"/>
            <p:cNvSpPr>
              <a:spLocks/>
            </p:cNvSpPr>
            <p:nvPr>
              <p:custDataLst>
                <p:tags r:id="rId41"/>
              </p:custDataLst>
            </p:nvPr>
          </p:nvSpPr>
          <p:spPr bwMode="auto">
            <a:xfrm>
              <a:off x="2886076" y="1938338"/>
              <a:ext cx="84138" cy="34925"/>
            </a:xfrm>
            <a:custGeom>
              <a:avLst/>
              <a:gdLst>
                <a:gd name="T0" fmla="*/ 19 w 22"/>
                <a:gd name="T1" fmla="*/ 8 h 9"/>
                <a:gd name="T2" fmla="*/ 22 w 22"/>
                <a:gd name="T3" fmla="*/ 0 h 9"/>
                <a:gd name="T4" fmla="*/ 0 w 22"/>
                <a:gd name="T5" fmla="*/ 9 h 9"/>
                <a:gd name="T6" fmla="*/ 19 w 22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9">
                  <a:moveTo>
                    <a:pt x="19" y="8"/>
                  </a:moveTo>
                  <a:cubicBezTo>
                    <a:pt x="21" y="5"/>
                    <a:pt x="22" y="2"/>
                    <a:pt x="22" y="0"/>
                  </a:cubicBezTo>
                  <a:cubicBezTo>
                    <a:pt x="16" y="3"/>
                    <a:pt x="8" y="6"/>
                    <a:pt x="0" y="9"/>
                  </a:cubicBezTo>
                  <a:cubicBezTo>
                    <a:pt x="7" y="9"/>
                    <a:pt x="13" y="9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2" name="PA_任意多边形 33"/>
            <p:cNvSpPr>
              <a:spLocks/>
            </p:cNvSpPr>
            <p:nvPr>
              <p:custDataLst>
                <p:tags r:id="rId42"/>
              </p:custDataLst>
            </p:nvPr>
          </p:nvSpPr>
          <p:spPr bwMode="auto">
            <a:xfrm>
              <a:off x="3048001" y="1828801"/>
              <a:ext cx="49213" cy="84138"/>
            </a:xfrm>
            <a:custGeom>
              <a:avLst/>
              <a:gdLst>
                <a:gd name="T0" fmla="*/ 4 w 13"/>
                <a:gd name="T1" fmla="*/ 11 h 22"/>
                <a:gd name="T2" fmla="*/ 0 w 13"/>
                <a:gd name="T3" fmla="*/ 22 h 22"/>
                <a:gd name="T4" fmla="*/ 13 w 13"/>
                <a:gd name="T5" fmla="*/ 0 h 22"/>
                <a:gd name="T6" fmla="*/ 4 w 13"/>
                <a:gd name="T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2">
                  <a:moveTo>
                    <a:pt x="4" y="11"/>
                  </a:moveTo>
                  <a:cubicBezTo>
                    <a:pt x="3" y="15"/>
                    <a:pt x="2" y="18"/>
                    <a:pt x="0" y="22"/>
                  </a:cubicBezTo>
                  <a:cubicBezTo>
                    <a:pt x="5" y="15"/>
                    <a:pt x="10" y="8"/>
                    <a:pt x="13" y="0"/>
                  </a:cubicBezTo>
                  <a:cubicBezTo>
                    <a:pt x="11" y="4"/>
                    <a:pt x="7" y="8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3" name="PA_任意多边形 34"/>
            <p:cNvSpPr>
              <a:spLocks/>
            </p:cNvSpPr>
            <p:nvPr>
              <p:custDataLst>
                <p:tags r:id="rId43"/>
              </p:custDataLst>
            </p:nvPr>
          </p:nvSpPr>
          <p:spPr bwMode="auto">
            <a:xfrm>
              <a:off x="2984501" y="1463676"/>
              <a:ext cx="120650" cy="136525"/>
            </a:xfrm>
            <a:custGeom>
              <a:avLst/>
              <a:gdLst>
                <a:gd name="T0" fmla="*/ 32 w 32"/>
                <a:gd name="T1" fmla="*/ 36 h 36"/>
                <a:gd name="T2" fmla="*/ 31 w 32"/>
                <a:gd name="T3" fmla="*/ 12 h 36"/>
                <a:gd name="T4" fmla="*/ 0 w 32"/>
                <a:gd name="T5" fmla="*/ 0 h 36"/>
                <a:gd name="T6" fmla="*/ 4 w 32"/>
                <a:gd name="T7" fmla="*/ 26 h 36"/>
                <a:gd name="T8" fmla="*/ 32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32" y="36"/>
                  </a:moveTo>
                  <a:cubicBezTo>
                    <a:pt x="32" y="28"/>
                    <a:pt x="32" y="20"/>
                    <a:pt x="31" y="12"/>
                  </a:cubicBezTo>
                  <a:cubicBezTo>
                    <a:pt x="23" y="6"/>
                    <a:pt x="13" y="2"/>
                    <a:pt x="0" y="0"/>
                  </a:cubicBezTo>
                  <a:cubicBezTo>
                    <a:pt x="2" y="9"/>
                    <a:pt x="3" y="17"/>
                    <a:pt x="4" y="26"/>
                  </a:cubicBezTo>
                  <a:cubicBezTo>
                    <a:pt x="15" y="27"/>
                    <a:pt x="25" y="30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4" name="PA_任意多边形 35"/>
            <p:cNvSpPr>
              <a:spLocks/>
            </p:cNvSpPr>
            <p:nvPr>
              <p:custDataLst>
                <p:tags r:id="rId44"/>
              </p:custDataLst>
            </p:nvPr>
          </p:nvSpPr>
          <p:spPr bwMode="auto">
            <a:xfrm>
              <a:off x="2314576" y="1811338"/>
              <a:ext cx="79375" cy="138113"/>
            </a:xfrm>
            <a:custGeom>
              <a:avLst/>
              <a:gdLst>
                <a:gd name="T0" fmla="*/ 16 w 21"/>
                <a:gd name="T1" fmla="*/ 18 h 37"/>
                <a:gd name="T2" fmla="*/ 0 w 21"/>
                <a:gd name="T3" fmla="*/ 0 h 37"/>
                <a:gd name="T4" fmla="*/ 1 w 21"/>
                <a:gd name="T5" fmla="*/ 10 h 37"/>
                <a:gd name="T6" fmla="*/ 21 w 21"/>
                <a:gd name="T7" fmla="*/ 37 h 37"/>
                <a:gd name="T8" fmla="*/ 16 w 21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7">
                  <a:moveTo>
                    <a:pt x="16" y="18"/>
                  </a:moveTo>
                  <a:cubicBezTo>
                    <a:pt x="10" y="12"/>
                    <a:pt x="5" y="6"/>
                    <a:pt x="0" y="0"/>
                  </a:cubicBezTo>
                  <a:cubicBezTo>
                    <a:pt x="0" y="3"/>
                    <a:pt x="1" y="6"/>
                    <a:pt x="1" y="10"/>
                  </a:cubicBezTo>
                  <a:cubicBezTo>
                    <a:pt x="7" y="20"/>
                    <a:pt x="13" y="29"/>
                    <a:pt x="21" y="37"/>
                  </a:cubicBezTo>
                  <a:cubicBezTo>
                    <a:pt x="17" y="31"/>
                    <a:pt x="16" y="25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5" name="PA_任意多边形 36"/>
            <p:cNvSpPr>
              <a:spLocks/>
            </p:cNvSpPr>
            <p:nvPr>
              <p:custDataLst>
                <p:tags r:id="rId45"/>
              </p:custDataLst>
            </p:nvPr>
          </p:nvSpPr>
          <p:spPr bwMode="auto">
            <a:xfrm>
              <a:off x="2608263" y="2055813"/>
              <a:ext cx="150813" cy="30163"/>
            </a:xfrm>
            <a:custGeom>
              <a:avLst/>
              <a:gdLst>
                <a:gd name="T0" fmla="*/ 31 w 40"/>
                <a:gd name="T1" fmla="*/ 8 h 8"/>
                <a:gd name="T2" fmla="*/ 33 w 40"/>
                <a:gd name="T3" fmla="*/ 8 h 8"/>
                <a:gd name="T4" fmla="*/ 40 w 40"/>
                <a:gd name="T5" fmla="*/ 6 h 8"/>
                <a:gd name="T6" fmla="*/ 23 w 40"/>
                <a:gd name="T7" fmla="*/ 0 h 8"/>
                <a:gd name="T8" fmla="*/ 0 w 40"/>
                <a:gd name="T9" fmla="*/ 1 h 8"/>
                <a:gd name="T10" fmla="*/ 13 w 40"/>
                <a:gd name="T11" fmla="*/ 7 h 8"/>
                <a:gd name="T12" fmla="*/ 31 w 4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8">
                  <a:moveTo>
                    <a:pt x="31" y="8"/>
                  </a:moveTo>
                  <a:cubicBezTo>
                    <a:pt x="32" y="8"/>
                    <a:pt x="32" y="8"/>
                    <a:pt x="33" y="8"/>
                  </a:cubicBezTo>
                  <a:cubicBezTo>
                    <a:pt x="34" y="7"/>
                    <a:pt x="36" y="7"/>
                    <a:pt x="40" y="6"/>
                  </a:cubicBezTo>
                  <a:cubicBezTo>
                    <a:pt x="33" y="5"/>
                    <a:pt x="27" y="3"/>
                    <a:pt x="23" y="0"/>
                  </a:cubicBezTo>
                  <a:cubicBezTo>
                    <a:pt x="16" y="1"/>
                    <a:pt x="8" y="2"/>
                    <a:pt x="0" y="1"/>
                  </a:cubicBezTo>
                  <a:cubicBezTo>
                    <a:pt x="4" y="4"/>
                    <a:pt x="8" y="6"/>
                    <a:pt x="13" y="7"/>
                  </a:cubicBezTo>
                  <a:cubicBezTo>
                    <a:pt x="19" y="8"/>
                    <a:pt x="25" y="8"/>
                    <a:pt x="3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6" name="PA_任意多边形 37"/>
            <p:cNvSpPr>
              <a:spLocks/>
            </p:cNvSpPr>
            <p:nvPr>
              <p:custDataLst>
                <p:tags r:id="rId46"/>
              </p:custDataLst>
            </p:nvPr>
          </p:nvSpPr>
          <p:spPr bwMode="auto">
            <a:xfrm>
              <a:off x="2747963" y="2078038"/>
              <a:ext cx="36513" cy="4763"/>
            </a:xfrm>
            <a:custGeom>
              <a:avLst/>
              <a:gdLst>
                <a:gd name="T0" fmla="*/ 5 w 10"/>
                <a:gd name="T1" fmla="*/ 0 h 1"/>
                <a:gd name="T2" fmla="*/ 0 w 10"/>
                <a:gd name="T3" fmla="*/ 1 h 1"/>
                <a:gd name="T4" fmla="*/ 10 w 10"/>
                <a:gd name="T5" fmla="*/ 0 h 1"/>
                <a:gd name="T6" fmla="*/ 5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5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4" y="1"/>
                    <a:pt x="7" y="0"/>
                    <a:pt x="10" y="0"/>
                  </a:cubicBezTo>
                  <a:cubicBezTo>
                    <a:pt x="8" y="0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7" name="PA_任意多边形 38"/>
            <p:cNvSpPr>
              <a:spLocks/>
            </p:cNvSpPr>
            <p:nvPr>
              <p:custDataLst>
                <p:tags r:id="rId47"/>
              </p:custDataLst>
            </p:nvPr>
          </p:nvSpPr>
          <p:spPr bwMode="auto">
            <a:xfrm>
              <a:off x="2868613" y="1257301"/>
              <a:ext cx="47625" cy="25400"/>
            </a:xfrm>
            <a:custGeom>
              <a:avLst/>
              <a:gdLst>
                <a:gd name="T0" fmla="*/ 6 w 13"/>
                <a:gd name="T1" fmla="*/ 5 h 7"/>
                <a:gd name="T2" fmla="*/ 13 w 13"/>
                <a:gd name="T3" fmla="*/ 7 h 7"/>
                <a:gd name="T4" fmla="*/ 0 w 13"/>
                <a:gd name="T5" fmla="*/ 0 h 7"/>
                <a:gd name="T6" fmla="*/ 6 w 13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6" y="5"/>
                  </a:moveTo>
                  <a:cubicBezTo>
                    <a:pt x="8" y="6"/>
                    <a:pt x="11" y="6"/>
                    <a:pt x="13" y="7"/>
                  </a:cubicBezTo>
                  <a:cubicBezTo>
                    <a:pt x="9" y="4"/>
                    <a:pt x="4" y="2"/>
                    <a:pt x="0" y="0"/>
                  </a:cubicBezTo>
                  <a:cubicBezTo>
                    <a:pt x="2" y="2"/>
                    <a:pt x="4" y="3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" name="PA_任意多边形 39"/>
            <p:cNvSpPr>
              <a:spLocks/>
            </p:cNvSpPr>
            <p:nvPr>
              <p:custDataLst>
                <p:tags r:id="rId48"/>
              </p:custDataLst>
            </p:nvPr>
          </p:nvSpPr>
          <p:spPr bwMode="auto">
            <a:xfrm>
              <a:off x="2693988" y="1219201"/>
              <a:ext cx="73025" cy="19050"/>
            </a:xfrm>
            <a:custGeom>
              <a:avLst/>
              <a:gdLst>
                <a:gd name="T0" fmla="*/ 3 w 19"/>
                <a:gd name="T1" fmla="*/ 2 h 5"/>
                <a:gd name="T2" fmla="*/ 0 w 19"/>
                <a:gd name="T3" fmla="*/ 5 h 5"/>
                <a:gd name="T4" fmla="*/ 19 w 19"/>
                <a:gd name="T5" fmla="*/ 2 h 5"/>
                <a:gd name="T6" fmla="*/ 3 w 1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3" y="2"/>
                  </a:moveTo>
                  <a:cubicBezTo>
                    <a:pt x="2" y="3"/>
                    <a:pt x="1" y="4"/>
                    <a:pt x="0" y="5"/>
                  </a:cubicBezTo>
                  <a:cubicBezTo>
                    <a:pt x="7" y="3"/>
                    <a:pt x="13" y="3"/>
                    <a:pt x="19" y="2"/>
                  </a:cubicBezTo>
                  <a:cubicBezTo>
                    <a:pt x="12" y="1"/>
                    <a:pt x="6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9" name="PA_任意多边形 40"/>
            <p:cNvSpPr>
              <a:spLocks/>
            </p:cNvSpPr>
            <p:nvPr>
              <p:custDataLst>
                <p:tags r:id="rId49"/>
              </p:custDataLst>
            </p:nvPr>
          </p:nvSpPr>
          <p:spPr bwMode="auto">
            <a:xfrm>
              <a:off x="2897188" y="1287463"/>
              <a:ext cx="139700" cy="93663"/>
            </a:xfrm>
            <a:custGeom>
              <a:avLst/>
              <a:gdLst>
                <a:gd name="T0" fmla="*/ 10 w 37"/>
                <a:gd name="T1" fmla="*/ 1 h 25"/>
                <a:gd name="T2" fmla="*/ 0 w 37"/>
                <a:gd name="T3" fmla="*/ 0 h 25"/>
                <a:gd name="T4" fmla="*/ 11 w 37"/>
                <a:gd name="T5" fmla="*/ 16 h 25"/>
                <a:gd name="T6" fmla="*/ 12 w 37"/>
                <a:gd name="T7" fmla="*/ 18 h 25"/>
                <a:gd name="T8" fmla="*/ 37 w 37"/>
                <a:gd name="T9" fmla="*/ 25 h 25"/>
                <a:gd name="T10" fmla="*/ 10 w 37"/>
                <a:gd name="T11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5">
                  <a:moveTo>
                    <a:pt x="10" y="1"/>
                  </a:moveTo>
                  <a:cubicBezTo>
                    <a:pt x="7" y="1"/>
                    <a:pt x="3" y="0"/>
                    <a:pt x="0" y="0"/>
                  </a:cubicBezTo>
                  <a:cubicBezTo>
                    <a:pt x="4" y="4"/>
                    <a:pt x="8" y="10"/>
                    <a:pt x="11" y="16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22" y="19"/>
                    <a:pt x="30" y="21"/>
                    <a:pt x="37" y="25"/>
                  </a:cubicBezTo>
                  <a:cubicBezTo>
                    <a:pt x="29" y="16"/>
                    <a:pt x="20" y="8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0" name="PA_任意多边形 41"/>
            <p:cNvSpPr>
              <a:spLocks/>
            </p:cNvSpPr>
            <p:nvPr>
              <p:custDataLst>
                <p:tags r:id="rId50"/>
              </p:custDataLst>
            </p:nvPr>
          </p:nvSpPr>
          <p:spPr bwMode="auto">
            <a:xfrm>
              <a:off x="3113088" y="1524001"/>
              <a:ext cx="17463" cy="109538"/>
            </a:xfrm>
            <a:custGeom>
              <a:avLst/>
              <a:gdLst>
                <a:gd name="T0" fmla="*/ 0 w 5"/>
                <a:gd name="T1" fmla="*/ 22 h 29"/>
                <a:gd name="T2" fmla="*/ 5 w 5"/>
                <a:gd name="T3" fmla="*/ 29 h 29"/>
                <a:gd name="T4" fmla="*/ 0 w 5"/>
                <a:gd name="T5" fmla="*/ 0 h 29"/>
                <a:gd name="T6" fmla="*/ 0 w 5"/>
                <a:gd name="T7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9">
                  <a:moveTo>
                    <a:pt x="0" y="22"/>
                  </a:moveTo>
                  <a:cubicBezTo>
                    <a:pt x="2" y="24"/>
                    <a:pt x="4" y="27"/>
                    <a:pt x="5" y="29"/>
                  </a:cubicBezTo>
                  <a:cubicBezTo>
                    <a:pt x="5" y="19"/>
                    <a:pt x="3" y="9"/>
                    <a:pt x="0" y="0"/>
                  </a:cubicBezTo>
                  <a:cubicBezTo>
                    <a:pt x="1" y="7"/>
                    <a:pt x="1" y="15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1" name="PA_任意多边形 42"/>
            <p:cNvSpPr>
              <a:spLocks/>
            </p:cNvSpPr>
            <p:nvPr>
              <p:custDataLst>
                <p:tags r:id="rId51"/>
              </p:custDataLst>
            </p:nvPr>
          </p:nvSpPr>
          <p:spPr bwMode="auto">
            <a:xfrm>
              <a:off x="2284413" y="1743076"/>
              <a:ext cx="30163" cy="85725"/>
            </a:xfrm>
            <a:custGeom>
              <a:avLst/>
              <a:gdLst>
                <a:gd name="T0" fmla="*/ 8 w 8"/>
                <a:gd name="T1" fmla="*/ 23 h 23"/>
                <a:gd name="T2" fmla="*/ 7 w 8"/>
                <a:gd name="T3" fmla="*/ 15 h 23"/>
                <a:gd name="T4" fmla="*/ 6 w 8"/>
                <a:gd name="T5" fmla="*/ 13 h 23"/>
                <a:gd name="T6" fmla="*/ 0 w 8"/>
                <a:gd name="T7" fmla="*/ 0 h 23"/>
                <a:gd name="T8" fmla="*/ 5 w 8"/>
                <a:gd name="T9" fmla="*/ 17 h 23"/>
                <a:gd name="T10" fmla="*/ 8 w 8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3">
                  <a:moveTo>
                    <a:pt x="8" y="23"/>
                  </a:moveTo>
                  <a:cubicBezTo>
                    <a:pt x="7" y="21"/>
                    <a:pt x="7" y="18"/>
                    <a:pt x="7" y="15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3" y="9"/>
                    <a:pt x="1" y="5"/>
                    <a:pt x="0" y="0"/>
                  </a:cubicBezTo>
                  <a:cubicBezTo>
                    <a:pt x="1" y="6"/>
                    <a:pt x="3" y="11"/>
                    <a:pt x="5" y="17"/>
                  </a:cubicBezTo>
                  <a:cubicBezTo>
                    <a:pt x="6" y="19"/>
                    <a:pt x="6" y="21"/>
                    <a:pt x="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2" name="PA_任意多边形 43"/>
            <p:cNvSpPr>
              <a:spLocks/>
            </p:cNvSpPr>
            <p:nvPr>
              <p:custDataLst>
                <p:tags r:id="rId52"/>
              </p:custDataLst>
            </p:nvPr>
          </p:nvSpPr>
          <p:spPr bwMode="auto">
            <a:xfrm>
              <a:off x="2457451" y="1227138"/>
              <a:ext cx="120650" cy="71438"/>
            </a:xfrm>
            <a:custGeom>
              <a:avLst/>
              <a:gdLst>
                <a:gd name="T0" fmla="*/ 0 w 32"/>
                <a:gd name="T1" fmla="*/ 19 h 19"/>
                <a:gd name="T2" fmla="*/ 32 w 32"/>
                <a:gd name="T3" fmla="*/ 2 h 19"/>
                <a:gd name="T4" fmla="*/ 32 w 32"/>
                <a:gd name="T5" fmla="*/ 0 h 19"/>
                <a:gd name="T6" fmla="*/ 30 w 32"/>
                <a:gd name="T7" fmla="*/ 0 h 19"/>
                <a:gd name="T8" fmla="*/ 0 w 32"/>
                <a:gd name="T9" fmla="*/ 15 h 19"/>
                <a:gd name="T10" fmla="*/ 0 w 32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9">
                  <a:moveTo>
                    <a:pt x="0" y="19"/>
                  </a:moveTo>
                  <a:cubicBezTo>
                    <a:pt x="10" y="12"/>
                    <a:pt x="20" y="6"/>
                    <a:pt x="32" y="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0" y="4"/>
                    <a:pt x="10" y="9"/>
                    <a:pt x="0" y="15"/>
                  </a:cubicBezTo>
                  <a:cubicBezTo>
                    <a:pt x="0" y="16"/>
                    <a:pt x="0" y="17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3" name="PA_任意多边形 44"/>
            <p:cNvSpPr>
              <a:spLocks/>
            </p:cNvSpPr>
            <p:nvPr>
              <p:custDataLst>
                <p:tags r:id="rId53"/>
              </p:custDataLst>
            </p:nvPr>
          </p:nvSpPr>
          <p:spPr bwMode="auto">
            <a:xfrm>
              <a:off x="2273301" y="1422401"/>
              <a:ext cx="57150" cy="158750"/>
            </a:xfrm>
            <a:custGeom>
              <a:avLst/>
              <a:gdLst>
                <a:gd name="T0" fmla="*/ 15 w 15"/>
                <a:gd name="T1" fmla="*/ 0 h 42"/>
                <a:gd name="T2" fmla="*/ 12 w 15"/>
                <a:gd name="T3" fmla="*/ 5 h 42"/>
                <a:gd name="T4" fmla="*/ 0 w 15"/>
                <a:gd name="T5" fmla="*/ 42 h 42"/>
                <a:gd name="T6" fmla="*/ 12 w 15"/>
                <a:gd name="T7" fmla="*/ 15 h 42"/>
                <a:gd name="T8" fmla="*/ 15 w 15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2">
                  <a:moveTo>
                    <a:pt x="15" y="0"/>
                  </a:moveTo>
                  <a:cubicBezTo>
                    <a:pt x="14" y="2"/>
                    <a:pt x="13" y="3"/>
                    <a:pt x="12" y="5"/>
                  </a:cubicBezTo>
                  <a:cubicBezTo>
                    <a:pt x="6" y="16"/>
                    <a:pt x="2" y="29"/>
                    <a:pt x="0" y="42"/>
                  </a:cubicBezTo>
                  <a:cubicBezTo>
                    <a:pt x="2" y="33"/>
                    <a:pt x="6" y="24"/>
                    <a:pt x="12" y="15"/>
                  </a:cubicBezTo>
                  <a:cubicBezTo>
                    <a:pt x="12" y="10"/>
                    <a:pt x="14" y="4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4" name="PA_任意多边形 45"/>
            <p:cNvSpPr>
              <a:spLocks/>
            </p:cNvSpPr>
            <p:nvPr>
              <p:custDataLst>
                <p:tags r:id="rId54"/>
              </p:custDataLst>
            </p:nvPr>
          </p:nvSpPr>
          <p:spPr bwMode="auto">
            <a:xfrm>
              <a:off x="2270126" y="1485901"/>
              <a:ext cx="60325" cy="192088"/>
            </a:xfrm>
            <a:custGeom>
              <a:avLst/>
              <a:gdLst>
                <a:gd name="T0" fmla="*/ 0 w 16"/>
                <a:gd name="T1" fmla="*/ 42 h 51"/>
                <a:gd name="T2" fmla="*/ 0 w 16"/>
                <a:gd name="T3" fmla="*/ 39 h 51"/>
                <a:gd name="T4" fmla="*/ 0 w 16"/>
                <a:gd name="T5" fmla="*/ 29 h 51"/>
                <a:gd name="T6" fmla="*/ 13 w 16"/>
                <a:gd name="T7" fmla="*/ 0 h 51"/>
                <a:gd name="T8" fmla="*/ 16 w 16"/>
                <a:gd name="T9" fmla="*/ 19 h 51"/>
                <a:gd name="T10" fmla="*/ 2 w 16"/>
                <a:gd name="T11" fmla="*/ 51 h 51"/>
                <a:gd name="T12" fmla="*/ 0 w 16"/>
                <a:gd name="T13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1">
                  <a:moveTo>
                    <a:pt x="0" y="42"/>
                  </a:moveTo>
                  <a:cubicBezTo>
                    <a:pt x="0" y="41"/>
                    <a:pt x="0" y="40"/>
                    <a:pt x="0" y="39"/>
                  </a:cubicBezTo>
                  <a:cubicBezTo>
                    <a:pt x="0" y="36"/>
                    <a:pt x="0" y="32"/>
                    <a:pt x="0" y="29"/>
                  </a:cubicBezTo>
                  <a:cubicBezTo>
                    <a:pt x="2" y="20"/>
                    <a:pt x="6" y="10"/>
                    <a:pt x="13" y="0"/>
                  </a:cubicBezTo>
                  <a:cubicBezTo>
                    <a:pt x="13" y="6"/>
                    <a:pt x="14" y="12"/>
                    <a:pt x="16" y="19"/>
                  </a:cubicBezTo>
                  <a:cubicBezTo>
                    <a:pt x="8" y="30"/>
                    <a:pt x="3" y="41"/>
                    <a:pt x="2" y="51"/>
                  </a:cubicBezTo>
                  <a:cubicBezTo>
                    <a:pt x="2" y="51"/>
                    <a:pt x="0" y="48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5" name="PA_任意多边形 46"/>
            <p:cNvSpPr>
              <a:spLocks/>
            </p:cNvSpPr>
            <p:nvPr>
              <p:custDataLst>
                <p:tags r:id="rId55"/>
              </p:custDataLst>
            </p:nvPr>
          </p:nvSpPr>
          <p:spPr bwMode="auto">
            <a:xfrm>
              <a:off x="2330451" y="1411288"/>
              <a:ext cx="6350" cy="1111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1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6" name="PA_任意多边形 47"/>
            <p:cNvSpPr>
              <a:spLocks/>
            </p:cNvSpPr>
            <p:nvPr>
              <p:custDataLst>
                <p:tags r:id="rId56"/>
              </p:custDataLst>
            </p:nvPr>
          </p:nvSpPr>
          <p:spPr bwMode="auto">
            <a:xfrm>
              <a:off x="2344738" y="1293813"/>
              <a:ext cx="101600" cy="106363"/>
            </a:xfrm>
            <a:custGeom>
              <a:avLst/>
              <a:gdLst>
                <a:gd name="T0" fmla="*/ 26 w 27"/>
                <a:gd name="T1" fmla="*/ 4 h 28"/>
                <a:gd name="T2" fmla="*/ 27 w 27"/>
                <a:gd name="T3" fmla="*/ 0 h 28"/>
                <a:gd name="T4" fmla="*/ 1 w 27"/>
                <a:gd name="T5" fmla="*/ 26 h 28"/>
                <a:gd name="T6" fmla="*/ 0 w 27"/>
                <a:gd name="T7" fmla="*/ 28 h 28"/>
                <a:gd name="T8" fmla="*/ 26 w 27"/>
                <a:gd name="T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26" y="4"/>
                  </a:moveTo>
                  <a:cubicBezTo>
                    <a:pt x="26" y="2"/>
                    <a:pt x="26" y="1"/>
                    <a:pt x="27" y="0"/>
                  </a:cubicBezTo>
                  <a:cubicBezTo>
                    <a:pt x="17" y="7"/>
                    <a:pt x="8" y="16"/>
                    <a:pt x="1" y="26"/>
                  </a:cubicBezTo>
                  <a:cubicBezTo>
                    <a:pt x="1" y="27"/>
                    <a:pt x="0" y="28"/>
                    <a:pt x="0" y="28"/>
                  </a:cubicBezTo>
                  <a:cubicBezTo>
                    <a:pt x="7" y="20"/>
                    <a:pt x="15" y="11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7" name="PA_任意多边形 48"/>
            <p:cNvSpPr>
              <a:spLocks/>
            </p:cNvSpPr>
            <p:nvPr>
              <p:custDataLst>
                <p:tags r:id="rId57"/>
              </p:custDataLst>
            </p:nvPr>
          </p:nvSpPr>
          <p:spPr bwMode="auto">
            <a:xfrm>
              <a:off x="2747963" y="1362076"/>
              <a:ext cx="214313" cy="112713"/>
            </a:xfrm>
            <a:custGeom>
              <a:avLst/>
              <a:gdLst>
                <a:gd name="T0" fmla="*/ 0 w 57"/>
                <a:gd name="T1" fmla="*/ 7 h 30"/>
                <a:gd name="T2" fmla="*/ 11 w 57"/>
                <a:gd name="T3" fmla="*/ 30 h 30"/>
                <a:gd name="T4" fmla="*/ 57 w 57"/>
                <a:gd name="T5" fmla="*/ 24 h 30"/>
                <a:gd name="T6" fmla="*/ 48 w 57"/>
                <a:gd name="T7" fmla="*/ 1 h 30"/>
                <a:gd name="T8" fmla="*/ 0 w 57"/>
                <a:gd name="T9" fmla="*/ 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0">
                  <a:moveTo>
                    <a:pt x="0" y="7"/>
                  </a:moveTo>
                  <a:cubicBezTo>
                    <a:pt x="4" y="15"/>
                    <a:pt x="8" y="22"/>
                    <a:pt x="11" y="30"/>
                  </a:cubicBezTo>
                  <a:cubicBezTo>
                    <a:pt x="28" y="25"/>
                    <a:pt x="43" y="23"/>
                    <a:pt x="57" y="24"/>
                  </a:cubicBezTo>
                  <a:cubicBezTo>
                    <a:pt x="55" y="16"/>
                    <a:pt x="52" y="8"/>
                    <a:pt x="48" y="1"/>
                  </a:cubicBezTo>
                  <a:cubicBezTo>
                    <a:pt x="34" y="0"/>
                    <a:pt x="18" y="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8" name="PA_任意多边形 49"/>
            <p:cNvSpPr>
              <a:spLocks/>
            </p:cNvSpPr>
            <p:nvPr>
              <p:custDataLst>
                <p:tags r:id="rId58"/>
              </p:custDataLst>
            </p:nvPr>
          </p:nvSpPr>
          <p:spPr bwMode="auto">
            <a:xfrm>
              <a:off x="2701926" y="1282701"/>
              <a:ext cx="222250" cy="98425"/>
            </a:xfrm>
            <a:custGeom>
              <a:avLst/>
              <a:gdLst>
                <a:gd name="T0" fmla="*/ 11 w 59"/>
                <a:gd name="T1" fmla="*/ 26 h 26"/>
                <a:gd name="T2" fmla="*/ 59 w 59"/>
                <a:gd name="T3" fmla="*/ 19 h 26"/>
                <a:gd name="T4" fmla="*/ 57 w 59"/>
                <a:gd name="T5" fmla="*/ 17 h 26"/>
                <a:gd name="T6" fmla="*/ 46 w 59"/>
                <a:gd name="T7" fmla="*/ 0 h 26"/>
                <a:gd name="T8" fmla="*/ 0 w 59"/>
                <a:gd name="T9" fmla="*/ 7 h 26"/>
                <a:gd name="T10" fmla="*/ 10 w 59"/>
                <a:gd name="T11" fmla="*/ 24 h 26"/>
                <a:gd name="T12" fmla="*/ 11 w 5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6">
                  <a:moveTo>
                    <a:pt x="11" y="26"/>
                  </a:moveTo>
                  <a:cubicBezTo>
                    <a:pt x="28" y="20"/>
                    <a:pt x="45" y="18"/>
                    <a:pt x="59" y="19"/>
                  </a:cubicBezTo>
                  <a:cubicBezTo>
                    <a:pt x="58" y="18"/>
                    <a:pt x="58" y="17"/>
                    <a:pt x="57" y="17"/>
                  </a:cubicBezTo>
                  <a:cubicBezTo>
                    <a:pt x="54" y="10"/>
                    <a:pt x="50" y="5"/>
                    <a:pt x="46" y="0"/>
                  </a:cubicBezTo>
                  <a:cubicBezTo>
                    <a:pt x="32" y="0"/>
                    <a:pt x="17" y="2"/>
                    <a:pt x="0" y="7"/>
                  </a:cubicBezTo>
                  <a:cubicBezTo>
                    <a:pt x="3" y="12"/>
                    <a:pt x="6" y="17"/>
                    <a:pt x="10" y="24"/>
                  </a:cubicBezTo>
                  <a:cubicBezTo>
                    <a:pt x="10" y="24"/>
                    <a:pt x="11" y="25"/>
                    <a:pt x="1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09" name="PA_任意多边形 50"/>
            <p:cNvSpPr>
              <a:spLocks/>
            </p:cNvSpPr>
            <p:nvPr>
              <p:custDataLst>
                <p:tags r:id="rId59"/>
              </p:custDataLst>
            </p:nvPr>
          </p:nvSpPr>
          <p:spPr bwMode="auto">
            <a:xfrm>
              <a:off x="2665413" y="1230313"/>
              <a:ext cx="203200" cy="71438"/>
            </a:xfrm>
            <a:custGeom>
              <a:avLst/>
              <a:gdLst>
                <a:gd name="T0" fmla="*/ 31 w 54"/>
                <a:gd name="T1" fmla="*/ 0 h 19"/>
                <a:gd name="T2" fmla="*/ 6 w 54"/>
                <a:gd name="T3" fmla="*/ 4 h 19"/>
                <a:gd name="T4" fmla="*/ 0 w 54"/>
                <a:gd name="T5" fmla="*/ 9 h 19"/>
                <a:gd name="T6" fmla="*/ 8 w 54"/>
                <a:gd name="T7" fmla="*/ 19 h 19"/>
                <a:gd name="T8" fmla="*/ 54 w 54"/>
                <a:gd name="T9" fmla="*/ 12 h 19"/>
                <a:gd name="T10" fmla="*/ 45 w 54"/>
                <a:gd name="T11" fmla="*/ 4 h 19"/>
                <a:gd name="T12" fmla="*/ 38 w 54"/>
                <a:gd name="T13" fmla="*/ 2 h 19"/>
                <a:gd name="T14" fmla="*/ 31 w 54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9">
                  <a:moveTo>
                    <a:pt x="31" y="0"/>
                  </a:moveTo>
                  <a:cubicBezTo>
                    <a:pt x="24" y="1"/>
                    <a:pt x="15" y="2"/>
                    <a:pt x="6" y="4"/>
                  </a:cubicBezTo>
                  <a:cubicBezTo>
                    <a:pt x="4" y="6"/>
                    <a:pt x="2" y="8"/>
                    <a:pt x="0" y="9"/>
                  </a:cubicBezTo>
                  <a:cubicBezTo>
                    <a:pt x="3" y="12"/>
                    <a:pt x="5" y="15"/>
                    <a:pt x="8" y="19"/>
                  </a:cubicBezTo>
                  <a:cubicBezTo>
                    <a:pt x="25" y="14"/>
                    <a:pt x="41" y="12"/>
                    <a:pt x="54" y="12"/>
                  </a:cubicBezTo>
                  <a:cubicBezTo>
                    <a:pt x="51" y="9"/>
                    <a:pt x="48" y="6"/>
                    <a:pt x="45" y="4"/>
                  </a:cubicBezTo>
                  <a:cubicBezTo>
                    <a:pt x="42" y="3"/>
                    <a:pt x="40" y="2"/>
                    <a:pt x="38" y="2"/>
                  </a:cubicBezTo>
                  <a:cubicBezTo>
                    <a:pt x="36" y="1"/>
                    <a:pt x="34" y="1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0" name="PA_任意多边形 51"/>
            <p:cNvSpPr>
              <a:spLocks/>
            </p:cNvSpPr>
            <p:nvPr>
              <p:custDataLst>
                <p:tags r:id="rId60"/>
              </p:custDataLst>
            </p:nvPr>
          </p:nvSpPr>
          <p:spPr bwMode="auto">
            <a:xfrm>
              <a:off x="2457451" y="1238251"/>
              <a:ext cx="123825" cy="96838"/>
            </a:xfrm>
            <a:custGeom>
              <a:avLst/>
              <a:gdLst>
                <a:gd name="T0" fmla="*/ 0 w 33"/>
                <a:gd name="T1" fmla="*/ 17 h 26"/>
                <a:gd name="T2" fmla="*/ 2 w 33"/>
                <a:gd name="T3" fmla="*/ 26 h 26"/>
                <a:gd name="T4" fmla="*/ 33 w 33"/>
                <a:gd name="T5" fmla="*/ 9 h 26"/>
                <a:gd name="T6" fmla="*/ 32 w 33"/>
                <a:gd name="T7" fmla="*/ 0 h 26"/>
                <a:gd name="T8" fmla="*/ 0 w 33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6">
                  <a:moveTo>
                    <a:pt x="0" y="17"/>
                  </a:moveTo>
                  <a:cubicBezTo>
                    <a:pt x="0" y="19"/>
                    <a:pt x="1" y="22"/>
                    <a:pt x="2" y="26"/>
                  </a:cubicBezTo>
                  <a:cubicBezTo>
                    <a:pt x="12" y="20"/>
                    <a:pt x="22" y="14"/>
                    <a:pt x="33" y="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1" y="4"/>
                    <a:pt x="10" y="10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1" name="PA_任意多边形 52"/>
            <p:cNvSpPr>
              <a:spLocks/>
            </p:cNvSpPr>
            <p:nvPr>
              <p:custDataLst>
                <p:tags r:id="rId61"/>
              </p:custDataLst>
            </p:nvPr>
          </p:nvSpPr>
          <p:spPr bwMode="auto">
            <a:xfrm>
              <a:off x="2468563" y="1279526"/>
              <a:ext cx="200025" cy="120650"/>
            </a:xfrm>
            <a:custGeom>
              <a:avLst/>
              <a:gdLst>
                <a:gd name="T0" fmla="*/ 32 w 53"/>
                <a:gd name="T1" fmla="*/ 10 h 32"/>
                <a:gd name="T2" fmla="*/ 31 w 53"/>
                <a:gd name="T3" fmla="*/ 0 h 32"/>
                <a:gd name="T4" fmla="*/ 0 w 53"/>
                <a:gd name="T5" fmla="*/ 17 h 32"/>
                <a:gd name="T6" fmla="*/ 6 w 53"/>
                <a:gd name="T7" fmla="*/ 32 h 32"/>
                <a:gd name="T8" fmla="*/ 53 w 53"/>
                <a:gd name="T9" fmla="*/ 8 h 32"/>
                <a:gd name="T10" fmla="*/ 48 w 53"/>
                <a:gd name="T11" fmla="*/ 1 h 32"/>
                <a:gd name="T12" fmla="*/ 37 w 53"/>
                <a:gd name="T13" fmla="*/ 11 h 32"/>
                <a:gd name="T14" fmla="*/ 32 w 53"/>
                <a:gd name="T1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32">
                  <a:moveTo>
                    <a:pt x="32" y="1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0" y="5"/>
                    <a:pt x="9" y="11"/>
                    <a:pt x="0" y="17"/>
                  </a:cubicBezTo>
                  <a:cubicBezTo>
                    <a:pt x="1" y="21"/>
                    <a:pt x="4" y="26"/>
                    <a:pt x="6" y="32"/>
                  </a:cubicBezTo>
                  <a:cubicBezTo>
                    <a:pt x="20" y="22"/>
                    <a:pt x="36" y="14"/>
                    <a:pt x="53" y="8"/>
                  </a:cubicBezTo>
                  <a:cubicBezTo>
                    <a:pt x="51" y="5"/>
                    <a:pt x="50" y="3"/>
                    <a:pt x="48" y="1"/>
                  </a:cubicBezTo>
                  <a:cubicBezTo>
                    <a:pt x="44" y="4"/>
                    <a:pt x="41" y="8"/>
                    <a:pt x="37" y="11"/>
                  </a:cubicBezTo>
                  <a:cubicBezTo>
                    <a:pt x="35" y="13"/>
                    <a:pt x="32" y="12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2" name="PA_任意多边形 53"/>
            <p:cNvSpPr>
              <a:spLocks/>
            </p:cNvSpPr>
            <p:nvPr>
              <p:custDataLst>
                <p:tags r:id="rId62"/>
              </p:custDataLst>
            </p:nvPr>
          </p:nvSpPr>
          <p:spPr bwMode="auto">
            <a:xfrm>
              <a:off x="2276476" y="1565276"/>
              <a:ext cx="90488" cy="215900"/>
            </a:xfrm>
            <a:custGeom>
              <a:avLst/>
              <a:gdLst>
                <a:gd name="T0" fmla="*/ 8 w 24"/>
                <a:gd name="T1" fmla="*/ 55 h 57"/>
                <a:gd name="T2" fmla="*/ 9 w 24"/>
                <a:gd name="T3" fmla="*/ 57 h 57"/>
                <a:gd name="T4" fmla="*/ 9 w 24"/>
                <a:gd name="T5" fmla="*/ 57 h 57"/>
                <a:gd name="T6" fmla="*/ 24 w 24"/>
                <a:gd name="T7" fmla="*/ 20 h 57"/>
                <a:gd name="T8" fmla="*/ 23 w 24"/>
                <a:gd name="T9" fmla="*/ 18 h 57"/>
                <a:gd name="T10" fmla="*/ 14 w 24"/>
                <a:gd name="T11" fmla="*/ 0 h 57"/>
                <a:gd name="T12" fmla="*/ 0 w 24"/>
                <a:gd name="T13" fmla="*/ 35 h 57"/>
                <a:gd name="T14" fmla="*/ 0 w 24"/>
                <a:gd name="T15" fmla="*/ 37 h 57"/>
                <a:gd name="T16" fmla="*/ 8 w 24"/>
                <a:gd name="T17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7">
                  <a:moveTo>
                    <a:pt x="8" y="55"/>
                  </a:moveTo>
                  <a:cubicBezTo>
                    <a:pt x="8" y="56"/>
                    <a:pt x="8" y="56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45"/>
                    <a:pt x="15" y="33"/>
                    <a:pt x="24" y="20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9" y="12"/>
                    <a:pt x="16" y="6"/>
                    <a:pt x="14" y="0"/>
                  </a:cubicBezTo>
                  <a:cubicBezTo>
                    <a:pt x="6" y="12"/>
                    <a:pt x="1" y="24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cubicBezTo>
                    <a:pt x="2" y="43"/>
                    <a:pt x="4" y="49"/>
                    <a:pt x="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3" name="PA_任意多边形 54"/>
            <p:cNvSpPr>
              <a:spLocks/>
            </p:cNvSpPr>
            <p:nvPr>
              <p:custDataLst>
                <p:tags r:id="rId63"/>
              </p:custDataLst>
            </p:nvPr>
          </p:nvSpPr>
          <p:spPr bwMode="auto">
            <a:xfrm>
              <a:off x="2330451" y="1358901"/>
              <a:ext cx="142875" cy="180975"/>
            </a:xfrm>
            <a:custGeom>
              <a:avLst/>
              <a:gdLst>
                <a:gd name="T0" fmla="*/ 38 w 38"/>
                <a:gd name="T1" fmla="*/ 15 h 48"/>
                <a:gd name="T2" fmla="*/ 32 w 38"/>
                <a:gd name="T3" fmla="*/ 0 h 48"/>
                <a:gd name="T4" fmla="*/ 0 w 38"/>
                <a:gd name="T5" fmla="*/ 30 h 48"/>
                <a:gd name="T6" fmla="*/ 3 w 38"/>
                <a:gd name="T7" fmla="*/ 48 h 48"/>
                <a:gd name="T8" fmla="*/ 38 w 38"/>
                <a:gd name="T9" fmla="*/ 1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">
                  <a:moveTo>
                    <a:pt x="38" y="15"/>
                  </a:moveTo>
                  <a:cubicBezTo>
                    <a:pt x="35" y="9"/>
                    <a:pt x="33" y="4"/>
                    <a:pt x="32" y="0"/>
                  </a:cubicBezTo>
                  <a:cubicBezTo>
                    <a:pt x="19" y="9"/>
                    <a:pt x="8" y="19"/>
                    <a:pt x="0" y="30"/>
                  </a:cubicBezTo>
                  <a:cubicBezTo>
                    <a:pt x="0" y="36"/>
                    <a:pt x="1" y="41"/>
                    <a:pt x="3" y="48"/>
                  </a:cubicBezTo>
                  <a:cubicBezTo>
                    <a:pt x="12" y="36"/>
                    <a:pt x="24" y="25"/>
                    <a:pt x="3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4" name="PA_任意多边形 55"/>
            <p:cNvSpPr>
              <a:spLocks/>
            </p:cNvSpPr>
            <p:nvPr>
              <p:custDataLst>
                <p:tags r:id="rId64"/>
              </p:custDataLst>
            </p:nvPr>
          </p:nvSpPr>
          <p:spPr bwMode="auto">
            <a:xfrm>
              <a:off x="2330451" y="1312863"/>
              <a:ext cx="115888" cy="150813"/>
            </a:xfrm>
            <a:custGeom>
              <a:avLst/>
              <a:gdLst>
                <a:gd name="T0" fmla="*/ 31 w 31"/>
                <a:gd name="T1" fmla="*/ 10 h 40"/>
                <a:gd name="T2" fmla="*/ 29 w 31"/>
                <a:gd name="T3" fmla="*/ 0 h 40"/>
                <a:gd name="T4" fmla="*/ 3 w 31"/>
                <a:gd name="T5" fmla="*/ 25 h 40"/>
                <a:gd name="T6" fmla="*/ 0 w 31"/>
                <a:gd name="T7" fmla="*/ 40 h 40"/>
                <a:gd name="T8" fmla="*/ 31 w 31"/>
                <a:gd name="T9" fmla="*/ 1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0">
                  <a:moveTo>
                    <a:pt x="31" y="10"/>
                  </a:moveTo>
                  <a:cubicBezTo>
                    <a:pt x="30" y="6"/>
                    <a:pt x="29" y="2"/>
                    <a:pt x="29" y="0"/>
                  </a:cubicBezTo>
                  <a:cubicBezTo>
                    <a:pt x="19" y="7"/>
                    <a:pt x="10" y="16"/>
                    <a:pt x="3" y="25"/>
                  </a:cubicBezTo>
                  <a:cubicBezTo>
                    <a:pt x="1" y="30"/>
                    <a:pt x="0" y="34"/>
                    <a:pt x="0" y="40"/>
                  </a:cubicBezTo>
                  <a:cubicBezTo>
                    <a:pt x="8" y="29"/>
                    <a:pt x="19" y="19"/>
                    <a:pt x="3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5" name="PA_任意多边形 56"/>
            <p:cNvSpPr>
              <a:spLocks/>
            </p:cNvSpPr>
            <p:nvPr>
              <p:custDataLst>
                <p:tags r:id="rId65"/>
              </p:custDataLst>
            </p:nvPr>
          </p:nvSpPr>
          <p:spPr bwMode="auto">
            <a:xfrm>
              <a:off x="2940051" y="1798638"/>
              <a:ext cx="88900" cy="103188"/>
            </a:xfrm>
            <a:custGeom>
              <a:avLst/>
              <a:gdLst>
                <a:gd name="T0" fmla="*/ 24 w 24"/>
                <a:gd name="T1" fmla="*/ 5 h 27"/>
                <a:gd name="T2" fmla="*/ 9 w 24"/>
                <a:gd name="T3" fmla="*/ 0 h 27"/>
                <a:gd name="T4" fmla="*/ 0 w 24"/>
                <a:gd name="T5" fmla="*/ 24 h 27"/>
                <a:gd name="T6" fmla="*/ 8 w 24"/>
                <a:gd name="T7" fmla="*/ 27 h 27"/>
                <a:gd name="T8" fmla="*/ 24 w 24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24" y="5"/>
                  </a:moveTo>
                  <a:cubicBezTo>
                    <a:pt x="20" y="2"/>
                    <a:pt x="15" y="0"/>
                    <a:pt x="9" y="0"/>
                  </a:cubicBezTo>
                  <a:cubicBezTo>
                    <a:pt x="7" y="8"/>
                    <a:pt x="4" y="16"/>
                    <a:pt x="0" y="24"/>
                  </a:cubicBezTo>
                  <a:cubicBezTo>
                    <a:pt x="3" y="24"/>
                    <a:pt x="6" y="25"/>
                    <a:pt x="8" y="27"/>
                  </a:cubicBezTo>
                  <a:cubicBezTo>
                    <a:pt x="14" y="20"/>
                    <a:pt x="19" y="13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6" name="PA_任意多边形 57"/>
            <p:cNvSpPr>
              <a:spLocks/>
            </p:cNvSpPr>
            <p:nvPr>
              <p:custDataLst>
                <p:tags r:id="rId66"/>
              </p:custDataLst>
            </p:nvPr>
          </p:nvSpPr>
          <p:spPr bwMode="auto">
            <a:xfrm>
              <a:off x="2713038" y="1863726"/>
              <a:ext cx="120650" cy="90488"/>
            </a:xfrm>
            <a:custGeom>
              <a:avLst/>
              <a:gdLst>
                <a:gd name="T0" fmla="*/ 32 w 32"/>
                <a:gd name="T1" fmla="*/ 16 h 24"/>
                <a:gd name="T2" fmla="*/ 17 w 32"/>
                <a:gd name="T3" fmla="*/ 0 h 24"/>
                <a:gd name="T4" fmla="*/ 0 w 32"/>
                <a:gd name="T5" fmla="*/ 15 h 24"/>
                <a:gd name="T6" fmla="*/ 23 w 32"/>
                <a:gd name="T7" fmla="*/ 24 h 24"/>
                <a:gd name="T8" fmla="*/ 32 w 32"/>
                <a:gd name="T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4">
                  <a:moveTo>
                    <a:pt x="32" y="16"/>
                  </a:moveTo>
                  <a:cubicBezTo>
                    <a:pt x="27" y="11"/>
                    <a:pt x="22" y="5"/>
                    <a:pt x="17" y="0"/>
                  </a:cubicBezTo>
                  <a:cubicBezTo>
                    <a:pt x="10" y="4"/>
                    <a:pt x="5" y="10"/>
                    <a:pt x="0" y="15"/>
                  </a:cubicBezTo>
                  <a:cubicBezTo>
                    <a:pt x="8" y="19"/>
                    <a:pt x="16" y="22"/>
                    <a:pt x="23" y="24"/>
                  </a:cubicBezTo>
                  <a:cubicBezTo>
                    <a:pt x="26" y="21"/>
                    <a:pt x="29" y="18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7" name="PA_任意多边形 58"/>
            <p:cNvSpPr>
              <a:spLocks/>
            </p:cNvSpPr>
            <p:nvPr>
              <p:custDataLst>
                <p:tags r:id="rId67"/>
              </p:custDataLst>
            </p:nvPr>
          </p:nvSpPr>
          <p:spPr bwMode="auto">
            <a:xfrm>
              <a:off x="2951163" y="1365251"/>
              <a:ext cx="146050" cy="133350"/>
            </a:xfrm>
            <a:custGeom>
              <a:avLst/>
              <a:gdLst>
                <a:gd name="T0" fmla="*/ 0 w 39"/>
                <a:gd name="T1" fmla="*/ 0 h 35"/>
                <a:gd name="T2" fmla="*/ 8 w 39"/>
                <a:gd name="T3" fmla="*/ 23 h 35"/>
                <a:gd name="T4" fmla="*/ 39 w 39"/>
                <a:gd name="T5" fmla="*/ 35 h 35"/>
                <a:gd name="T6" fmla="*/ 38 w 39"/>
                <a:gd name="T7" fmla="*/ 29 h 35"/>
                <a:gd name="T8" fmla="*/ 25 w 39"/>
                <a:gd name="T9" fmla="*/ 7 h 35"/>
                <a:gd name="T10" fmla="*/ 0 w 3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5">
                  <a:moveTo>
                    <a:pt x="0" y="0"/>
                  </a:moveTo>
                  <a:cubicBezTo>
                    <a:pt x="3" y="7"/>
                    <a:pt x="6" y="15"/>
                    <a:pt x="8" y="23"/>
                  </a:cubicBezTo>
                  <a:cubicBezTo>
                    <a:pt x="21" y="24"/>
                    <a:pt x="32" y="28"/>
                    <a:pt x="39" y="35"/>
                  </a:cubicBezTo>
                  <a:cubicBezTo>
                    <a:pt x="39" y="33"/>
                    <a:pt x="39" y="31"/>
                    <a:pt x="38" y="29"/>
                  </a:cubicBezTo>
                  <a:cubicBezTo>
                    <a:pt x="35" y="21"/>
                    <a:pt x="31" y="14"/>
                    <a:pt x="25" y="7"/>
                  </a:cubicBezTo>
                  <a:cubicBezTo>
                    <a:pt x="18" y="4"/>
                    <a:pt x="1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8" name="PA_任意多边形 59"/>
            <p:cNvSpPr>
              <a:spLocks/>
            </p:cNvSpPr>
            <p:nvPr>
              <p:custDataLst>
                <p:tags r:id="rId68"/>
              </p:custDataLst>
            </p:nvPr>
          </p:nvSpPr>
          <p:spPr bwMode="auto">
            <a:xfrm>
              <a:off x="2682876" y="1931988"/>
              <a:ext cx="117475" cy="63500"/>
            </a:xfrm>
            <a:custGeom>
              <a:avLst/>
              <a:gdLst>
                <a:gd name="T0" fmla="*/ 27 w 31"/>
                <a:gd name="T1" fmla="*/ 16 h 17"/>
                <a:gd name="T2" fmla="*/ 27 w 31"/>
                <a:gd name="T3" fmla="*/ 16 h 17"/>
                <a:gd name="T4" fmla="*/ 31 w 31"/>
                <a:gd name="T5" fmla="*/ 7 h 17"/>
                <a:gd name="T6" fmla="*/ 7 w 31"/>
                <a:gd name="T7" fmla="*/ 0 h 17"/>
                <a:gd name="T8" fmla="*/ 0 w 31"/>
                <a:gd name="T9" fmla="*/ 16 h 17"/>
                <a:gd name="T10" fmla="*/ 0 w 31"/>
                <a:gd name="T11" fmla="*/ 16 h 17"/>
                <a:gd name="T12" fmla="*/ 27 w 31"/>
                <a:gd name="T1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7">
                  <a:moveTo>
                    <a:pt x="27" y="1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27" y="13"/>
                    <a:pt x="29" y="10"/>
                    <a:pt x="31" y="7"/>
                  </a:cubicBezTo>
                  <a:cubicBezTo>
                    <a:pt x="23" y="5"/>
                    <a:pt x="15" y="3"/>
                    <a:pt x="7" y="0"/>
                  </a:cubicBezTo>
                  <a:cubicBezTo>
                    <a:pt x="3" y="5"/>
                    <a:pt x="1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" y="17"/>
                    <a:pt x="18" y="17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19" name="PA_任意多边形 60"/>
            <p:cNvSpPr>
              <a:spLocks/>
            </p:cNvSpPr>
            <p:nvPr>
              <p:custDataLst>
                <p:tags r:id="rId69"/>
              </p:custDataLst>
            </p:nvPr>
          </p:nvSpPr>
          <p:spPr bwMode="auto">
            <a:xfrm>
              <a:off x="2998788" y="1573213"/>
              <a:ext cx="101600" cy="131763"/>
            </a:xfrm>
            <a:custGeom>
              <a:avLst/>
              <a:gdLst>
                <a:gd name="T0" fmla="*/ 0 w 27"/>
                <a:gd name="T1" fmla="*/ 27 h 35"/>
                <a:gd name="T2" fmla="*/ 22 w 27"/>
                <a:gd name="T3" fmla="*/ 35 h 35"/>
                <a:gd name="T4" fmla="*/ 27 w 27"/>
                <a:gd name="T5" fmla="*/ 10 h 35"/>
                <a:gd name="T6" fmla="*/ 0 w 27"/>
                <a:gd name="T7" fmla="*/ 0 h 35"/>
                <a:gd name="T8" fmla="*/ 0 w 27"/>
                <a:gd name="T9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5">
                  <a:moveTo>
                    <a:pt x="0" y="27"/>
                  </a:moveTo>
                  <a:cubicBezTo>
                    <a:pt x="9" y="28"/>
                    <a:pt x="17" y="30"/>
                    <a:pt x="22" y="35"/>
                  </a:cubicBezTo>
                  <a:cubicBezTo>
                    <a:pt x="25" y="27"/>
                    <a:pt x="26" y="19"/>
                    <a:pt x="27" y="10"/>
                  </a:cubicBezTo>
                  <a:cubicBezTo>
                    <a:pt x="21" y="5"/>
                    <a:pt x="11" y="1"/>
                    <a:pt x="0" y="0"/>
                  </a:cubicBezTo>
                  <a:cubicBezTo>
                    <a:pt x="1" y="9"/>
                    <a:pt x="0" y="18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0" name="PA_任意多边形 61"/>
            <p:cNvSpPr>
              <a:spLocks/>
            </p:cNvSpPr>
            <p:nvPr>
              <p:custDataLst>
                <p:tags r:id="rId70"/>
              </p:custDataLst>
            </p:nvPr>
          </p:nvSpPr>
          <p:spPr bwMode="auto">
            <a:xfrm>
              <a:off x="2976563" y="1685926"/>
              <a:ext cx="101600" cy="120650"/>
            </a:xfrm>
            <a:custGeom>
              <a:avLst/>
              <a:gdLst>
                <a:gd name="T0" fmla="*/ 0 w 27"/>
                <a:gd name="T1" fmla="*/ 26 h 32"/>
                <a:gd name="T2" fmla="*/ 16 w 27"/>
                <a:gd name="T3" fmla="*/ 32 h 32"/>
                <a:gd name="T4" fmla="*/ 27 w 27"/>
                <a:gd name="T5" fmla="*/ 8 h 32"/>
                <a:gd name="T6" fmla="*/ 5 w 27"/>
                <a:gd name="T7" fmla="*/ 0 h 32"/>
                <a:gd name="T8" fmla="*/ 0 w 27"/>
                <a:gd name="T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0" y="26"/>
                  </a:moveTo>
                  <a:cubicBezTo>
                    <a:pt x="7" y="27"/>
                    <a:pt x="12" y="29"/>
                    <a:pt x="16" y="32"/>
                  </a:cubicBezTo>
                  <a:cubicBezTo>
                    <a:pt x="20" y="24"/>
                    <a:pt x="24" y="16"/>
                    <a:pt x="27" y="8"/>
                  </a:cubicBezTo>
                  <a:cubicBezTo>
                    <a:pt x="22" y="4"/>
                    <a:pt x="14" y="1"/>
                    <a:pt x="5" y="0"/>
                  </a:cubicBezTo>
                  <a:cubicBezTo>
                    <a:pt x="4" y="9"/>
                    <a:pt x="2" y="18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1" name="PA_任意多边形 62"/>
            <p:cNvSpPr>
              <a:spLocks/>
            </p:cNvSpPr>
            <p:nvPr>
              <p:custDataLst>
                <p:tags r:id="rId71"/>
              </p:custDataLst>
            </p:nvPr>
          </p:nvSpPr>
          <p:spPr bwMode="auto">
            <a:xfrm>
              <a:off x="2932113" y="1957388"/>
              <a:ext cx="79375" cy="52388"/>
            </a:xfrm>
            <a:custGeom>
              <a:avLst/>
              <a:gdLst>
                <a:gd name="T0" fmla="*/ 9 w 21"/>
                <a:gd name="T1" fmla="*/ 3 h 14"/>
                <a:gd name="T2" fmla="*/ 0 w 21"/>
                <a:gd name="T3" fmla="*/ 12 h 14"/>
                <a:gd name="T4" fmla="*/ 4 w 21"/>
                <a:gd name="T5" fmla="*/ 14 h 14"/>
                <a:gd name="T6" fmla="*/ 21 w 21"/>
                <a:gd name="T7" fmla="*/ 0 h 14"/>
                <a:gd name="T8" fmla="*/ 9 w 21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9" y="3"/>
                  </a:moveTo>
                  <a:cubicBezTo>
                    <a:pt x="6" y="6"/>
                    <a:pt x="3" y="9"/>
                    <a:pt x="0" y="12"/>
                  </a:cubicBezTo>
                  <a:cubicBezTo>
                    <a:pt x="1" y="13"/>
                    <a:pt x="3" y="13"/>
                    <a:pt x="4" y="14"/>
                  </a:cubicBezTo>
                  <a:cubicBezTo>
                    <a:pt x="10" y="10"/>
                    <a:pt x="16" y="5"/>
                    <a:pt x="21" y="0"/>
                  </a:cubicBezTo>
                  <a:cubicBezTo>
                    <a:pt x="17" y="1"/>
                    <a:pt x="13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2" name="PA_任意多边形 63"/>
            <p:cNvSpPr>
              <a:spLocks/>
            </p:cNvSpPr>
            <p:nvPr>
              <p:custDataLst>
                <p:tags r:id="rId72"/>
              </p:custDataLst>
            </p:nvPr>
          </p:nvSpPr>
          <p:spPr bwMode="auto">
            <a:xfrm>
              <a:off x="2319338" y="1652588"/>
              <a:ext cx="107950" cy="206375"/>
            </a:xfrm>
            <a:custGeom>
              <a:avLst/>
              <a:gdLst>
                <a:gd name="T0" fmla="*/ 14 w 29"/>
                <a:gd name="T1" fmla="*/ 0 h 55"/>
                <a:gd name="T2" fmla="*/ 0 w 29"/>
                <a:gd name="T3" fmla="*/ 37 h 55"/>
                <a:gd name="T4" fmla="*/ 0 w 29"/>
                <a:gd name="T5" fmla="*/ 37 h 55"/>
                <a:gd name="T6" fmla="*/ 15 w 29"/>
                <a:gd name="T7" fmla="*/ 55 h 55"/>
                <a:gd name="T8" fmla="*/ 15 w 29"/>
                <a:gd name="T9" fmla="*/ 55 h 55"/>
                <a:gd name="T10" fmla="*/ 29 w 29"/>
                <a:gd name="T11" fmla="*/ 20 h 55"/>
                <a:gd name="T12" fmla="*/ 14 w 29"/>
                <a:gd name="T1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5">
                  <a:moveTo>
                    <a:pt x="14" y="0"/>
                  </a:moveTo>
                  <a:cubicBezTo>
                    <a:pt x="6" y="12"/>
                    <a:pt x="1" y="25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" y="44"/>
                    <a:pt x="9" y="50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6" y="44"/>
                    <a:pt x="21" y="32"/>
                    <a:pt x="29" y="20"/>
                  </a:cubicBezTo>
                  <a:cubicBezTo>
                    <a:pt x="23" y="14"/>
                    <a:pt x="18" y="7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3" name="PA_任意多边形 64"/>
            <p:cNvSpPr>
              <a:spLocks/>
            </p:cNvSpPr>
            <p:nvPr>
              <p:custDataLst>
                <p:tags r:id="rId73"/>
              </p:custDataLst>
            </p:nvPr>
          </p:nvSpPr>
          <p:spPr bwMode="auto">
            <a:xfrm>
              <a:off x="2965451" y="1878013"/>
              <a:ext cx="87313" cy="87313"/>
            </a:xfrm>
            <a:custGeom>
              <a:avLst/>
              <a:gdLst>
                <a:gd name="T0" fmla="*/ 23 w 23"/>
                <a:gd name="T1" fmla="*/ 0 h 23"/>
                <a:gd name="T2" fmla="*/ 4 w 23"/>
                <a:gd name="T3" fmla="*/ 14 h 23"/>
                <a:gd name="T4" fmla="*/ 0 w 23"/>
                <a:gd name="T5" fmla="*/ 23 h 23"/>
                <a:gd name="T6" fmla="*/ 14 w 23"/>
                <a:gd name="T7" fmla="*/ 18 h 23"/>
                <a:gd name="T8" fmla="*/ 18 w 23"/>
                <a:gd name="T9" fmla="*/ 14 h 23"/>
                <a:gd name="T10" fmla="*/ 23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3" y="0"/>
                  </a:moveTo>
                  <a:cubicBezTo>
                    <a:pt x="18" y="6"/>
                    <a:pt x="11" y="10"/>
                    <a:pt x="4" y="14"/>
                  </a:cubicBezTo>
                  <a:cubicBezTo>
                    <a:pt x="4" y="17"/>
                    <a:pt x="2" y="20"/>
                    <a:pt x="0" y="23"/>
                  </a:cubicBezTo>
                  <a:cubicBezTo>
                    <a:pt x="6" y="22"/>
                    <a:pt x="10" y="20"/>
                    <a:pt x="14" y="18"/>
                  </a:cubicBezTo>
                  <a:cubicBezTo>
                    <a:pt x="16" y="17"/>
                    <a:pt x="17" y="15"/>
                    <a:pt x="18" y="14"/>
                  </a:cubicBezTo>
                  <a:cubicBezTo>
                    <a:pt x="21" y="9"/>
                    <a:pt x="23" y="5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4" name="PA_任意多边形 65"/>
            <p:cNvSpPr>
              <a:spLocks/>
            </p:cNvSpPr>
            <p:nvPr>
              <p:custDataLst>
                <p:tags r:id="rId74"/>
              </p:custDataLst>
            </p:nvPr>
          </p:nvSpPr>
          <p:spPr bwMode="auto">
            <a:xfrm>
              <a:off x="2574926" y="1878013"/>
              <a:ext cx="123825" cy="114300"/>
            </a:xfrm>
            <a:custGeom>
              <a:avLst/>
              <a:gdLst>
                <a:gd name="T0" fmla="*/ 25 w 33"/>
                <a:gd name="T1" fmla="*/ 30 h 30"/>
                <a:gd name="T2" fmla="*/ 33 w 33"/>
                <a:gd name="T3" fmla="*/ 12 h 30"/>
                <a:gd name="T4" fmla="*/ 9 w 33"/>
                <a:gd name="T5" fmla="*/ 0 h 30"/>
                <a:gd name="T6" fmla="*/ 0 w 33"/>
                <a:gd name="T7" fmla="*/ 25 h 30"/>
                <a:gd name="T8" fmla="*/ 0 w 33"/>
                <a:gd name="T9" fmla="*/ 25 h 30"/>
                <a:gd name="T10" fmla="*/ 25 w 33"/>
                <a:gd name="T11" fmla="*/ 30 h 30"/>
                <a:gd name="T12" fmla="*/ 25 w 33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0">
                  <a:moveTo>
                    <a:pt x="25" y="30"/>
                  </a:moveTo>
                  <a:cubicBezTo>
                    <a:pt x="26" y="24"/>
                    <a:pt x="29" y="18"/>
                    <a:pt x="33" y="12"/>
                  </a:cubicBezTo>
                  <a:cubicBezTo>
                    <a:pt x="25" y="9"/>
                    <a:pt x="17" y="5"/>
                    <a:pt x="9" y="0"/>
                  </a:cubicBezTo>
                  <a:cubicBezTo>
                    <a:pt x="4" y="8"/>
                    <a:pt x="0" y="17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8" y="27"/>
                    <a:pt x="17" y="29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5" name="PA_任意多边形 66"/>
            <p:cNvSpPr>
              <a:spLocks/>
            </p:cNvSpPr>
            <p:nvPr>
              <p:custDataLst>
                <p:tags r:id="rId75"/>
              </p:custDataLst>
            </p:nvPr>
          </p:nvSpPr>
          <p:spPr bwMode="auto">
            <a:xfrm>
              <a:off x="3041651" y="1724026"/>
              <a:ext cx="71438" cy="139700"/>
            </a:xfrm>
            <a:custGeom>
              <a:avLst/>
              <a:gdLst>
                <a:gd name="T0" fmla="*/ 12 w 19"/>
                <a:gd name="T1" fmla="*/ 0 h 37"/>
                <a:gd name="T2" fmla="*/ 0 w 19"/>
                <a:gd name="T3" fmla="*/ 23 h 37"/>
                <a:gd name="T4" fmla="*/ 6 w 19"/>
                <a:gd name="T5" fmla="*/ 37 h 37"/>
                <a:gd name="T6" fmla="*/ 18 w 19"/>
                <a:gd name="T7" fmla="*/ 21 h 37"/>
                <a:gd name="T8" fmla="*/ 19 w 19"/>
                <a:gd name="T9" fmla="*/ 18 h 37"/>
                <a:gd name="T10" fmla="*/ 12 w 19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7">
                  <a:moveTo>
                    <a:pt x="12" y="0"/>
                  </a:moveTo>
                  <a:cubicBezTo>
                    <a:pt x="9" y="8"/>
                    <a:pt x="5" y="16"/>
                    <a:pt x="0" y="23"/>
                  </a:cubicBezTo>
                  <a:cubicBezTo>
                    <a:pt x="4" y="27"/>
                    <a:pt x="6" y="31"/>
                    <a:pt x="6" y="37"/>
                  </a:cubicBezTo>
                  <a:cubicBezTo>
                    <a:pt x="11" y="32"/>
                    <a:pt x="15" y="26"/>
                    <a:pt x="18" y="21"/>
                  </a:cubicBezTo>
                  <a:cubicBezTo>
                    <a:pt x="19" y="20"/>
                    <a:pt x="19" y="19"/>
                    <a:pt x="19" y="18"/>
                  </a:cubicBezTo>
                  <a:cubicBezTo>
                    <a:pt x="19" y="11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6" name="PA_任意多边形 67"/>
            <p:cNvSpPr>
              <a:spLocks/>
            </p:cNvSpPr>
            <p:nvPr>
              <p:custDataLst>
                <p:tags r:id="rId76"/>
              </p:custDataLst>
            </p:nvPr>
          </p:nvSpPr>
          <p:spPr bwMode="auto">
            <a:xfrm>
              <a:off x="2871788" y="2006601"/>
              <a:ext cx="68263" cy="46038"/>
            </a:xfrm>
            <a:custGeom>
              <a:avLst/>
              <a:gdLst>
                <a:gd name="T0" fmla="*/ 14 w 18"/>
                <a:gd name="T1" fmla="*/ 0 h 12"/>
                <a:gd name="T2" fmla="*/ 2 w 18"/>
                <a:gd name="T3" fmla="*/ 6 h 12"/>
                <a:gd name="T4" fmla="*/ 0 w 18"/>
                <a:gd name="T5" fmla="*/ 12 h 12"/>
                <a:gd name="T6" fmla="*/ 18 w 18"/>
                <a:gd name="T7" fmla="*/ 2 h 12"/>
                <a:gd name="T8" fmla="*/ 14 w 1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4" y="0"/>
                  </a:moveTo>
                  <a:cubicBezTo>
                    <a:pt x="11" y="2"/>
                    <a:pt x="7" y="4"/>
                    <a:pt x="2" y="6"/>
                  </a:cubicBezTo>
                  <a:cubicBezTo>
                    <a:pt x="2" y="8"/>
                    <a:pt x="1" y="10"/>
                    <a:pt x="0" y="12"/>
                  </a:cubicBezTo>
                  <a:cubicBezTo>
                    <a:pt x="6" y="9"/>
                    <a:pt x="12" y="6"/>
                    <a:pt x="18" y="2"/>
                  </a:cubicBezTo>
                  <a:cubicBezTo>
                    <a:pt x="17" y="2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7" name="PA_任意多边形 68"/>
            <p:cNvSpPr>
              <a:spLocks/>
            </p:cNvSpPr>
            <p:nvPr>
              <p:custDataLst>
                <p:tags r:id="rId77"/>
              </p:custDataLst>
            </p:nvPr>
          </p:nvSpPr>
          <p:spPr bwMode="auto">
            <a:xfrm>
              <a:off x="3089276" y="1622426"/>
              <a:ext cx="46038" cy="150813"/>
            </a:xfrm>
            <a:custGeom>
              <a:avLst/>
              <a:gdLst>
                <a:gd name="T0" fmla="*/ 12 w 12"/>
                <a:gd name="T1" fmla="*/ 7 h 40"/>
                <a:gd name="T2" fmla="*/ 6 w 12"/>
                <a:gd name="T3" fmla="*/ 0 h 40"/>
                <a:gd name="T4" fmla="*/ 0 w 12"/>
                <a:gd name="T5" fmla="*/ 24 h 40"/>
                <a:gd name="T6" fmla="*/ 8 w 12"/>
                <a:gd name="T7" fmla="*/ 40 h 40"/>
                <a:gd name="T8" fmla="*/ 8 w 12"/>
                <a:gd name="T9" fmla="*/ 38 h 40"/>
                <a:gd name="T10" fmla="*/ 12 w 12"/>
                <a:gd name="T11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0">
                  <a:moveTo>
                    <a:pt x="12" y="7"/>
                  </a:moveTo>
                  <a:cubicBezTo>
                    <a:pt x="10" y="5"/>
                    <a:pt x="8" y="2"/>
                    <a:pt x="6" y="0"/>
                  </a:cubicBezTo>
                  <a:cubicBezTo>
                    <a:pt x="5" y="8"/>
                    <a:pt x="3" y="16"/>
                    <a:pt x="0" y="24"/>
                  </a:cubicBezTo>
                  <a:cubicBezTo>
                    <a:pt x="4" y="28"/>
                    <a:pt x="7" y="34"/>
                    <a:pt x="8" y="40"/>
                  </a:cubicBezTo>
                  <a:cubicBezTo>
                    <a:pt x="8" y="39"/>
                    <a:pt x="8" y="39"/>
                    <a:pt x="8" y="38"/>
                  </a:cubicBezTo>
                  <a:cubicBezTo>
                    <a:pt x="11" y="28"/>
                    <a:pt x="12" y="18"/>
                    <a:pt x="1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8" name="PA_任意多边形 69"/>
            <p:cNvSpPr>
              <a:spLocks/>
            </p:cNvSpPr>
            <p:nvPr>
              <p:custDataLst>
                <p:tags r:id="rId78"/>
              </p:custDataLst>
            </p:nvPr>
          </p:nvSpPr>
          <p:spPr bwMode="auto">
            <a:xfrm>
              <a:off x="2973388" y="1822451"/>
              <a:ext cx="82550" cy="104775"/>
            </a:xfrm>
            <a:custGeom>
              <a:avLst/>
              <a:gdLst>
                <a:gd name="T0" fmla="*/ 0 w 22"/>
                <a:gd name="T1" fmla="*/ 21 h 28"/>
                <a:gd name="T2" fmla="*/ 2 w 22"/>
                <a:gd name="T3" fmla="*/ 28 h 28"/>
                <a:gd name="T4" fmla="*/ 21 w 22"/>
                <a:gd name="T5" fmla="*/ 13 h 28"/>
                <a:gd name="T6" fmla="*/ 17 w 22"/>
                <a:gd name="T7" fmla="*/ 0 h 28"/>
                <a:gd name="T8" fmla="*/ 0 w 22"/>
                <a:gd name="T9" fmla="*/ 2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8">
                  <a:moveTo>
                    <a:pt x="0" y="21"/>
                  </a:moveTo>
                  <a:cubicBezTo>
                    <a:pt x="1" y="23"/>
                    <a:pt x="2" y="25"/>
                    <a:pt x="2" y="28"/>
                  </a:cubicBezTo>
                  <a:cubicBezTo>
                    <a:pt x="9" y="24"/>
                    <a:pt x="16" y="19"/>
                    <a:pt x="21" y="13"/>
                  </a:cubicBezTo>
                  <a:cubicBezTo>
                    <a:pt x="22" y="8"/>
                    <a:pt x="20" y="4"/>
                    <a:pt x="17" y="0"/>
                  </a:cubicBezTo>
                  <a:cubicBezTo>
                    <a:pt x="12" y="8"/>
                    <a:pt x="6" y="15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9" name="PA_任意多边形 70"/>
            <p:cNvSpPr>
              <a:spLocks/>
            </p:cNvSpPr>
            <p:nvPr>
              <p:custDataLst>
                <p:tags r:id="rId79"/>
              </p:custDataLst>
            </p:nvPr>
          </p:nvSpPr>
          <p:spPr bwMode="auto">
            <a:xfrm>
              <a:off x="2468563" y="1946276"/>
              <a:ext cx="120650" cy="106363"/>
            </a:xfrm>
            <a:custGeom>
              <a:avLst/>
              <a:gdLst>
                <a:gd name="T0" fmla="*/ 0 w 32"/>
                <a:gd name="T1" fmla="*/ 0 h 28"/>
                <a:gd name="T2" fmla="*/ 10 w 32"/>
                <a:gd name="T3" fmla="*/ 23 h 28"/>
                <a:gd name="T4" fmla="*/ 32 w 32"/>
                <a:gd name="T5" fmla="*/ 28 h 28"/>
                <a:gd name="T6" fmla="*/ 24 w 32"/>
                <a:gd name="T7" fmla="*/ 9 h 28"/>
                <a:gd name="T8" fmla="*/ 0 w 3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0" y="0"/>
                  </a:moveTo>
                  <a:cubicBezTo>
                    <a:pt x="0" y="9"/>
                    <a:pt x="4" y="17"/>
                    <a:pt x="10" y="23"/>
                  </a:cubicBezTo>
                  <a:cubicBezTo>
                    <a:pt x="17" y="25"/>
                    <a:pt x="24" y="27"/>
                    <a:pt x="32" y="28"/>
                  </a:cubicBezTo>
                  <a:cubicBezTo>
                    <a:pt x="27" y="23"/>
                    <a:pt x="24" y="17"/>
                    <a:pt x="24" y="9"/>
                  </a:cubicBezTo>
                  <a:cubicBezTo>
                    <a:pt x="16" y="7"/>
                    <a:pt x="8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0" name="PA_任意多边形 71"/>
            <p:cNvSpPr>
              <a:spLocks/>
            </p:cNvSpPr>
            <p:nvPr>
              <p:custDataLst>
                <p:tags r:id="rId80"/>
              </p:custDataLst>
            </p:nvPr>
          </p:nvSpPr>
          <p:spPr bwMode="auto">
            <a:xfrm>
              <a:off x="2570163" y="1984376"/>
              <a:ext cx="120650" cy="71438"/>
            </a:xfrm>
            <a:custGeom>
              <a:avLst/>
              <a:gdLst>
                <a:gd name="T0" fmla="*/ 0 w 32"/>
                <a:gd name="T1" fmla="*/ 0 h 19"/>
                <a:gd name="T2" fmla="*/ 8 w 32"/>
                <a:gd name="T3" fmla="*/ 19 h 19"/>
                <a:gd name="T4" fmla="*/ 32 w 32"/>
                <a:gd name="T5" fmla="*/ 18 h 19"/>
                <a:gd name="T6" fmla="*/ 26 w 32"/>
                <a:gd name="T7" fmla="*/ 4 h 19"/>
                <a:gd name="T8" fmla="*/ 0 w 3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9">
                  <a:moveTo>
                    <a:pt x="0" y="0"/>
                  </a:moveTo>
                  <a:cubicBezTo>
                    <a:pt x="0" y="8"/>
                    <a:pt x="3" y="14"/>
                    <a:pt x="8" y="19"/>
                  </a:cubicBezTo>
                  <a:cubicBezTo>
                    <a:pt x="16" y="19"/>
                    <a:pt x="24" y="19"/>
                    <a:pt x="32" y="18"/>
                  </a:cubicBezTo>
                  <a:cubicBezTo>
                    <a:pt x="28" y="14"/>
                    <a:pt x="26" y="10"/>
                    <a:pt x="26" y="4"/>
                  </a:cubicBezTo>
                  <a:cubicBezTo>
                    <a:pt x="18" y="4"/>
                    <a:pt x="9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1" name="PA_任意多边形 72"/>
            <p:cNvSpPr>
              <a:spLocks/>
            </p:cNvSpPr>
            <p:nvPr>
              <p:custDataLst>
                <p:tags r:id="rId81"/>
              </p:custDataLst>
            </p:nvPr>
          </p:nvSpPr>
          <p:spPr bwMode="auto">
            <a:xfrm>
              <a:off x="2773363" y="2028826"/>
              <a:ext cx="101600" cy="46038"/>
            </a:xfrm>
            <a:custGeom>
              <a:avLst/>
              <a:gdLst>
                <a:gd name="T0" fmla="*/ 27 w 27"/>
                <a:gd name="T1" fmla="*/ 0 h 12"/>
                <a:gd name="T2" fmla="*/ 16 w 27"/>
                <a:gd name="T3" fmla="*/ 2 h 12"/>
                <a:gd name="T4" fmla="*/ 0 w 27"/>
                <a:gd name="T5" fmla="*/ 12 h 12"/>
                <a:gd name="T6" fmla="*/ 9 w 27"/>
                <a:gd name="T7" fmla="*/ 11 h 12"/>
                <a:gd name="T8" fmla="*/ 24 w 27"/>
                <a:gd name="T9" fmla="*/ 7 h 12"/>
                <a:gd name="T10" fmla="*/ 27 w 2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2">
                  <a:moveTo>
                    <a:pt x="27" y="0"/>
                  </a:moveTo>
                  <a:cubicBezTo>
                    <a:pt x="23" y="1"/>
                    <a:pt x="19" y="2"/>
                    <a:pt x="16" y="2"/>
                  </a:cubicBezTo>
                  <a:cubicBezTo>
                    <a:pt x="8" y="8"/>
                    <a:pt x="8" y="8"/>
                    <a:pt x="0" y="12"/>
                  </a:cubicBezTo>
                  <a:cubicBezTo>
                    <a:pt x="3" y="12"/>
                    <a:pt x="6" y="12"/>
                    <a:pt x="9" y="11"/>
                  </a:cubicBezTo>
                  <a:cubicBezTo>
                    <a:pt x="14" y="10"/>
                    <a:pt x="19" y="9"/>
                    <a:pt x="24" y="7"/>
                  </a:cubicBezTo>
                  <a:cubicBezTo>
                    <a:pt x="25" y="5"/>
                    <a:pt x="26" y="3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2" name="PA_任意多边形 73"/>
            <p:cNvSpPr>
              <a:spLocks/>
            </p:cNvSpPr>
            <p:nvPr>
              <p:custDataLst>
                <p:tags r:id="rId82"/>
              </p:custDataLst>
            </p:nvPr>
          </p:nvSpPr>
          <p:spPr bwMode="auto">
            <a:xfrm>
              <a:off x="2382838" y="1738313"/>
              <a:ext cx="123825" cy="185738"/>
            </a:xfrm>
            <a:custGeom>
              <a:avLst/>
              <a:gdLst>
                <a:gd name="T0" fmla="*/ 14 w 33"/>
                <a:gd name="T1" fmla="*/ 0 h 49"/>
                <a:gd name="T2" fmla="*/ 0 w 33"/>
                <a:gd name="T3" fmla="*/ 34 h 49"/>
                <a:gd name="T4" fmla="*/ 0 w 33"/>
                <a:gd name="T5" fmla="*/ 35 h 49"/>
                <a:gd name="T6" fmla="*/ 20 w 33"/>
                <a:gd name="T7" fmla="*/ 49 h 49"/>
                <a:gd name="T8" fmla="*/ 20 w 33"/>
                <a:gd name="T9" fmla="*/ 49 h 49"/>
                <a:gd name="T10" fmla="*/ 33 w 33"/>
                <a:gd name="T11" fmla="*/ 18 h 49"/>
                <a:gd name="T12" fmla="*/ 14 w 33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9">
                  <a:moveTo>
                    <a:pt x="14" y="0"/>
                  </a:moveTo>
                  <a:cubicBezTo>
                    <a:pt x="6" y="11"/>
                    <a:pt x="1" y="23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6" y="40"/>
                    <a:pt x="13" y="45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39"/>
                    <a:pt x="26" y="28"/>
                    <a:pt x="33" y="18"/>
                  </a:cubicBezTo>
                  <a:cubicBezTo>
                    <a:pt x="26" y="12"/>
                    <a:pt x="20" y="6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3" name="PA_任意多边形 74"/>
            <p:cNvSpPr>
              <a:spLocks/>
            </p:cNvSpPr>
            <p:nvPr>
              <p:custDataLst>
                <p:tags r:id="rId83"/>
              </p:custDataLst>
            </p:nvPr>
          </p:nvSpPr>
          <p:spPr bwMode="auto">
            <a:xfrm>
              <a:off x="2709863" y="2025651"/>
              <a:ext cx="120650" cy="49213"/>
            </a:xfrm>
            <a:custGeom>
              <a:avLst/>
              <a:gdLst>
                <a:gd name="T0" fmla="*/ 0 w 32"/>
                <a:gd name="T1" fmla="*/ 7 h 13"/>
                <a:gd name="T2" fmla="*/ 15 w 32"/>
                <a:gd name="T3" fmla="*/ 13 h 13"/>
                <a:gd name="T4" fmla="*/ 32 w 32"/>
                <a:gd name="T5" fmla="*/ 3 h 13"/>
                <a:gd name="T6" fmla="*/ 23 w 32"/>
                <a:gd name="T7" fmla="*/ 0 h 13"/>
                <a:gd name="T8" fmla="*/ 0 w 32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3">
                  <a:moveTo>
                    <a:pt x="0" y="7"/>
                  </a:moveTo>
                  <a:cubicBezTo>
                    <a:pt x="3" y="10"/>
                    <a:pt x="9" y="12"/>
                    <a:pt x="15" y="13"/>
                  </a:cubicBezTo>
                  <a:cubicBezTo>
                    <a:pt x="23" y="9"/>
                    <a:pt x="24" y="9"/>
                    <a:pt x="32" y="3"/>
                  </a:cubicBezTo>
                  <a:cubicBezTo>
                    <a:pt x="28" y="2"/>
                    <a:pt x="25" y="1"/>
                    <a:pt x="23" y="0"/>
                  </a:cubicBezTo>
                  <a:cubicBezTo>
                    <a:pt x="16" y="3"/>
                    <a:pt x="8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4" name="PA_任意多边形 75"/>
            <p:cNvSpPr>
              <a:spLocks/>
            </p:cNvSpPr>
            <p:nvPr>
              <p:custDataLst>
                <p:tags r:id="rId84"/>
              </p:custDataLst>
            </p:nvPr>
          </p:nvSpPr>
          <p:spPr bwMode="auto">
            <a:xfrm>
              <a:off x="2682876" y="1995488"/>
              <a:ext cx="112713" cy="52388"/>
            </a:xfrm>
            <a:custGeom>
              <a:avLst/>
              <a:gdLst>
                <a:gd name="T0" fmla="*/ 27 w 30"/>
                <a:gd name="T1" fmla="*/ 0 h 14"/>
                <a:gd name="T2" fmla="*/ 0 w 30"/>
                <a:gd name="T3" fmla="*/ 2 h 14"/>
                <a:gd name="T4" fmla="*/ 5 w 30"/>
                <a:gd name="T5" fmla="*/ 14 h 14"/>
                <a:gd name="T6" fmla="*/ 30 w 30"/>
                <a:gd name="T7" fmla="*/ 7 h 14"/>
                <a:gd name="T8" fmla="*/ 27 w 3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4">
                  <a:moveTo>
                    <a:pt x="27" y="0"/>
                  </a:moveTo>
                  <a:cubicBezTo>
                    <a:pt x="18" y="2"/>
                    <a:pt x="9" y="2"/>
                    <a:pt x="0" y="2"/>
                  </a:cubicBezTo>
                  <a:cubicBezTo>
                    <a:pt x="0" y="7"/>
                    <a:pt x="2" y="11"/>
                    <a:pt x="5" y="14"/>
                  </a:cubicBezTo>
                  <a:cubicBezTo>
                    <a:pt x="13" y="13"/>
                    <a:pt x="22" y="10"/>
                    <a:pt x="30" y="7"/>
                  </a:cubicBezTo>
                  <a:cubicBezTo>
                    <a:pt x="28" y="5"/>
                    <a:pt x="27" y="3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5" name="PA_任意多边形 76"/>
            <p:cNvSpPr>
              <a:spLocks/>
            </p:cNvSpPr>
            <p:nvPr>
              <p:custDataLst>
                <p:tags r:id="rId85"/>
              </p:custDataLst>
            </p:nvPr>
          </p:nvSpPr>
          <p:spPr bwMode="auto">
            <a:xfrm>
              <a:off x="2844801" y="1908176"/>
              <a:ext cx="46038" cy="65088"/>
            </a:xfrm>
            <a:custGeom>
              <a:avLst/>
              <a:gdLst>
                <a:gd name="T0" fmla="*/ 0 w 12"/>
                <a:gd name="T1" fmla="*/ 5 h 17"/>
                <a:gd name="T2" fmla="*/ 11 w 12"/>
                <a:gd name="T3" fmla="*/ 17 h 17"/>
                <a:gd name="T4" fmla="*/ 11 w 12"/>
                <a:gd name="T5" fmla="*/ 0 h 17"/>
                <a:gd name="T6" fmla="*/ 0 w 12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0" y="5"/>
                  </a:moveTo>
                  <a:cubicBezTo>
                    <a:pt x="4" y="9"/>
                    <a:pt x="8" y="13"/>
                    <a:pt x="11" y="17"/>
                  </a:cubicBezTo>
                  <a:cubicBezTo>
                    <a:pt x="12" y="11"/>
                    <a:pt x="11" y="6"/>
                    <a:pt x="11" y="0"/>
                  </a:cubicBezTo>
                  <a:cubicBezTo>
                    <a:pt x="7" y="1"/>
                    <a:pt x="3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6" name="PA_任意多边形 77"/>
            <p:cNvSpPr>
              <a:spLocks/>
            </p:cNvSpPr>
            <p:nvPr>
              <p:custDataLst>
                <p:tags r:id="rId86"/>
              </p:custDataLst>
            </p:nvPr>
          </p:nvSpPr>
          <p:spPr bwMode="auto">
            <a:xfrm>
              <a:off x="2468563" y="1814513"/>
              <a:ext cx="128588" cy="153988"/>
            </a:xfrm>
            <a:custGeom>
              <a:avLst/>
              <a:gdLst>
                <a:gd name="T0" fmla="*/ 0 w 34"/>
                <a:gd name="T1" fmla="*/ 31 h 41"/>
                <a:gd name="T2" fmla="*/ 24 w 34"/>
                <a:gd name="T3" fmla="*/ 41 h 41"/>
                <a:gd name="T4" fmla="*/ 24 w 34"/>
                <a:gd name="T5" fmla="*/ 41 h 41"/>
                <a:gd name="T6" fmla="*/ 34 w 34"/>
                <a:gd name="T7" fmla="*/ 15 h 41"/>
                <a:gd name="T8" fmla="*/ 13 w 34"/>
                <a:gd name="T9" fmla="*/ 0 h 41"/>
                <a:gd name="T10" fmla="*/ 0 w 34"/>
                <a:gd name="T11" fmla="*/ 31 h 41"/>
                <a:gd name="T12" fmla="*/ 0 w 34"/>
                <a:gd name="T13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41">
                  <a:moveTo>
                    <a:pt x="0" y="31"/>
                  </a:moveTo>
                  <a:cubicBezTo>
                    <a:pt x="8" y="35"/>
                    <a:pt x="16" y="38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32"/>
                    <a:pt x="29" y="24"/>
                    <a:pt x="34" y="15"/>
                  </a:cubicBezTo>
                  <a:cubicBezTo>
                    <a:pt x="27" y="11"/>
                    <a:pt x="20" y="6"/>
                    <a:pt x="13" y="0"/>
                  </a:cubicBezTo>
                  <a:cubicBezTo>
                    <a:pt x="6" y="10"/>
                    <a:pt x="1" y="2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7" name="PA_任意多边形 78"/>
            <p:cNvSpPr>
              <a:spLocks/>
            </p:cNvSpPr>
            <p:nvPr>
              <p:custDataLst>
                <p:tags r:id="rId87"/>
              </p:custDataLst>
            </p:nvPr>
          </p:nvSpPr>
          <p:spPr bwMode="auto">
            <a:xfrm>
              <a:off x="2886076" y="1912938"/>
              <a:ext cx="84138" cy="60325"/>
            </a:xfrm>
            <a:custGeom>
              <a:avLst/>
              <a:gdLst>
                <a:gd name="T0" fmla="*/ 20 w 22"/>
                <a:gd name="T1" fmla="*/ 0 h 16"/>
                <a:gd name="T2" fmla="*/ 0 w 22"/>
                <a:gd name="T3" fmla="*/ 16 h 16"/>
                <a:gd name="T4" fmla="*/ 22 w 22"/>
                <a:gd name="T5" fmla="*/ 6 h 16"/>
                <a:gd name="T6" fmla="*/ 20 w 2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6">
                  <a:moveTo>
                    <a:pt x="20" y="0"/>
                  </a:moveTo>
                  <a:cubicBezTo>
                    <a:pt x="14" y="6"/>
                    <a:pt x="8" y="11"/>
                    <a:pt x="0" y="16"/>
                  </a:cubicBezTo>
                  <a:cubicBezTo>
                    <a:pt x="8" y="13"/>
                    <a:pt x="16" y="10"/>
                    <a:pt x="22" y="6"/>
                  </a:cubicBezTo>
                  <a:cubicBezTo>
                    <a:pt x="22" y="3"/>
                    <a:pt x="22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8" name="PA_任意多边形 79"/>
            <p:cNvSpPr>
              <a:spLocks/>
            </p:cNvSpPr>
            <p:nvPr>
              <p:custDataLst>
                <p:tags r:id="rId88"/>
              </p:custDataLst>
            </p:nvPr>
          </p:nvSpPr>
          <p:spPr bwMode="auto">
            <a:xfrm>
              <a:off x="2886076" y="1901826"/>
              <a:ext cx="41275" cy="71438"/>
            </a:xfrm>
            <a:custGeom>
              <a:avLst/>
              <a:gdLst>
                <a:gd name="T0" fmla="*/ 1 w 11"/>
                <a:gd name="T1" fmla="*/ 1 h 19"/>
                <a:gd name="T2" fmla="*/ 0 w 11"/>
                <a:gd name="T3" fmla="*/ 19 h 19"/>
                <a:gd name="T4" fmla="*/ 11 w 11"/>
                <a:gd name="T5" fmla="*/ 0 h 19"/>
                <a:gd name="T6" fmla="*/ 1 w 11"/>
                <a:gd name="T7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9">
                  <a:moveTo>
                    <a:pt x="1" y="1"/>
                  </a:moveTo>
                  <a:cubicBezTo>
                    <a:pt x="1" y="7"/>
                    <a:pt x="1" y="13"/>
                    <a:pt x="0" y="19"/>
                  </a:cubicBezTo>
                  <a:cubicBezTo>
                    <a:pt x="5" y="13"/>
                    <a:pt x="8" y="6"/>
                    <a:pt x="11" y="0"/>
                  </a:cubicBezTo>
                  <a:cubicBezTo>
                    <a:pt x="8" y="0"/>
                    <a:pt x="5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9" name="PA_任意多边形 80"/>
            <p:cNvSpPr>
              <a:spLocks/>
            </p:cNvSpPr>
            <p:nvPr>
              <p:custDataLst>
                <p:tags r:id="rId89"/>
              </p:custDataLst>
            </p:nvPr>
          </p:nvSpPr>
          <p:spPr bwMode="auto">
            <a:xfrm>
              <a:off x="2528888" y="1690688"/>
              <a:ext cx="169863" cy="168275"/>
            </a:xfrm>
            <a:custGeom>
              <a:avLst/>
              <a:gdLst>
                <a:gd name="T0" fmla="*/ 0 w 45"/>
                <a:gd name="T1" fmla="*/ 29 h 45"/>
                <a:gd name="T2" fmla="*/ 21 w 45"/>
                <a:gd name="T3" fmla="*/ 45 h 45"/>
                <a:gd name="T4" fmla="*/ 45 w 45"/>
                <a:gd name="T5" fmla="*/ 21 h 45"/>
                <a:gd name="T6" fmla="*/ 29 w 45"/>
                <a:gd name="T7" fmla="*/ 0 h 45"/>
                <a:gd name="T8" fmla="*/ 0 w 45"/>
                <a:gd name="T9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0" y="29"/>
                  </a:moveTo>
                  <a:cubicBezTo>
                    <a:pt x="6" y="35"/>
                    <a:pt x="14" y="40"/>
                    <a:pt x="21" y="45"/>
                  </a:cubicBezTo>
                  <a:cubicBezTo>
                    <a:pt x="27" y="37"/>
                    <a:pt x="36" y="29"/>
                    <a:pt x="45" y="21"/>
                  </a:cubicBezTo>
                  <a:cubicBezTo>
                    <a:pt x="40" y="15"/>
                    <a:pt x="35" y="8"/>
                    <a:pt x="29" y="0"/>
                  </a:cubicBezTo>
                  <a:cubicBezTo>
                    <a:pt x="18" y="9"/>
                    <a:pt x="7" y="19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0" name="PA_任意多边形 81"/>
            <p:cNvSpPr>
              <a:spLocks/>
            </p:cNvSpPr>
            <p:nvPr>
              <p:custDataLst>
                <p:tags r:id="rId90"/>
              </p:custDataLst>
            </p:nvPr>
          </p:nvSpPr>
          <p:spPr bwMode="auto">
            <a:xfrm>
              <a:off x="2886076" y="1973263"/>
              <a:ext cx="68263" cy="25400"/>
            </a:xfrm>
            <a:custGeom>
              <a:avLst/>
              <a:gdLst>
                <a:gd name="T0" fmla="*/ 18 w 18"/>
                <a:gd name="T1" fmla="*/ 0 h 7"/>
                <a:gd name="T2" fmla="*/ 0 w 18"/>
                <a:gd name="T3" fmla="*/ 0 h 7"/>
                <a:gd name="T4" fmla="*/ 10 w 18"/>
                <a:gd name="T5" fmla="*/ 7 h 7"/>
                <a:gd name="T6" fmla="*/ 18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8" y="0"/>
                  </a:moveTo>
                  <a:cubicBezTo>
                    <a:pt x="13" y="0"/>
                    <a:pt x="7" y="0"/>
                    <a:pt x="0" y="0"/>
                  </a:cubicBezTo>
                  <a:cubicBezTo>
                    <a:pt x="4" y="3"/>
                    <a:pt x="8" y="5"/>
                    <a:pt x="10" y="7"/>
                  </a:cubicBezTo>
                  <a:cubicBezTo>
                    <a:pt x="13" y="5"/>
                    <a:pt x="16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1" name="PA_任意多边形 82"/>
            <p:cNvSpPr>
              <a:spLocks/>
            </p:cNvSpPr>
            <p:nvPr>
              <p:custDataLst>
                <p:tags r:id="rId91"/>
              </p:custDataLst>
            </p:nvPr>
          </p:nvSpPr>
          <p:spPr bwMode="auto">
            <a:xfrm>
              <a:off x="2657476" y="1603376"/>
              <a:ext cx="184150" cy="158750"/>
            </a:xfrm>
            <a:custGeom>
              <a:avLst/>
              <a:gdLst>
                <a:gd name="T0" fmla="*/ 0 w 49"/>
                <a:gd name="T1" fmla="*/ 20 h 42"/>
                <a:gd name="T2" fmla="*/ 15 w 49"/>
                <a:gd name="T3" fmla="*/ 42 h 42"/>
                <a:gd name="T4" fmla="*/ 49 w 49"/>
                <a:gd name="T5" fmla="*/ 25 h 42"/>
                <a:gd name="T6" fmla="*/ 41 w 49"/>
                <a:gd name="T7" fmla="*/ 0 h 42"/>
                <a:gd name="T8" fmla="*/ 0 w 49"/>
                <a:gd name="T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0" y="20"/>
                  </a:moveTo>
                  <a:cubicBezTo>
                    <a:pt x="5" y="27"/>
                    <a:pt x="10" y="35"/>
                    <a:pt x="15" y="42"/>
                  </a:cubicBezTo>
                  <a:cubicBezTo>
                    <a:pt x="26" y="35"/>
                    <a:pt x="37" y="29"/>
                    <a:pt x="49" y="25"/>
                  </a:cubicBezTo>
                  <a:cubicBezTo>
                    <a:pt x="46" y="16"/>
                    <a:pt x="44" y="8"/>
                    <a:pt x="41" y="0"/>
                  </a:cubicBezTo>
                  <a:cubicBezTo>
                    <a:pt x="26" y="5"/>
                    <a:pt x="13" y="1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2" name="PA_任意多边形 83"/>
            <p:cNvSpPr>
              <a:spLocks/>
            </p:cNvSpPr>
            <p:nvPr>
              <p:custDataLst>
                <p:tags r:id="rId92"/>
              </p:custDataLst>
            </p:nvPr>
          </p:nvSpPr>
          <p:spPr bwMode="auto">
            <a:xfrm>
              <a:off x="2811463" y="1973263"/>
              <a:ext cx="74613" cy="55563"/>
            </a:xfrm>
            <a:custGeom>
              <a:avLst/>
              <a:gdLst>
                <a:gd name="T0" fmla="*/ 7 w 20"/>
                <a:gd name="T1" fmla="*/ 15 h 15"/>
                <a:gd name="T2" fmla="*/ 20 w 20"/>
                <a:gd name="T3" fmla="*/ 0 h 15"/>
                <a:gd name="T4" fmla="*/ 0 w 20"/>
                <a:gd name="T5" fmla="*/ 12 h 15"/>
                <a:gd name="T6" fmla="*/ 7 w 20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5">
                  <a:moveTo>
                    <a:pt x="7" y="15"/>
                  </a:moveTo>
                  <a:cubicBezTo>
                    <a:pt x="13" y="9"/>
                    <a:pt x="15" y="7"/>
                    <a:pt x="20" y="0"/>
                  </a:cubicBezTo>
                  <a:cubicBezTo>
                    <a:pt x="14" y="5"/>
                    <a:pt x="7" y="9"/>
                    <a:pt x="0" y="12"/>
                  </a:cubicBezTo>
                  <a:cubicBezTo>
                    <a:pt x="1" y="14"/>
                    <a:pt x="4" y="14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3" name="PA_任意多边形 84"/>
            <p:cNvSpPr>
              <a:spLocks/>
            </p:cNvSpPr>
            <p:nvPr>
              <p:custDataLst>
                <p:tags r:id="rId93"/>
              </p:custDataLst>
            </p:nvPr>
          </p:nvSpPr>
          <p:spPr bwMode="auto">
            <a:xfrm>
              <a:off x="2619376" y="1781176"/>
              <a:ext cx="150813" cy="134938"/>
            </a:xfrm>
            <a:custGeom>
              <a:avLst/>
              <a:gdLst>
                <a:gd name="T0" fmla="*/ 22 w 40"/>
                <a:gd name="T1" fmla="*/ 36 h 36"/>
                <a:gd name="T2" fmla="*/ 40 w 40"/>
                <a:gd name="T3" fmla="*/ 19 h 36"/>
                <a:gd name="T4" fmla="*/ 24 w 40"/>
                <a:gd name="T5" fmla="*/ 0 h 36"/>
                <a:gd name="T6" fmla="*/ 0 w 40"/>
                <a:gd name="T7" fmla="*/ 23 h 36"/>
                <a:gd name="T8" fmla="*/ 22 w 40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6">
                  <a:moveTo>
                    <a:pt x="22" y="36"/>
                  </a:moveTo>
                  <a:cubicBezTo>
                    <a:pt x="27" y="30"/>
                    <a:pt x="33" y="24"/>
                    <a:pt x="40" y="19"/>
                  </a:cubicBezTo>
                  <a:cubicBezTo>
                    <a:pt x="34" y="13"/>
                    <a:pt x="29" y="7"/>
                    <a:pt x="24" y="0"/>
                  </a:cubicBezTo>
                  <a:cubicBezTo>
                    <a:pt x="14" y="7"/>
                    <a:pt x="6" y="15"/>
                    <a:pt x="0" y="23"/>
                  </a:cubicBezTo>
                  <a:cubicBezTo>
                    <a:pt x="7" y="28"/>
                    <a:pt x="15" y="32"/>
                    <a:pt x="2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4" name="PA_任意多边形 85"/>
            <p:cNvSpPr>
              <a:spLocks/>
            </p:cNvSpPr>
            <p:nvPr>
              <p:custDataLst>
                <p:tags r:id="rId94"/>
              </p:custDataLst>
            </p:nvPr>
          </p:nvSpPr>
          <p:spPr bwMode="auto">
            <a:xfrm>
              <a:off x="2841626" y="1973263"/>
              <a:ext cx="44450" cy="55563"/>
            </a:xfrm>
            <a:custGeom>
              <a:avLst/>
              <a:gdLst>
                <a:gd name="T0" fmla="*/ 0 w 12"/>
                <a:gd name="T1" fmla="*/ 15 h 15"/>
                <a:gd name="T2" fmla="*/ 10 w 12"/>
                <a:gd name="T3" fmla="*/ 13 h 15"/>
                <a:gd name="T4" fmla="*/ 12 w 12"/>
                <a:gd name="T5" fmla="*/ 0 h 15"/>
                <a:gd name="T6" fmla="*/ 0 w 12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5">
                  <a:moveTo>
                    <a:pt x="0" y="15"/>
                  </a:moveTo>
                  <a:cubicBezTo>
                    <a:pt x="3" y="15"/>
                    <a:pt x="6" y="14"/>
                    <a:pt x="10" y="13"/>
                  </a:cubicBezTo>
                  <a:cubicBezTo>
                    <a:pt x="11" y="10"/>
                    <a:pt x="12" y="5"/>
                    <a:pt x="12" y="0"/>
                  </a:cubicBezTo>
                  <a:cubicBezTo>
                    <a:pt x="7" y="7"/>
                    <a:pt x="6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5" name="PA_任意多边形 86"/>
            <p:cNvSpPr>
              <a:spLocks/>
            </p:cNvSpPr>
            <p:nvPr>
              <p:custDataLst>
                <p:tags r:id="rId95"/>
              </p:custDataLst>
            </p:nvPr>
          </p:nvSpPr>
          <p:spPr bwMode="auto">
            <a:xfrm>
              <a:off x="2814638" y="1931988"/>
              <a:ext cx="71438" cy="41275"/>
            </a:xfrm>
            <a:custGeom>
              <a:avLst/>
              <a:gdLst>
                <a:gd name="T0" fmla="*/ 0 w 19"/>
                <a:gd name="T1" fmla="*/ 7 h 11"/>
                <a:gd name="T2" fmla="*/ 19 w 19"/>
                <a:gd name="T3" fmla="*/ 11 h 11"/>
                <a:gd name="T4" fmla="*/ 7 w 19"/>
                <a:gd name="T5" fmla="*/ 0 h 11"/>
                <a:gd name="T6" fmla="*/ 0 w 19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0" y="7"/>
                  </a:moveTo>
                  <a:cubicBezTo>
                    <a:pt x="6" y="9"/>
                    <a:pt x="13" y="10"/>
                    <a:pt x="19" y="11"/>
                  </a:cubicBezTo>
                  <a:cubicBezTo>
                    <a:pt x="16" y="8"/>
                    <a:pt x="11" y="4"/>
                    <a:pt x="7" y="0"/>
                  </a:cubicBezTo>
                  <a:cubicBezTo>
                    <a:pt x="4" y="2"/>
                    <a:pt x="1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6" name="PA_任意多边形 87"/>
            <p:cNvSpPr>
              <a:spLocks/>
            </p:cNvSpPr>
            <p:nvPr>
              <p:custDataLst>
                <p:tags r:id="rId96"/>
              </p:custDataLst>
            </p:nvPr>
          </p:nvSpPr>
          <p:spPr bwMode="auto">
            <a:xfrm>
              <a:off x="2882901" y="1973263"/>
              <a:ext cx="38100" cy="49213"/>
            </a:xfrm>
            <a:custGeom>
              <a:avLst/>
              <a:gdLst>
                <a:gd name="T0" fmla="*/ 10 w 10"/>
                <a:gd name="T1" fmla="*/ 8 h 13"/>
                <a:gd name="T2" fmla="*/ 1 w 10"/>
                <a:gd name="T3" fmla="*/ 0 h 13"/>
                <a:gd name="T4" fmla="*/ 0 w 10"/>
                <a:gd name="T5" fmla="*/ 13 h 13"/>
                <a:gd name="T6" fmla="*/ 10 w 10"/>
                <a:gd name="T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10" y="8"/>
                  </a:moveTo>
                  <a:cubicBezTo>
                    <a:pt x="8" y="6"/>
                    <a:pt x="5" y="3"/>
                    <a:pt x="1" y="0"/>
                  </a:cubicBezTo>
                  <a:cubicBezTo>
                    <a:pt x="1" y="5"/>
                    <a:pt x="1" y="9"/>
                    <a:pt x="0" y="13"/>
                  </a:cubicBezTo>
                  <a:cubicBezTo>
                    <a:pt x="4" y="12"/>
                    <a:pt x="7" y="10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7" name="PA_任意多边形 88"/>
            <p:cNvSpPr>
              <a:spLocks/>
            </p:cNvSpPr>
            <p:nvPr>
              <p:custDataLst>
                <p:tags r:id="rId97"/>
              </p:custDataLst>
            </p:nvPr>
          </p:nvSpPr>
          <p:spPr bwMode="auto">
            <a:xfrm>
              <a:off x="2800351" y="1962151"/>
              <a:ext cx="85725" cy="30163"/>
            </a:xfrm>
            <a:custGeom>
              <a:avLst/>
              <a:gdLst>
                <a:gd name="T0" fmla="*/ 0 w 23"/>
                <a:gd name="T1" fmla="*/ 8 h 8"/>
                <a:gd name="T2" fmla="*/ 0 w 23"/>
                <a:gd name="T3" fmla="*/ 8 h 8"/>
                <a:gd name="T4" fmla="*/ 23 w 23"/>
                <a:gd name="T5" fmla="*/ 3 h 8"/>
                <a:gd name="T6" fmla="*/ 3 w 23"/>
                <a:gd name="T7" fmla="*/ 0 h 8"/>
                <a:gd name="T8" fmla="*/ 0 w 2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8" y="7"/>
                    <a:pt x="16" y="5"/>
                    <a:pt x="23" y="3"/>
                  </a:cubicBezTo>
                  <a:cubicBezTo>
                    <a:pt x="17" y="2"/>
                    <a:pt x="10" y="1"/>
                    <a:pt x="3" y="0"/>
                  </a:cubicBezTo>
                  <a:cubicBezTo>
                    <a:pt x="1" y="3"/>
                    <a:pt x="0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8" name="PA_任意多边形 89"/>
            <p:cNvSpPr>
              <a:spLocks/>
            </p:cNvSpPr>
            <p:nvPr>
              <p:custDataLst>
                <p:tags r:id="rId98"/>
              </p:custDataLst>
            </p:nvPr>
          </p:nvSpPr>
          <p:spPr bwMode="auto">
            <a:xfrm>
              <a:off x="2800351" y="1973263"/>
              <a:ext cx="85725" cy="44450"/>
            </a:xfrm>
            <a:custGeom>
              <a:avLst/>
              <a:gdLst>
                <a:gd name="T0" fmla="*/ 2 w 23"/>
                <a:gd name="T1" fmla="*/ 12 h 12"/>
                <a:gd name="T2" fmla="*/ 23 w 23"/>
                <a:gd name="T3" fmla="*/ 0 h 12"/>
                <a:gd name="T4" fmla="*/ 0 w 23"/>
                <a:gd name="T5" fmla="*/ 6 h 12"/>
                <a:gd name="T6" fmla="*/ 2 w 2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2" y="12"/>
                  </a:moveTo>
                  <a:cubicBezTo>
                    <a:pt x="9" y="8"/>
                    <a:pt x="17" y="4"/>
                    <a:pt x="23" y="0"/>
                  </a:cubicBezTo>
                  <a:cubicBezTo>
                    <a:pt x="16" y="2"/>
                    <a:pt x="8" y="4"/>
                    <a:pt x="0" y="6"/>
                  </a:cubicBezTo>
                  <a:cubicBezTo>
                    <a:pt x="0" y="8"/>
                    <a:pt x="0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9" name="PA_任意多边形 90"/>
            <p:cNvSpPr>
              <a:spLocks/>
            </p:cNvSpPr>
            <p:nvPr>
              <p:custDataLst>
                <p:tags r:id="rId99"/>
              </p:custDataLst>
            </p:nvPr>
          </p:nvSpPr>
          <p:spPr bwMode="auto">
            <a:xfrm>
              <a:off x="2886076" y="1901826"/>
              <a:ext cx="71438" cy="71438"/>
            </a:xfrm>
            <a:custGeom>
              <a:avLst/>
              <a:gdLst>
                <a:gd name="T0" fmla="*/ 12 w 19"/>
                <a:gd name="T1" fmla="*/ 0 h 19"/>
                <a:gd name="T2" fmla="*/ 0 w 19"/>
                <a:gd name="T3" fmla="*/ 19 h 19"/>
                <a:gd name="T4" fmla="*/ 19 w 19"/>
                <a:gd name="T5" fmla="*/ 2 h 19"/>
                <a:gd name="T6" fmla="*/ 12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12" y="0"/>
                  </a:moveTo>
                  <a:cubicBezTo>
                    <a:pt x="9" y="7"/>
                    <a:pt x="5" y="13"/>
                    <a:pt x="0" y="19"/>
                  </a:cubicBezTo>
                  <a:cubicBezTo>
                    <a:pt x="7" y="14"/>
                    <a:pt x="14" y="8"/>
                    <a:pt x="19" y="2"/>
                  </a:cubicBezTo>
                  <a:cubicBezTo>
                    <a:pt x="18" y="1"/>
                    <a:pt x="1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0" name="PA_任意多边形 91"/>
            <p:cNvSpPr>
              <a:spLocks/>
            </p:cNvSpPr>
            <p:nvPr>
              <p:custDataLst>
                <p:tags r:id="rId100"/>
              </p:custDataLst>
            </p:nvPr>
          </p:nvSpPr>
          <p:spPr bwMode="auto">
            <a:xfrm>
              <a:off x="2344738" y="1422401"/>
              <a:ext cx="169863" cy="200025"/>
            </a:xfrm>
            <a:custGeom>
              <a:avLst/>
              <a:gdLst>
                <a:gd name="T0" fmla="*/ 0 w 45"/>
                <a:gd name="T1" fmla="*/ 33 h 53"/>
                <a:gd name="T2" fmla="*/ 8 w 45"/>
                <a:gd name="T3" fmla="*/ 51 h 53"/>
                <a:gd name="T4" fmla="*/ 9 w 45"/>
                <a:gd name="T5" fmla="*/ 53 h 53"/>
                <a:gd name="T6" fmla="*/ 45 w 45"/>
                <a:gd name="T7" fmla="*/ 19 h 53"/>
                <a:gd name="T8" fmla="*/ 44 w 45"/>
                <a:gd name="T9" fmla="*/ 17 h 53"/>
                <a:gd name="T10" fmla="*/ 35 w 45"/>
                <a:gd name="T11" fmla="*/ 0 h 53"/>
                <a:gd name="T12" fmla="*/ 0 w 45"/>
                <a:gd name="T13" fmla="*/ 3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53">
                  <a:moveTo>
                    <a:pt x="0" y="33"/>
                  </a:moveTo>
                  <a:cubicBezTo>
                    <a:pt x="2" y="39"/>
                    <a:pt x="5" y="45"/>
                    <a:pt x="8" y="51"/>
                  </a:cubicBezTo>
                  <a:cubicBezTo>
                    <a:pt x="8" y="52"/>
                    <a:pt x="9" y="53"/>
                    <a:pt x="9" y="53"/>
                  </a:cubicBezTo>
                  <a:cubicBezTo>
                    <a:pt x="18" y="41"/>
                    <a:pt x="31" y="30"/>
                    <a:pt x="45" y="19"/>
                  </a:cubicBezTo>
                  <a:cubicBezTo>
                    <a:pt x="44" y="19"/>
                    <a:pt x="44" y="18"/>
                    <a:pt x="44" y="17"/>
                  </a:cubicBezTo>
                  <a:cubicBezTo>
                    <a:pt x="40" y="11"/>
                    <a:pt x="37" y="5"/>
                    <a:pt x="35" y="0"/>
                  </a:cubicBezTo>
                  <a:cubicBezTo>
                    <a:pt x="21" y="10"/>
                    <a:pt x="9" y="21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1" name="PA_任意多边形 92"/>
            <p:cNvSpPr>
              <a:spLocks/>
            </p:cNvSpPr>
            <p:nvPr>
              <p:custDataLst>
                <p:tags r:id="rId101"/>
              </p:custDataLst>
            </p:nvPr>
          </p:nvSpPr>
          <p:spPr bwMode="auto">
            <a:xfrm>
              <a:off x="2495551" y="1317626"/>
              <a:ext cx="222250" cy="161925"/>
            </a:xfrm>
            <a:custGeom>
              <a:avLst/>
              <a:gdLst>
                <a:gd name="T0" fmla="*/ 10 w 59"/>
                <a:gd name="T1" fmla="*/ 43 h 43"/>
                <a:gd name="T2" fmla="*/ 59 w 59"/>
                <a:gd name="T3" fmla="*/ 19 h 43"/>
                <a:gd name="T4" fmla="*/ 58 w 59"/>
                <a:gd name="T5" fmla="*/ 17 h 43"/>
                <a:gd name="T6" fmla="*/ 48 w 59"/>
                <a:gd name="T7" fmla="*/ 0 h 43"/>
                <a:gd name="T8" fmla="*/ 0 w 59"/>
                <a:gd name="T9" fmla="*/ 24 h 43"/>
                <a:gd name="T10" fmla="*/ 9 w 59"/>
                <a:gd name="T11" fmla="*/ 41 h 43"/>
                <a:gd name="T12" fmla="*/ 10 w 59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3">
                  <a:moveTo>
                    <a:pt x="10" y="43"/>
                  </a:moveTo>
                  <a:cubicBezTo>
                    <a:pt x="25" y="33"/>
                    <a:pt x="42" y="25"/>
                    <a:pt x="59" y="19"/>
                  </a:cubicBezTo>
                  <a:cubicBezTo>
                    <a:pt x="58" y="18"/>
                    <a:pt x="58" y="17"/>
                    <a:pt x="58" y="17"/>
                  </a:cubicBezTo>
                  <a:cubicBezTo>
                    <a:pt x="54" y="11"/>
                    <a:pt x="51" y="5"/>
                    <a:pt x="48" y="0"/>
                  </a:cubicBezTo>
                  <a:cubicBezTo>
                    <a:pt x="31" y="6"/>
                    <a:pt x="15" y="14"/>
                    <a:pt x="0" y="24"/>
                  </a:cubicBezTo>
                  <a:cubicBezTo>
                    <a:pt x="3" y="29"/>
                    <a:pt x="6" y="35"/>
                    <a:pt x="9" y="41"/>
                  </a:cubicBezTo>
                  <a:cubicBezTo>
                    <a:pt x="10" y="42"/>
                    <a:pt x="10" y="43"/>
                    <a:pt x="1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2" name="PA_任意多边形 93"/>
            <p:cNvSpPr>
              <a:spLocks/>
            </p:cNvSpPr>
            <p:nvPr>
              <p:custDataLst>
                <p:tags r:id="rId102"/>
              </p:custDataLst>
            </p:nvPr>
          </p:nvSpPr>
          <p:spPr bwMode="auto">
            <a:xfrm>
              <a:off x="2540001" y="1400176"/>
              <a:ext cx="222250" cy="173038"/>
            </a:xfrm>
            <a:custGeom>
              <a:avLst/>
              <a:gdLst>
                <a:gd name="T0" fmla="*/ 0 w 59"/>
                <a:gd name="T1" fmla="*/ 24 h 46"/>
                <a:gd name="T2" fmla="*/ 13 w 59"/>
                <a:gd name="T3" fmla="*/ 46 h 46"/>
                <a:gd name="T4" fmla="*/ 59 w 59"/>
                <a:gd name="T5" fmla="*/ 22 h 46"/>
                <a:gd name="T6" fmla="*/ 48 w 59"/>
                <a:gd name="T7" fmla="*/ 0 h 46"/>
                <a:gd name="T8" fmla="*/ 0 w 59"/>
                <a:gd name="T9" fmla="*/ 2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6">
                  <a:moveTo>
                    <a:pt x="0" y="24"/>
                  </a:moveTo>
                  <a:cubicBezTo>
                    <a:pt x="4" y="31"/>
                    <a:pt x="8" y="38"/>
                    <a:pt x="13" y="46"/>
                  </a:cubicBezTo>
                  <a:cubicBezTo>
                    <a:pt x="27" y="36"/>
                    <a:pt x="43" y="28"/>
                    <a:pt x="59" y="22"/>
                  </a:cubicBezTo>
                  <a:cubicBezTo>
                    <a:pt x="56" y="15"/>
                    <a:pt x="52" y="7"/>
                    <a:pt x="48" y="0"/>
                  </a:cubicBezTo>
                  <a:cubicBezTo>
                    <a:pt x="31" y="6"/>
                    <a:pt x="15" y="1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3" name="PA_任意多边形 94"/>
            <p:cNvSpPr>
              <a:spLocks/>
            </p:cNvSpPr>
            <p:nvPr>
              <p:custDataLst>
                <p:tags r:id="rId103"/>
              </p:custDataLst>
            </p:nvPr>
          </p:nvSpPr>
          <p:spPr bwMode="auto">
            <a:xfrm>
              <a:off x="2449513" y="1600201"/>
              <a:ext cx="180975" cy="192088"/>
            </a:xfrm>
            <a:custGeom>
              <a:avLst/>
              <a:gdLst>
                <a:gd name="T0" fmla="*/ 0 w 48"/>
                <a:gd name="T1" fmla="*/ 32 h 51"/>
                <a:gd name="T2" fmla="*/ 18 w 48"/>
                <a:gd name="T3" fmla="*/ 51 h 51"/>
                <a:gd name="T4" fmla="*/ 48 w 48"/>
                <a:gd name="T5" fmla="*/ 22 h 51"/>
                <a:gd name="T6" fmla="*/ 33 w 48"/>
                <a:gd name="T7" fmla="*/ 0 h 51"/>
                <a:gd name="T8" fmla="*/ 0 w 48"/>
                <a:gd name="T9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1">
                  <a:moveTo>
                    <a:pt x="0" y="32"/>
                  </a:moveTo>
                  <a:cubicBezTo>
                    <a:pt x="5" y="39"/>
                    <a:pt x="12" y="45"/>
                    <a:pt x="18" y="51"/>
                  </a:cubicBezTo>
                  <a:cubicBezTo>
                    <a:pt x="26" y="40"/>
                    <a:pt x="36" y="30"/>
                    <a:pt x="48" y="22"/>
                  </a:cubicBezTo>
                  <a:cubicBezTo>
                    <a:pt x="43" y="14"/>
                    <a:pt x="38" y="7"/>
                    <a:pt x="33" y="0"/>
                  </a:cubicBezTo>
                  <a:cubicBezTo>
                    <a:pt x="20" y="10"/>
                    <a:pt x="8" y="21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4" name="PA_任意多边形 95"/>
            <p:cNvSpPr>
              <a:spLocks/>
            </p:cNvSpPr>
            <p:nvPr>
              <p:custDataLst>
                <p:tags r:id="rId104"/>
              </p:custDataLst>
            </p:nvPr>
          </p:nvSpPr>
          <p:spPr bwMode="auto">
            <a:xfrm>
              <a:off x="2597151" y="1498601"/>
              <a:ext cx="211138" cy="168275"/>
            </a:xfrm>
            <a:custGeom>
              <a:avLst/>
              <a:gdLst>
                <a:gd name="T0" fmla="*/ 0 w 56"/>
                <a:gd name="T1" fmla="*/ 23 h 45"/>
                <a:gd name="T2" fmla="*/ 14 w 56"/>
                <a:gd name="T3" fmla="*/ 45 h 45"/>
                <a:gd name="T4" fmla="*/ 56 w 56"/>
                <a:gd name="T5" fmla="*/ 24 h 45"/>
                <a:gd name="T6" fmla="*/ 46 w 56"/>
                <a:gd name="T7" fmla="*/ 0 h 45"/>
                <a:gd name="T8" fmla="*/ 0 w 56"/>
                <a:gd name="T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5">
                  <a:moveTo>
                    <a:pt x="0" y="23"/>
                  </a:moveTo>
                  <a:cubicBezTo>
                    <a:pt x="5" y="30"/>
                    <a:pt x="9" y="38"/>
                    <a:pt x="14" y="45"/>
                  </a:cubicBezTo>
                  <a:cubicBezTo>
                    <a:pt x="27" y="37"/>
                    <a:pt x="41" y="29"/>
                    <a:pt x="56" y="24"/>
                  </a:cubicBezTo>
                  <a:cubicBezTo>
                    <a:pt x="52" y="16"/>
                    <a:pt x="49" y="8"/>
                    <a:pt x="46" y="0"/>
                  </a:cubicBezTo>
                  <a:cubicBezTo>
                    <a:pt x="29" y="5"/>
                    <a:pt x="14" y="13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5" name="PA_任意多边形 96"/>
            <p:cNvSpPr>
              <a:spLocks/>
            </p:cNvSpPr>
            <p:nvPr>
              <p:custDataLst>
                <p:tags r:id="rId105"/>
              </p:custDataLst>
            </p:nvPr>
          </p:nvSpPr>
          <p:spPr bwMode="auto">
            <a:xfrm>
              <a:off x="2386013" y="1504951"/>
              <a:ext cx="180975" cy="203200"/>
            </a:xfrm>
            <a:custGeom>
              <a:avLst/>
              <a:gdLst>
                <a:gd name="T0" fmla="*/ 0 w 48"/>
                <a:gd name="T1" fmla="*/ 34 h 54"/>
                <a:gd name="T2" fmla="*/ 14 w 48"/>
                <a:gd name="T3" fmla="*/ 54 h 54"/>
                <a:gd name="T4" fmla="*/ 48 w 48"/>
                <a:gd name="T5" fmla="*/ 22 h 54"/>
                <a:gd name="T6" fmla="*/ 35 w 48"/>
                <a:gd name="T7" fmla="*/ 0 h 54"/>
                <a:gd name="T8" fmla="*/ 0 w 48"/>
                <a:gd name="T9" fmla="*/ 3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4">
                  <a:moveTo>
                    <a:pt x="0" y="34"/>
                  </a:moveTo>
                  <a:cubicBezTo>
                    <a:pt x="4" y="41"/>
                    <a:pt x="9" y="48"/>
                    <a:pt x="14" y="54"/>
                  </a:cubicBezTo>
                  <a:cubicBezTo>
                    <a:pt x="23" y="43"/>
                    <a:pt x="35" y="32"/>
                    <a:pt x="48" y="22"/>
                  </a:cubicBezTo>
                  <a:cubicBezTo>
                    <a:pt x="44" y="14"/>
                    <a:pt x="39" y="7"/>
                    <a:pt x="35" y="0"/>
                  </a:cubicBezTo>
                  <a:cubicBezTo>
                    <a:pt x="21" y="11"/>
                    <a:pt x="9" y="22"/>
                    <a:pt x="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6" name="PA_任意多边形 97"/>
            <p:cNvSpPr>
              <a:spLocks/>
            </p:cNvSpPr>
            <p:nvPr>
              <p:custDataLst>
                <p:tags r:id="rId106"/>
              </p:custDataLst>
            </p:nvPr>
          </p:nvSpPr>
          <p:spPr bwMode="auto">
            <a:xfrm>
              <a:off x="2882901" y="1795463"/>
              <a:ext cx="82550" cy="98425"/>
            </a:xfrm>
            <a:custGeom>
              <a:avLst/>
              <a:gdLst>
                <a:gd name="T0" fmla="*/ 14 w 22"/>
                <a:gd name="T1" fmla="*/ 25 h 26"/>
                <a:gd name="T2" fmla="*/ 22 w 22"/>
                <a:gd name="T3" fmla="*/ 0 h 26"/>
                <a:gd name="T4" fmla="*/ 0 w 22"/>
                <a:gd name="T5" fmla="*/ 4 h 26"/>
                <a:gd name="T6" fmla="*/ 2 w 22"/>
                <a:gd name="T7" fmla="*/ 26 h 26"/>
                <a:gd name="T8" fmla="*/ 14 w 22"/>
                <a:gd name="T9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6">
                  <a:moveTo>
                    <a:pt x="14" y="25"/>
                  </a:moveTo>
                  <a:cubicBezTo>
                    <a:pt x="17" y="17"/>
                    <a:pt x="20" y="9"/>
                    <a:pt x="22" y="0"/>
                  </a:cubicBezTo>
                  <a:cubicBezTo>
                    <a:pt x="15" y="0"/>
                    <a:pt x="8" y="1"/>
                    <a:pt x="0" y="4"/>
                  </a:cubicBezTo>
                  <a:cubicBezTo>
                    <a:pt x="1" y="12"/>
                    <a:pt x="2" y="19"/>
                    <a:pt x="2" y="26"/>
                  </a:cubicBezTo>
                  <a:cubicBezTo>
                    <a:pt x="6" y="25"/>
                    <a:pt x="10" y="24"/>
                    <a:pt x="14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7" name="PA_任意多边形 98"/>
            <p:cNvSpPr>
              <a:spLocks/>
            </p:cNvSpPr>
            <p:nvPr>
              <p:custDataLst>
                <p:tags r:id="rId107"/>
              </p:custDataLst>
            </p:nvPr>
          </p:nvSpPr>
          <p:spPr bwMode="auto">
            <a:xfrm>
              <a:off x="2720976" y="1708151"/>
              <a:ext cx="147638" cy="136525"/>
            </a:xfrm>
            <a:custGeom>
              <a:avLst/>
              <a:gdLst>
                <a:gd name="T0" fmla="*/ 0 w 39"/>
                <a:gd name="T1" fmla="*/ 16 h 36"/>
                <a:gd name="T2" fmla="*/ 15 w 39"/>
                <a:gd name="T3" fmla="*/ 36 h 36"/>
                <a:gd name="T4" fmla="*/ 39 w 39"/>
                <a:gd name="T5" fmla="*/ 24 h 36"/>
                <a:gd name="T6" fmla="*/ 33 w 39"/>
                <a:gd name="T7" fmla="*/ 0 h 36"/>
                <a:gd name="T8" fmla="*/ 0 w 39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0" y="16"/>
                  </a:moveTo>
                  <a:cubicBezTo>
                    <a:pt x="5" y="23"/>
                    <a:pt x="11" y="30"/>
                    <a:pt x="15" y="36"/>
                  </a:cubicBezTo>
                  <a:cubicBezTo>
                    <a:pt x="23" y="31"/>
                    <a:pt x="31" y="27"/>
                    <a:pt x="39" y="24"/>
                  </a:cubicBezTo>
                  <a:cubicBezTo>
                    <a:pt x="37" y="17"/>
                    <a:pt x="35" y="8"/>
                    <a:pt x="33" y="0"/>
                  </a:cubicBezTo>
                  <a:cubicBezTo>
                    <a:pt x="21" y="4"/>
                    <a:pt x="10" y="10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8" name="PA_任意多边形 99"/>
            <p:cNvSpPr>
              <a:spLocks/>
            </p:cNvSpPr>
            <p:nvPr>
              <p:custDataLst>
                <p:tags r:id="rId108"/>
              </p:custDataLst>
            </p:nvPr>
          </p:nvSpPr>
          <p:spPr bwMode="auto">
            <a:xfrm>
              <a:off x="2784476" y="1814513"/>
              <a:ext cx="98425" cy="104775"/>
            </a:xfrm>
            <a:custGeom>
              <a:avLst/>
              <a:gdLst>
                <a:gd name="T0" fmla="*/ 26 w 26"/>
                <a:gd name="T1" fmla="*/ 22 h 28"/>
                <a:gd name="T2" fmla="*/ 23 w 26"/>
                <a:gd name="T3" fmla="*/ 0 h 28"/>
                <a:gd name="T4" fmla="*/ 0 w 26"/>
                <a:gd name="T5" fmla="*/ 11 h 28"/>
                <a:gd name="T6" fmla="*/ 14 w 26"/>
                <a:gd name="T7" fmla="*/ 28 h 28"/>
                <a:gd name="T8" fmla="*/ 26 w 26"/>
                <a:gd name="T9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26" y="22"/>
                  </a:moveTo>
                  <a:cubicBezTo>
                    <a:pt x="25" y="15"/>
                    <a:pt x="24" y="7"/>
                    <a:pt x="23" y="0"/>
                  </a:cubicBezTo>
                  <a:cubicBezTo>
                    <a:pt x="15" y="2"/>
                    <a:pt x="7" y="6"/>
                    <a:pt x="0" y="11"/>
                  </a:cubicBezTo>
                  <a:cubicBezTo>
                    <a:pt x="5" y="17"/>
                    <a:pt x="10" y="23"/>
                    <a:pt x="14" y="28"/>
                  </a:cubicBezTo>
                  <a:cubicBezTo>
                    <a:pt x="18" y="25"/>
                    <a:pt x="22" y="2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9" name="PA_任意多边形 100"/>
            <p:cNvSpPr>
              <a:spLocks/>
            </p:cNvSpPr>
            <p:nvPr>
              <p:custDataLst>
                <p:tags r:id="rId109"/>
              </p:custDataLst>
            </p:nvPr>
          </p:nvSpPr>
          <p:spPr bwMode="auto">
            <a:xfrm>
              <a:off x="2795588" y="1460501"/>
              <a:ext cx="185738" cy="120650"/>
            </a:xfrm>
            <a:custGeom>
              <a:avLst/>
              <a:gdLst>
                <a:gd name="T0" fmla="*/ 0 w 49"/>
                <a:gd name="T1" fmla="*/ 8 h 32"/>
                <a:gd name="T2" fmla="*/ 9 w 49"/>
                <a:gd name="T3" fmla="*/ 32 h 32"/>
                <a:gd name="T4" fmla="*/ 49 w 49"/>
                <a:gd name="T5" fmla="*/ 26 h 32"/>
                <a:gd name="T6" fmla="*/ 45 w 49"/>
                <a:gd name="T7" fmla="*/ 1 h 32"/>
                <a:gd name="T8" fmla="*/ 0 w 49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2">
                  <a:moveTo>
                    <a:pt x="0" y="8"/>
                  </a:moveTo>
                  <a:cubicBezTo>
                    <a:pt x="3" y="16"/>
                    <a:pt x="6" y="24"/>
                    <a:pt x="9" y="32"/>
                  </a:cubicBezTo>
                  <a:cubicBezTo>
                    <a:pt x="23" y="28"/>
                    <a:pt x="37" y="26"/>
                    <a:pt x="49" y="26"/>
                  </a:cubicBezTo>
                  <a:cubicBezTo>
                    <a:pt x="48" y="18"/>
                    <a:pt x="47" y="9"/>
                    <a:pt x="45" y="1"/>
                  </a:cubicBezTo>
                  <a:cubicBezTo>
                    <a:pt x="31" y="0"/>
                    <a:pt x="16" y="2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0" name="PA_任意多边形 101"/>
            <p:cNvSpPr>
              <a:spLocks/>
            </p:cNvSpPr>
            <p:nvPr>
              <p:custDataLst>
                <p:tags r:id="rId110"/>
              </p:custDataLst>
            </p:nvPr>
          </p:nvSpPr>
          <p:spPr bwMode="auto">
            <a:xfrm>
              <a:off x="2863851" y="1685926"/>
              <a:ext cx="117475" cy="109538"/>
            </a:xfrm>
            <a:custGeom>
              <a:avLst/>
              <a:gdLst>
                <a:gd name="T0" fmla="*/ 0 w 31"/>
                <a:gd name="T1" fmla="*/ 5 h 29"/>
                <a:gd name="T2" fmla="*/ 4 w 31"/>
                <a:gd name="T3" fmla="*/ 29 h 29"/>
                <a:gd name="T4" fmla="*/ 27 w 31"/>
                <a:gd name="T5" fmla="*/ 26 h 29"/>
                <a:gd name="T6" fmla="*/ 31 w 31"/>
                <a:gd name="T7" fmla="*/ 0 h 29"/>
                <a:gd name="T8" fmla="*/ 0 w 31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0" y="5"/>
                  </a:moveTo>
                  <a:cubicBezTo>
                    <a:pt x="2" y="13"/>
                    <a:pt x="3" y="21"/>
                    <a:pt x="4" y="29"/>
                  </a:cubicBezTo>
                  <a:cubicBezTo>
                    <a:pt x="13" y="27"/>
                    <a:pt x="21" y="26"/>
                    <a:pt x="27" y="26"/>
                  </a:cubicBezTo>
                  <a:cubicBezTo>
                    <a:pt x="29" y="17"/>
                    <a:pt x="31" y="9"/>
                    <a:pt x="31" y="0"/>
                  </a:cubicBezTo>
                  <a:cubicBezTo>
                    <a:pt x="22" y="0"/>
                    <a:pt x="11" y="1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1" name="PA_任意多边形 102"/>
            <p:cNvSpPr>
              <a:spLocks/>
            </p:cNvSpPr>
            <p:nvPr>
              <p:custDataLst>
                <p:tags r:id="rId111"/>
              </p:custDataLst>
            </p:nvPr>
          </p:nvSpPr>
          <p:spPr bwMode="auto">
            <a:xfrm>
              <a:off x="2833688" y="1570038"/>
              <a:ext cx="150813" cy="120650"/>
            </a:xfrm>
            <a:custGeom>
              <a:avLst/>
              <a:gdLst>
                <a:gd name="T0" fmla="*/ 0 w 40"/>
                <a:gd name="T1" fmla="*/ 7 h 32"/>
                <a:gd name="T2" fmla="*/ 7 w 40"/>
                <a:gd name="T3" fmla="*/ 32 h 32"/>
                <a:gd name="T4" fmla="*/ 40 w 40"/>
                <a:gd name="T5" fmla="*/ 27 h 32"/>
                <a:gd name="T6" fmla="*/ 39 w 40"/>
                <a:gd name="T7" fmla="*/ 1 h 32"/>
                <a:gd name="T8" fmla="*/ 0 w 40"/>
                <a:gd name="T9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2">
                  <a:moveTo>
                    <a:pt x="0" y="7"/>
                  </a:moveTo>
                  <a:cubicBezTo>
                    <a:pt x="2" y="15"/>
                    <a:pt x="5" y="24"/>
                    <a:pt x="7" y="32"/>
                  </a:cubicBezTo>
                  <a:cubicBezTo>
                    <a:pt x="19" y="28"/>
                    <a:pt x="30" y="27"/>
                    <a:pt x="40" y="27"/>
                  </a:cubicBezTo>
                  <a:cubicBezTo>
                    <a:pt x="40" y="19"/>
                    <a:pt x="40" y="10"/>
                    <a:pt x="39" y="1"/>
                  </a:cubicBezTo>
                  <a:cubicBezTo>
                    <a:pt x="28" y="0"/>
                    <a:pt x="14" y="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72" name="PA_组合 171"/>
          <p:cNvGrpSpPr/>
          <p:nvPr>
            <p:custDataLst>
              <p:tags r:id="rId26"/>
            </p:custDataLst>
          </p:nvPr>
        </p:nvGrpSpPr>
        <p:grpSpPr>
          <a:xfrm>
            <a:off x="6121835" y="3544880"/>
            <a:ext cx="610061" cy="609412"/>
            <a:chOff x="7805738" y="-965201"/>
            <a:chExt cx="2311400" cy="2308226"/>
          </a:xfrm>
          <a:solidFill>
            <a:schemeClr val="accent5"/>
          </a:solidFill>
        </p:grpSpPr>
        <p:sp>
          <p:nvSpPr>
            <p:cNvPr id="170" name="PA_任意多边形 106"/>
            <p:cNvSpPr>
              <a:spLocks noEditPoints="1"/>
            </p:cNvSpPr>
            <p:nvPr>
              <p:custDataLst>
                <p:tags r:id="rId27"/>
              </p:custDataLst>
            </p:nvPr>
          </p:nvSpPr>
          <p:spPr bwMode="auto">
            <a:xfrm>
              <a:off x="7805738" y="-965201"/>
              <a:ext cx="2311400" cy="2308226"/>
            </a:xfrm>
            <a:custGeom>
              <a:avLst/>
              <a:gdLst>
                <a:gd name="T0" fmla="*/ 580 w 613"/>
                <a:gd name="T1" fmla="*/ 34 h 613"/>
                <a:gd name="T2" fmla="*/ 460 w 613"/>
                <a:gd name="T3" fmla="*/ 34 h 613"/>
                <a:gd name="T4" fmla="*/ 444 w 613"/>
                <a:gd name="T5" fmla="*/ 56 h 613"/>
                <a:gd name="T6" fmla="*/ 232 w 613"/>
                <a:gd name="T7" fmla="*/ 101 h 613"/>
                <a:gd name="T8" fmla="*/ 201 w 613"/>
                <a:gd name="T9" fmla="*/ 141 h 613"/>
                <a:gd name="T10" fmla="*/ 33 w 613"/>
                <a:gd name="T11" fmla="*/ 179 h 613"/>
                <a:gd name="T12" fmla="*/ 175 w 613"/>
                <a:gd name="T13" fmla="*/ 439 h 613"/>
                <a:gd name="T14" fmla="*/ 434 w 613"/>
                <a:gd name="T15" fmla="*/ 580 h 613"/>
                <a:gd name="T16" fmla="*/ 472 w 613"/>
                <a:gd name="T17" fmla="*/ 412 h 613"/>
                <a:gd name="T18" fmla="*/ 512 w 613"/>
                <a:gd name="T19" fmla="*/ 381 h 613"/>
                <a:gd name="T20" fmla="*/ 557 w 613"/>
                <a:gd name="T21" fmla="*/ 170 h 613"/>
                <a:gd name="T22" fmla="*/ 580 w 613"/>
                <a:gd name="T23" fmla="*/ 154 h 613"/>
                <a:gd name="T24" fmla="*/ 580 w 613"/>
                <a:gd name="T25" fmla="*/ 34 h 613"/>
                <a:gd name="T26" fmla="*/ 415 w 613"/>
                <a:gd name="T27" fmla="*/ 560 h 613"/>
                <a:gd name="T28" fmla="*/ 195 w 613"/>
                <a:gd name="T29" fmla="*/ 418 h 613"/>
                <a:gd name="T30" fmla="*/ 52 w 613"/>
                <a:gd name="T31" fmla="*/ 200 h 613"/>
                <a:gd name="T32" fmla="*/ 272 w 613"/>
                <a:gd name="T33" fmla="*/ 341 h 613"/>
                <a:gd name="T34" fmla="*/ 415 w 613"/>
                <a:gd name="T35" fmla="*/ 560 h 613"/>
                <a:gd name="T36" fmla="*/ 540 w 613"/>
                <a:gd name="T37" fmla="*/ 114 h 613"/>
                <a:gd name="T38" fmla="*/ 528 w 613"/>
                <a:gd name="T39" fmla="*/ 120 h 613"/>
                <a:gd name="T40" fmla="*/ 513 w 613"/>
                <a:gd name="T41" fmla="*/ 101 h 613"/>
                <a:gd name="T42" fmla="*/ 493 w 613"/>
                <a:gd name="T43" fmla="*/ 85 h 613"/>
                <a:gd name="T44" fmla="*/ 500 w 613"/>
                <a:gd name="T45" fmla="*/ 74 h 613"/>
                <a:gd name="T46" fmla="*/ 540 w 613"/>
                <a:gd name="T47" fmla="*/ 74 h 613"/>
                <a:gd name="T48" fmla="*/ 540 w 613"/>
                <a:gd name="T49" fmla="*/ 114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13" h="613">
                  <a:moveTo>
                    <a:pt x="580" y="34"/>
                  </a:moveTo>
                  <a:cubicBezTo>
                    <a:pt x="547" y="0"/>
                    <a:pt x="493" y="0"/>
                    <a:pt x="460" y="34"/>
                  </a:cubicBezTo>
                  <a:cubicBezTo>
                    <a:pt x="453" y="40"/>
                    <a:pt x="448" y="48"/>
                    <a:pt x="444" y="56"/>
                  </a:cubicBezTo>
                  <a:cubicBezTo>
                    <a:pt x="373" y="29"/>
                    <a:pt x="289" y="43"/>
                    <a:pt x="232" y="101"/>
                  </a:cubicBezTo>
                  <a:cubicBezTo>
                    <a:pt x="219" y="113"/>
                    <a:pt x="210" y="127"/>
                    <a:pt x="201" y="141"/>
                  </a:cubicBezTo>
                  <a:cubicBezTo>
                    <a:pt x="79" y="145"/>
                    <a:pt x="33" y="179"/>
                    <a:pt x="33" y="179"/>
                  </a:cubicBezTo>
                  <a:cubicBezTo>
                    <a:pt x="0" y="212"/>
                    <a:pt x="64" y="328"/>
                    <a:pt x="175" y="439"/>
                  </a:cubicBezTo>
                  <a:cubicBezTo>
                    <a:pt x="285" y="549"/>
                    <a:pt x="401" y="613"/>
                    <a:pt x="434" y="580"/>
                  </a:cubicBezTo>
                  <a:cubicBezTo>
                    <a:pt x="434" y="580"/>
                    <a:pt x="468" y="535"/>
                    <a:pt x="472" y="412"/>
                  </a:cubicBezTo>
                  <a:cubicBezTo>
                    <a:pt x="486" y="404"/>
                    <a:pt x="500" y="394"/>
                    <a:pt x="512" y="381"/>
                  </a:cubicBezTo>
                  <a:cubicBezTo>
                    <a:pt x="570" y="324"/>
                    <a:pt x="584" y="241"/>
                    <a:pt x="557" y="170"/>
                  </a:cubicBezTo>
                  <a:cubicBezTo>
                    <a:pt x="565" y="166"/>
                    <a:pt x="573" y="161"/>
                    <a:pt x="580" y="154"/>
                  </a:cubicBezTo>
                  <a:cubicBezTo>
                    <a:pt x="613" y="121"/>
                    <a:pt x="613" y="67"/>
                    <a:pt x="580" y="34"/>
                  </a:cubicBezTo>
                  <a:close/>
                  <a:moveTo>
                    <a:pt x="415" y="560"/>
                  </a:moveTo>
                  <a:cubicBezTo>
                    <a:pt x="399" y="567"/>
                    <a:pt x="312" y="536"/>
                    <a:pt x="195" y="418"/>
                  </a:cubicBezTo>
                  <a:cubicBezTo>
                    <a:pt x="78" y="301"/>
                    <a:pt x="46" y="214"/>
                    <a:pt x="52" y="200"/>
                  </a:cubicBezTo>
                  <a:cubicBezTo>
                    <a:pt x="67" y="193"/>
                    <a:pt x="155" y="224"/>
                    <a:pt x="272" y="341"/>
                  </a:cubicBezTo>
                  <a:cubicBezTo>
                    <a:pt x="389" y="459"/>
                    <a:pt x="421" y="546"/>
                    <a:pt x="415" y="560"/>
                  </a:cubicBezTo>
                  <a:close/>
                  <a:moveTo>
                    <a:pt x="540" y="114"/>
                  </a:moveTo>
                  <a:cubicBezTo>
                    <a:pt x="536" y="117"/>
                    <a:pt x="533" y="119"/>
                    <a:pt x="528" y="120"/>
                  </a:cubicBezTo>
                  <a:cubicBezTo>
                    <a:pt x="523" y="114"/>
                    <a:pt x="519" y="107"/>
                    <a:pt x="513" y="101"/>
                  </a:cubicBezTo>
                  <a:cubicBezTo>
                    <a:pt x="506" y="95"/>
                    <a:pt x="500" y="90"/>
                    <a:pt x="493" y="85"/>
                  </a:cubicBezTo>
                  <a:cubicBezTo>
                    <a:pt x="494" y="81"/>
                    <a:pt x="496" y="77"/>
                    <a:pt x="500" y="74"/>
                  </a:cubicBezTo>
                  <a:cubicBezTo>
                    <a:pt x="511" y="63"/>
                    <a:pt x="529" y="63"/>
                    <a:pt x="540" y="74"/>
                  </a:cubicBezTo>
                  <a:cubicBezTo>
                    <a:pt x="551" y="85"/>
                    <a:pt x="551" y="103"/>
                    <a:pt x="540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1" name="PA_任意多边形 107"/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8797925" y="500062"/>
              <a:ext cx="346075" cy="387350"/>
            </a:xfrm>
            <a:custGeom>
              <a:avLst/>
              <a:gdLst>
                <a:gd name="T0" fmla="*/ 24 w 92"/>
                <a:gd name="T1" fmla="*/ 0 h 103"/>
                <a:gd name="T2" fmla="*/ 20 w 92"/>
                <a:gd name="T3" fmla="*/ 3 h 103"/>
                <a:gd name="T4" fmla="*/ 6 w 92"/>
                <a:gd name="T5" fmla="*/ 27 h 103"/>
                <a:gd name="T6" fmla="*/ 20 w 92"/>
                <a:gd name="T7" fmla="*/ 83 h 103"/>
                <a:gd name="T8" fmla="*/ 76 w 92"/>
                <a:gd name="T9" fmla="*/ 97 h 103"/>
                <a:gd name="T10" fmla="*/ 92 w 92"/>
                <a:gd name="T11" fmla="*/ 88 h 103"/>
                <a:gd name="T12" fmla="*/ 24 w 92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03">
                  <a:moveTo>
                    <a:pt x="24" y="0"/>
                  </a:moveTo>
                  <a:cubicBezTo>
                    <a:pt x="22" y="2"/>
                    <a:pt x="21" y="2"/>
                    <a:pt x="20" y="3"/>
                  </a:cubicBezTo>
                  <a:cubicBezTo>
                    <a:pt x="13" y="10"/>
                    <a:pt x="9" y="18"/>
                    <a:pt x="6" y="27"/>
                  </a:cubicBezTo>
                  <a:cubicBezTo>
                    <a:pt x="0" y="46"/>
                    <a:pt x="4" y="68"/>
                    <a:pt x="20" y="83"/>
                  </a:cubicBezTo>
                  <a:cubicBezTo>
                    <a:pt x="35" y="99"/>
                    <a:pt x="57" y="103"/>
                    <a:pt x="76" y="97"/>
                  </a:cubicBezTo>
                  <a:cubicBezTo>
                    <a:pt x="82" y="95"/>
                    <a:pt x="87" y="92"/>
                    <a:pt x="92" y="88"/>
                  </a:cubicBezTo>
                  <a:cubicBezTo>
                    <a:pt x="77" y="64"/>
                    <a:pt x="54" y="3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63" name="矩形 162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167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69" name="图片 168"/>
          <p:cNvPicPr>
            <a:picLocks noChangeAspect="1"/>
          </p:cNvPicPr>
          <p:nvPr/>
        </p:nvPicPr>
        <p:blipFill>
          <a:blip r:embed="rId1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173" name="文本框 172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853434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gallery dir="l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43" grpId="0"/>
      <p:bldP spid="44" grpId="0"/>
      <p:bldP spid="46" grpId="0"/>
      <p:bldP spid="47" grpId="0"/>
      <p:bldP spid="49" grpId="0"/>
      <p:bldP spid="50" grpId="0"/>
      <p:bldP spid="52" grpId="0"/>
      <p:bldP spid="53" grpId="0"/>
      <p:bldP spid="5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3" y="397"/>
            <a:ext cx="12858044" cy="723225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310" b="-3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785221"/>
            <a:ext cx="12858397" cy="2088232"/>
          </a:xfrm>
          <a:prstGeom prst="rect">
            <a:avLst/>
          </a:prstGeom>
          <a:solidFill>
            <a:srgbClr val="C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84"/>
          <p:cNvSpPr txBox="1"/>
          <p:nvPr/>
        </p:nvSpPr>
        <p:spPr>
          <a:xfrm>
            <a:off x="3823539" y="6175907"/>
            <a:ext cx="5211672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TEACHER TRAINING COURSES</a:t>
            </a:r>
            <a:endParaRPr lang="zh-CN" altLang="en-US" sz="2400" dirty="0">
              <a:solidFill>
                <a:schemeClr val="bg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10" name="TextBox 84"/>
          <p:cNvSpPr txBox="1"/>
          <p:nvPr/>
        </p:nvSpPr>
        <p:spPr>
          <a:xfrm>
            <a:off x="2609851" y="5032330"/>
            <a:ext cx="7639050" cy="110799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7200">
                <a:solidFill>
                  <a:schemeClr val="bg1"/>
                </a:solidFill>
                <a:latin typeface="Impact" panose="020B0806030902050204" pitchFamily="34" charset="0"/>
                <a:ea typeface="方正尚酷简体" panose="03000509000000000000" pitchFamily="65" charset="-122"/>
              </a:rPr>
              <a:t>感谢聆听</a:t>
            </a:r>
            <a:r>
              <a:rPr lang="en-US" altLang="zh-CN" sz="7200">
                <a:solidFill>
                  <a:schemeClr val="bg1"/>
                </a:solidFill>
                <a:latin typeface="Impact" panose="020B0806030902050204" pitchFamily="34" charset="0"/>
                <a:ea typeface="方正尚酷简体" panose="03000509000000000000" pitchFamily="65" charset="-122"/>
              </a:rPr>
              <a:t>,</a:t>
            </a:r>
            <a:r>
              <a:rPr lang="zh-CN" altLang="en-US" sz="7200">
                <a:solidFill>
                  <a:schemeClr val="bg1"/>
                </a:solidFill>
                <a:latin typeface="Impact" panose="020B0806030902050204" pitchFamily="34" charset="0"/>
                <a:ea typeface="方正尚酷简体" panose="03000509000000000000" pitchFamily="65" charset="-122"/>
              </a:rPr>
              <a:t>批评指导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方正尚酷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1298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" grpId="0" animBg="1"/>
          <p:bldP spid="8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0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" grpId="0" animBg="1"/>
          <p:bldP spid="8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6"/>
          <p:cNvSpPr>
            <a:spLocks noChangeArrowheads="1"/>
          </p:cNvSpPr>
          <p:nvPr/>
        </p:nvSpPr>
        <p:spPr bwMode="auto">
          <a:xfrm>
            <a:off x="4601193" y="1946625"/>
            <a:ext cx="3731800" cy="3728769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9480" t="-3226" r="-14650" b="-3658"/>
            </a:stretch>
          </a:blipFill>
          <a:ln w="57150">
            <a:solidFill>
              <a:schemeClr val="bg1"/>
            </a:solidFill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61898" y="3291526"/>
            <a:ext cx="1658410" cy="2465654"/>
            <a:chOff x="4361898" y="3291526"/>
            <a:chExt cx="1658410" cy="2465654"/>
          </a:xfrm>
          <a:solidFill>
            <a:schemeClr val="accent2">
              <a:lumMod val="75000"/>
            </a:schemeClr>
          </a:solidFill>
        </p:grpSpPr>
        <p:sp>
          <p:nvSpPr>
            <p:cNvPr id="8" name="Freeform 67"/>
            <p:cNvSpPr>
              <a:spLocks/>
            </p:cNvSpPr>
            <p:nvPr/>
          </p:nvSpPr>
          <p:spPr bwMode="auto">
            <a:xfrm>
              <a:off x="4361898" y="3291526"/>
              <a:ext cx="313507" cy="758779"/>
            </a:xfrm>
            <a:custGeom>
              <a:avLst/>
              <a:gdLst>
                <a:gd name="T0" fmla="*/ 46 w 46"/>
                <a:gd name="T1" fmla="*/ 0 h 111"/>
                <a:gd name="T2" fmla="*/ 42 w 46"/>
                <a:gd name="T3" fmla="*/ 2 h 111"/>
                <a:gd name="T4" fmla="*/ 18 w 46"/>
                <a:gd name="T5" fmla="*/ 90 h 111"/>
                <a:gd name="T6" fmla="*/ 38 w 46"/>
                <a:gd name="T7" fmla="*/ 111 h 111"/>
                <a:gd name="T8" fmla="*/ 46 w 46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1">
                  <a:moveTo>
                    <a:pt x="46" y="0"/>
                  </a:moveTo>
                  <a:cubicBezTo>
                    <a:pt x="45" y="0"/>
                    <a:pt x="43" y="1"/>
                    <a:pt x="42" y="2"/>
                  </a:cubicBezTo>
                  <a:cubicBezTo>
                    <a:pt x="11" y="20"/>
                    <a:pt x="0" y="59"/>
                    <a:pt x="18" y="90"/>
                  </a:cubicBezTo>
                  <a:cubicBezTo>
                    <a:pt x="23" y="99"/>
                    <a:pt x="30" y="106"/>
                    <a:pt x="38" y="111"/>
                  </a:cubicBezTo>
                  <a:cubicBezTo>
                    <a:pt x="33" y="73"/>
                    <a:pt x="36" y="35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9" name="Freeform 68"/>
            <p:cNvSpPr>
              <a:spLocks/>
            </p:cNvSpPr>
            <p:nvPr/>
          </p:nvSpPr>
          <p:spPr bwMode="auto">
            <a:xfrm>
              <a:off x="5337255" y="5293735"/>
              <a:ext cx="683053" cy="463445"/>
            </a:xfrm>
            <a:custGeom>
              <a:avLst/>
              <a:gdLst>
                <a:gd name="T0" fmla="*/ 0 w 100"/>
                <a:gd name="T1" fmla="*/ 0 h 68"/>
                <a:gd name="T2" fmla="*/ 8 w 100"/>
                <a:gd name="T3" fmla="*/ 27 h 68"/>
                <a:gd name="T4" fmla="*/ 96 w 100"/>
                <a:gd name="T5" fmla="*/ 51 h 68"/>
                <a:gd name="T6" fmla="*/ 100 w 100"/>
                <a:gd name="T7" fmla="*/ 48 h 68"/>
                <a:gd name="T8" fmla="*/ 0 w 100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8">
                  <a:moveTo>
                    <a:pt x="0" y="0"/>
                  </a:moveTo>
                  <a:cubicBezTo>
                    <a:pt x="0" y="9"/>
                    <a:pt x="3" y="18"/>
                    <a:pt x="8" y="27"/>
                  </a:cubicBezTo>
                  <a:cubicBezTo>
                    <a:pt x="26" y="58"/>
                    <a:pt x="65" y="68"/>
                    <a:pt x="96" y="51"/>
                  </a:cubicBezTo>
                  <a:cubicBezTo>
                    <a:pt x="97" y="50"/>
                    <a:pt x="100" y="48"/>
                    <a:pt x="100" y="48"/>
                  </a:cubicBezTo>
                  <a:cubicBezTo>
                    <a:pt x="64" y="39"/>
                    <a:pt x="30" y="2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Freeform 69"/>
          <p:cNvSpPr>
            <a:spLocks/>
          </p:cNvSpPr>
          <p:nvPr/>
        </p:nvSpPr>
        <p:spPr bwMode="auto">
          <a:xfrm>
            <a:off x="4402789" y="3688333"/>
            <a:ext cx="1453948" cy="1952227"/>
          </a:xfrm>
          <a:custGeom>
            <a:avLst/>
            <a:gdLst>
              <a:gd name="T0" fmla="*/ 43 w 213"/>
              <a:gd name="T1" fmla="*/ 167 h 286"/>
              <a:gd name="T2" fmla="*/ 168 w 213"/>
              <a:gd name="T3" fmla="*/ 286 h 286"/>
              <a:gd name="T4" fmla="*/ 146 w 213"/>
              <a:gd name="T5" fmla="*/ 263 h 286"/>
              <a:gd name="T6" fmla="*/ 145 w 213"/>
              <a:gd name="T7" fmla="*/ 262 h 286"/>
              <a:gd name="T8" fmla="*/ 137 w 213"/>
              <a:gd name="T9" fmla="*/ 234 h 286"/>
              <a:gd name="T10" fmla="*/ 169 w 213"/>
              <a:gd name="T11" fmla="*/ 174 h 286"/>
              <a:gd name="T12" fmla="*/ 194 w 213"/>
              <a:gd name="T13" fmla="*/ 80 h 286"/>
              <a:gd name="T14" fmla="*/ 100 w 213"/>
              <a:gd name="T15" fmla="*/ 55 h 286"/>
              <a:gd name="T16" fmla="*/ 32 w 213"/>
              <a:gd name="T17" fmla="*/ 53 h 286"/>
              <a:gd name="T18" fmla="*/ 12 w 213"/>
              <a:gd name="T19" fmla="*/ 32 h 286"/>
              <a:gd name="T20" fmla="*/ 11 w 213"/>
              <a:gd name="T21" fmla="*/ 31 h 286"/>
              <a:gd name="T22" fmla="*/ 3 w 213"/>
              <a:gd name="T23" fmla="*/ 0 h 286"/>
              <a:gd name="T24" fmla="*/ 43 w 213"/>
              <a:gd name="T25" fmla="*/ 167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3" h="286">
                <a:moveTo>
                  <a:pt x="43" y="167"/>
                </a:moveTo>
                <a:cubicBezTo>
                  <a:pt x="74" y="220"/>
                  <a:pt x="118" y="260"/>
                  <a:pt x="168" y="286"/>
                </a:cubicBezTo>
                <a:cubicBezTo>
                  <a:pt x="159" y="280"/>
                  <a:pt x="152" y="273"/>
                  <a:pt x="146" y="263"/>
                </a:cubicBezTo>
                <a:cubicBezTo>
                  <a:pt x="145" y="263"/>
                  <a:pt x="145" y="262"/>
                  <a:pt x="145" y="262"/>
                </a:cubicBezTo>
                <a:cubicBezTo>
                  <a:pt x="140" y="253"/>
                  <a:pt x="137" y="244"/>
                  <a:pt x="137" y="234"/>
                </a:cubicBezTo>
                <a:cubicBezTo>
                  <a:pt x="135" y="211"/>
                  <a:pt x="147" y="187"/>
                  <a:pt x="169" y="174"/>
                </a:cubicBezTo>
                <a:cubicBezTo>
                  <a:pt x="201" y="155"/>
                  <a:pt x="213" y="113"/>
                  <a:pt x="194" y="80"/>
                </a:cubicBezTo>
                <a:cubicBezTo>
                  <a:pt x="175" y="48"/>
                  <a:pt x="133" y="36"/>
                  <a:pt x="100" y="55"/>
                </a:cubicBezTo>
                <a:cubicBezTo>
                  <a:pt x="78" y="68"/>
                  <a:pt x="52" y="66"/>
                  <a:pt x="32" y="53"/>
                </a:cubicBezTo>
                <a:cubicBezTo>
                  <a:pt x="24" y="48"/>
                  <a:pt x="17" y="41"/>
                  <a:pt x="12" y="32"/>
                </a:cubicBezTo>
                <a:cubicBezTo>
                  <a:pt x="12" y="31"/>
                  <a:pt x="12" y="31"/>
                  <a:pt x="11" y="31"/>
                </a:cubicBezTo>
                <a:cubicBezTo>
                  <a:pt x="6" y="21"/>
                  <a:pt x="3" y="10"/>
                  <a:pt x="3" y="0"/>
                </a:cubicBezTo>
                <a:cubicBezTo>
                  <a:pt x="0" y="56"/>
                  <a:pt x="13" y="115"/>
                  <a:pt x="43" y="1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微软雅黑" panose="020B0503020204020204" pitchFamily="34" charset="-122"/>
            </a:endParaRPr>
          </a:p>
        </p:txBody>
      </p:sp>
      <p:sp>
        <p:nvSpPr>
          <p:cNvPr id="15" name="Freeform 71"/>
          <p:cNvSpPr>
            <a:spLocks/>
          </p:cNvSpPr>
          <p:nvPr/>
        </p:nvSpPr>
        <p:spPr bwMode="auto">
          <a:xfrm>
            <a:off x="7077447" y="3688333"/>
            <a:ext cx="1453948" cy="1952227"/>
          </a:xfrm>
          <a:custGeom>
            <a:avLst/>
            <a:gdLst>
              <a:gd name="T0" fmla="*/ 170 w 213"/>
              <a:gd name="T1" fmla="*/ 167 h 286"/>
              <a:gd name="T2" fmla="*/ 210 w 213"/>
              <a:gd name="T3" fmla="*/ 0 h 286"/>
              <a:gd name="T4" fmla="*/ 202 w 213"/>
              <a:gd name="T5" fmla="*/ 31 h 286"/>
              <a:gd name="T6" fmla="*/ 201 w 213"/>
              <a:gd name="T7" fmla="*/ 32 h 286"/>
              <a:gd name="T8" fmla="*/ 181 w 213"/>
              <a:gd name="T9" fmla="*/ 53 h 286"/>
              <a:gd name="T10" fmla="*/ 113 w 213"/>
              <a:gd name="T11" fmla="*/ 55 h 286"/>
              <a:gd name="T12" fmla="*/ 19 w 213"/>
              <a:gd name="T13" fmla="*/ 80 h 286"/>
              <a:gd name="T14" fmla="*/ 44 w 213"/>
              <a:gd name="T15" fmla="*/ 174 h 286"/>
              <a:gd name="T16" fmla="*/ 76 w 213"/>
              <a:gd name="T17" fmla="*/ 234 h 286"/>
              <a:gd name="T18" fmla="*/ 68 w 213"/>
              <a:gd name="T19" fmla="*/ 262 h 286"/>
              <a:gd name="T20" fmla="*/ 67 w 213"/>
              <a:gd name="T21" fmla="*/ 263 h 286"/>
              <a:gd name="T22" fmla="*/ 45 w 213"/>
              <a:gd name="T23" fmla="*/ 286 h 286"/>
              <a:gd name="T24" fmla="*/ 170 w 213"/>
              <a:gd name="T25" fmla="*/ 167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3" h="286">
                <a:moveTo>
                  <a:pt x="170" y="167"/>
                </a:moveTo>
                <a:cubicBezTo>
                  <a:pt x="200" y="115"/>
                  <a:pt x="213" y="56"/>
                  <a:pt x="210" y="0"/>
                </a:cubicBezTo>
                <a:cubicBezTo>
                  <a:pt x="210" y="10"/>
                  <a:pt x="207" y="21"/>
                  <a:pt x="202" y="31"/>
                </a:cubicBezTo>
                <a:cubicBezTo>
                  <a:pt x="201" y="31"/>
                  <a:pt x="201" y="31"/>
                  <a:pt x="201" y="32"/>
                </a:cubicBezTo>
                <a:cubicBezTo>
                  <a:pt x="196" y="41"/>
                  <a:pt x="189" y="48"/>
                  <a:pt x="181" y="53"/>
                </a:cubicBezTo>
                <a:cubicBezTo>
                  <a:pt x="161" y="66"/>
                  <a:pt x="135" y="68"/>
                  <a:pt x="113" y="55"/>
                </a:cubicBezTo>
                <a:cubicBezTo>
                  <a:pt x="80" y="36"/>
                  <a:pt x="38" y="48"/>
                  <a:pt x="19" y="80"/>
                </a:cubicBezTo>
                <a:cubicBezTo>
                  <a:pt x="0" y="113"/>
                  <a:pt x="12" y="155"/>
                  <a:pt x="44" y="174"/>
                </a:cubicBezTo>
                <a:cubicBezTo>
                  <a:pt x="66" y="187"/>
                  <a:pt x="78" y="211"/>
                  <a:pt x="76" y="234"/>
                </a:cubicBezTo>
                <a:cubicBezTo>
                  <a:pt x="76" y="244"/>
                  <a:pt x="73" y="253"/>
                  <a:pt x="68" y="262"/>
                </a:cubicBezTo>
                <a:cubicBezTo>
                  <a:pt x="68" y="262"/>
                  <a:pt x="68" y="263"/>
                  <a:pt x="67" y="263"/>
                </a:cubicBezTo>
                <a:cubicBezTo>
                  <a:pt x="61" y="273"/>
                  <a:pt x="54" y="280"/>
                  <a:pt x="45" y="286"/>
                </a:cubicBezTo>
                <a:cubicBezTo>
                  <a:pt x="95" y="260"/>
                  <a:pt x="139" y="220"/>
                  <a:pt x="170" y="16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13879" y="3291526"/>
            <a:ext cx="1658409" cy="2465654"/>
            <a:chOff x="6913879" y="3291526"/>
            <a:chExt cx="1658409" cy="2465654"/>
          </a:xfrm>
          <a:solidFill>
            <a:schemeClr val="accent3"/>
          </a:solidFill>
        </p:grpSpPr>
        <p:sp>
          <p:nvSpPr>
            <p:cNvPr id="14" name="Freeform 70"/>
            <p:cNvSpPr>
              <a:spLocks/>
            </p:cNvSpPr>
            <p:nvPr/>
          </p:nvSpPr>
          <p:spPr bwMode="auto">
            <a:xfrm>
              <a:off x="6913879" y="5293735"/>
              <a:ext cx="681538" cy="463445"/>
            </a:xfrm>
            <a:custGeom>
              <a:avLst/>
              <a:gdLst>
                <a:gd name="T0" fmla="*/ 0 w 100"/>
                <a:gd name="T1" fmla="*/ 48 h 68"/>
                <a:gd name="T2" fmla="*/ 4 w 100"/>
                <a:gd name="T3" fmla="*/ 51 h 68"/>
                <a:gd name="T4" fmla="*/ 92 w 100"/>
                <a:gd name="T5" fmla="*/ 27 h 68"/>
                <a:gd name="T6" fmla="*/ 100 w 100"/>
                <a:gd name="T7" fmla="*/ 0 h 68"/>
                <a:gd name="T8" fmla="*/ 0 w 100"/>
                <a:gd name="T9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8">
                  <a:moveTo>
                    <a:pt x="0" y="48"/>
                  </a:moveTo>
                  <a:cubicBezTo>
                    <a:pt x="1" y="48"/>
                    <a:pt x="3" y="50"/>
                    <a:pt x="4" y="51"/>
                  </a:cubicBezTo>
                  <a:cubicBezTo>
                    <a:pt x="35" y="68"/>
                    <a:pt x="74" y="58"/>
                    <a:pt x="92" y="27"/>
                  </a:cubicBezTo>
                  <a:cubicBezTo>
                    <a:pt x="97" y="18"/>
                    <a:pt x="100" y="9"/>
                    <a:pt x="100" y="0"/>
                  </a:cubicBezTo>
                  <a:cubicBezTo>
                    <a:pt x="70" y="23"/>
                    <a:pt x="36" y="39"/>
                    <a:pt x="0" y="4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72"/>
            <p:cNvSpPr>
              <a:spLocks/>
            </p:cNvSpPr>
            <p:nvPr/>
          </p:nvSpPr>
          <p:spPr bwMode="auto">
            <a:xfrm>
              <a:off x="8257266" y="3291526"/>
              <a:ext cx="315022" cy="758779"/>
            </a:xfrm>
            <a:custGeom>
              <a:avLst/>
              <a:gdLst>
                <a:gd name="T0" fmla="*/ 8 w 46"/>
                <a:gd name="T1" fmla="*/ 111 h 111"/>
                <a:gd name="T2" fmla="*/ 28 w 46"/>
                <a:gd name="T3" fmla="*/ 90 h 111"/>
                <a:gd name="T4" fmla="*/ 4 w 46"/>
                <a:gd name="T5" fmla="*/ 2 h 111"/>
                <a:gd name="T6" fmla="*/ 0 w 46"/>
                <a:gd name="T7" fmla="*/ 0 h 111"/>
                <a:gd name="T8" fmla="*/ 8 w 46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1">
                  <a:moveTo>
                    <a:pt x="8" y="111"/>
                  </a:moveTo>
                  <a:cubicBezTo>
                    <a:pt x="16" y="106"/>
                    <a:pt x="23" y="99"/>
                    <a:pt x="28" y="90"/>
                  </a:cubicBezTo>
                  <a:cubicBezTo>
                    <a:pt x="46" y="59"/>
                    <a:pt x="35" y="20"/>
                    <a:pt x="4" y="2"/>
                  </a:cubicBezTo>
                  <a:cubicBezTo>
                    <a:pt x="3" y="1"/>
                    <a:pt x="1" y="0"/>
                    <a:pt x="0" y="0"/>
                  </a:cubicBezTo>
                  <a:cubicBezTo>
                    <a:pt x="10" y="35"/>
                    <a:pt x="13" y="73"/>
                    <a:pt x="8" y="11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09866" y="2038253"/>
            <a:ext cx="2695860" cy="478591"/>
            <a:chOff x="5119164" y="2042041"/>
            <a:chExt cx="2695860" cy="478591"/>
          </a:xfrm>
          <a:solidFill>
            <a:schemeClr val="accent1">
              <a:lumMod val="75000"/>
            </a:schemeClr>
          </a:solidFill>
        </p:grpSpPr>
        <p:sp>
          <p:nvSpPr>
            <p:cNvPr id="17" name="Freeform 73"/>
            <p:cNvSpPr>
              <a:spLocks/>
            </p:cNvSpPr>
            <p:nvPr/>
          </p:nvSpPr>
          <p:spPr bwMode="auto">
            <a:xfrm>
              <a:off x="7180437" y="2042041"/>
              <a:ext cx="634587" cy="478591"/>
            </a:xfrm>
            <a:custGeom>
              <a:avLst/>
              <a:gdLst>
                <a:gd name="T0" fmla="*/ 93 w 93"/>
                <a:gd name="T1" fmla="*/ 70 h 70"/>
                <a:gd name="T2" fmla="*/ 93 w 93"/>
                <a:gd name="T3" fmla="*/ 64 h 70"/>
                <a:gd name="T4" fmla="*/ 28 w 93"/>
                <a:gd name="T5" fmla="*/ 0 h 70"/>
                <a:gd name="T6" fmla="*/ 0 w 93"/>
                <a:gd name="T7" fmla="*/ 6 h 70"/>
                <a:gd name="T8" fmla="*/ 93 w 93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0">
                  <a:moveTo>
                    <a:pt x="93" y="70"/>
                  </a:moveTo>
                  <a:cubicBezTo>
                    <a:pt x="93" y="69"/>
                    <a:pt x="93" y="66"/>
                    <a:pt x="93" y="64"/>
                  </a:cubicBezTo>
                  <a:cubicBezTo>
                    <a:pt x="93" y="29"/>
                    <a:pt x="64" y="0"/>
                    <a:pt x="28" y="0"/>
                  </a:cubicBezTo>
                  <a:cubicBezTo>
                    <a:pt x="18" y="0"/>
                    <a:pt x="9" y="2"/>
                    <a:pt x="0" y="6"/>
                  </a:cubicBezTo>
                  <a:cubicBezTo>
                    <a:pt x="35" y="21"/>
                    <a:pt x="67" y="43"/>
                    <a:pt x="93" y="7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74"/>
            <p:cNvSpPr>
              <a:spLocks/>
            </p:cNvSpPr>
            <p:nvPr/>
          </p:nvSpPr>
          <p:spPr bwMode="auto">
            <a:xfrm>
              <a:off x="5119164" y="2042041"/>
              <a:ext cx="634587" cy="478591"/>
            </a:xfrm>
            <a:custGeom>
              <a:avLst/>
              <a:gdLst>
                <a:gd name="T0" fmla="*/ 93 w 93"/>
                <a:gd name="T1" fmla="*/ 6 h 70"/>
                <a:gd name="T2" fmla="*/ 65 w 93"/>
                <a:gd name="T3" fmla="*/ 0 h 70"/>
                <a:gd name="T4" fmla="*/ 0 w 93"/>
                <a:gd name="T5" fmla="*/ 64 h 70"/>
                <a:gd name="T6" fmla="*/ 0 w 93"/>
                <a:gd name="T7" fmla="*/ 70 h 70"/>
                <a:gd name="T8" fmla="*/ 93 w 93"/>
                <a:gd name="T9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0">
                  <a:moveTo>
                    <a:pt x="93" y="6"/>
                  </a:moveTo>
                  <a:cubicBezTo>
                    <a:pt x="84" y="2"/>
                    <a:pt x="75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6"/>
                    <a:pt x="0" y="69"/>
                    <a:pt x="0" y="70"/>
                  </a:cubicBezTo>
                  <a:cubicBezTo>
                    <a:pt x="26" y="43"/>
                    <a:pt x="58" y="21"/>
                    <a:pt x="9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Freeform 75"/>
          <p:cNvSpPr>
            <a:spLocks/>
          </p:cNvSpPr>
          <p:nvPr/>
        </p:nvSpPr>
        <p:spPr bwMode="auto">
          <a:xfrm>
            <a:off x="5337255" y="1763367"/>
            <a:ext cx="2258163" cy="1187390"/>
          </a:xfrm>
          <a:custGeom>
            <a:avLst/>
            <a:gdLst>
              <a:gd name="T0" fmla="*/ 166 w 331"/>
              <a:gd name="T1" fmla="*/ 0 h 174"/>
              <a:gd name="T2" fmla="*/ 0 w 331"/>
              <a:gd name="T3" fmla="*/ 50 h 174"/>
              <a:gd name="T4" fmla="*/ 31 w 331"/>
              <a:gd name="T5" fmla="*/ 41 h 174"/>
              <a:gd name="T6" fmla="*/ 33 w 331"/>
              <a:gd name="T7" fmla="*/ 41 h 174"/>
              <a:gd name="T8" fmla="*/ 61 w 331"/>
              <a:gd name="T9" fmla="*/ 48 h 174"/>
              <a:gd name="T10" fmla="*/ 97 w 331"/>
              <a:gd name="T11" fmla="*/ 105 h 174"/>
              <a:gd name="T12" fmla="*/ 166 w 331"/>
              <a:gd name="T13" fmla="*/ 174 h 174"/>
              <a:gd name="T14" fmla="*/ 234 w 331"/>
              <a:gd name="T15" fmla="*/ 105 h 174"/>
              <a:gd name="T16" fmla="*/ 270 w 331"/>
              <a:gd name="T17" fmla="*/ 48 h 174"/>
              <a:gd name="T18" fmla="*/ 298 w 331"/>
              <a:gd name="T19" fmla="*/ 41 h 174"/>
              <a:gd name="T20" fmla="*/ 300 w 331"/>
              <a:gd name="T21" fmla="*/ 41 h 174"/>
              <a:gd name="T22" fmla="*/ 331 w 331"/>
              <a:gd name="T23" fmla="*/ 50 h 174"/>
              <a:gd name="T24" fmla="*/ 166 w 331"/>
              <a:gd name="T25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1" h="174">
                <a:moveTo>
                  <a:pt x="166" y="0"/>
                </a:moveTo>
                <a:cubicBezTo>
                  <a:pt x="105" y="0"/>
                  <a:pt x="48" y="18"/>
                  <a:pt x="0" y="50"/>
                </a:cubicBezTo>
                <a:cubicBezTo>
                  <a:pt x="10" y="44"/>
                  <a:pt x="20" y="41"/>
                  <a:pt x="31" y="41"/>
                </a:cubicBezTo>
                <a:cubicBezTo>
                  <a:pt x="32" y="41"/>
                  <a:pt x="32" y="41"/>
                  <a:pt x="33" y="41"/>
                </a:cubicBezTo>
                <a:cubicBezTo>
                  <a:pt x="43" y="41"/>
                  <a:pt x="52" y="43"/>
                  <a:pt x="61" y="48"/>
                </a:cubicBezTo>
                <a:cubicBezTo>
                  <a:pt x="82" y="58"/>
                  <a:pt x="97" y="80"/>
                  <a:pt x="97" y="105"/>
                </a:cubicBezTo>
                <a:cubicBezTo>
                  <a:pt x="97" y="143"/>
                  <a:pt x="128" y="174"/>
                  <a:pt x="166" y="174"/>
                </a:cubicBezTo>
                <a:cubicBezTo>
                  <a:pt x="203" y="174"/>
                  <a:pt x="234" y="143"/>
                  <a:pt x="234" y="105"/>
                </a:cubicBezTo>
                <a:cubicBezTo>
                  <a:pt x="234" y="80"/>
                  <a:pt x="249" y="58"/>
                  <a:pt x="270" y="48"/>
                </a:cubicBezTo>
                <a:cubicBezTo>
                  <a:pt x="279" y="43"/>
                  <a:pt x="288" y="41"/>
                  <a:pt x="298" y="41"/>
                </a:cubicBezTo>
                <a:cubicBezTo>
                  <a:pt x="299" y="41"/>
                  <a:pt x="299" y="41"/>
                  <a:pt x="300" y="41"/>
                </a:cubicBezTo>
                <a:cubicBezTo>
                  <a:pt x="311" y="41"/>
                  <a:pt x="321" y="44"/>
                  <a:pt x="331" y="50"/>
                </a:cubicBezTo>
                <a:cubicBezTo>
                  <a:pt x="283" y="18"/>
                  <a:pt x="227" y="0"/>
                  <a:pt x="1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29" tIns="48214" rIns="96429" bIns="48214" numCol="1" anchor="t" anchorCtr="0" compatLnSpc="1">
            <a:prstTxWarp prst="textNoShape">
              <a:avLst/>
            </a:prstTxWarp>
          </a:bodyPr>
          <a:lstStyle/>
          <a:p>
            <a:endParaRPr lang="en-US">
              <a:ea typeface="微软雅黑" panose="020B0503020204020204" pitchFamily="34" charset="-122"/>
            </a:endParaRPr>
          </a:p>
        </p:txBody>
      </p:sp>
      <p:sp>
        <p:nvSpPr>
          <p:cNvPr id="20" name="TextBox 170"/>
          <p:cNvSpPr txBox="1"/>
          <p:nvPr/>
        </p:nvSpPr>
        <p:spPr>
          <a:xfrm>
            <a:off x="1860818" y="1861542"/>
            <a:ext cx="2430227" cy="40514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171"/>
          <p:cNvSpPr txBox="1"/>
          <p:nvPr/>
        </p:nvSpPr>
        <p:spPr>
          <a:xfrm>
            <a:off x="1860817" y="2241227"/>
            <a:ext cx="2793868" cy="92836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170"/>
          <p:cNvSpPr txBox="1"/>
          <p:nvPr/>
        </p:nvSpPr>
        <p:spPr>
          <a:xfrm>
            <a:off x="1860818" y="4779840"/>
            <a:ext cx="2430227" cy="40514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171"/>
          <p:cNvSpPr txBox="1"/>
          <p:nvPr/>
        </p:nvSpPr>
        <p:spPr>
          <a:xfrm>
            <a:off x="1860817" y="5159525"/>
            <a:ext cx="2793868" cy="92836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170"/>
          <p:cNvSpPr txBox="1"/>
          <p:nvPr/>
        </p:nvSpPr>
        <p:spPr>
          <a:xfrm>
            <a:off x="8598033" y="3978929"/>
            <a:ext cx="2430227" cy="40514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171"/>
          <p:cNvSpPr txBox="1"/>
          <p:nvPr/>
        </p:nvSpPr>
        <p:spPr>
          <a:xfrm>
            <a:off x="8598032" y="4358614"/>
            <a:ext cx="2793868" cy="928368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30" name="文本框 29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99758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5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6" name="Rectangle 38" descr="library"/>
          <p:cNvSpPr>
            <a:spLocks noChangeArrowheads="1"/>
          </p:cNvSpPr>
          <p:nvPr/>
        </p:nvSpPr>
        <p:spPr bwMode="auto">
          <a:xfrm>
            <a:off x="0" y="836650"/>
            <a:ext cx="12858750" cy="331068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390" b="-76218"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2" name="Freeform 44"/>
          <p:cNvSpPr>
            <a:spLocks/>
          </p:cNvSpPr>
          <p:nvPr/>
        </p:nvSpPr>
        <p:spPr bwMode="auto">
          <a:xfrm>
            <a:off x="1415355" y="414509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3" name="Freeform 45"/>
          <p:cNvSpPr>
            <a:spLocks/>
          </p:cNvSpPr>
          <p:nvPr/>
        </p:nvSpPr>
        <p:spPr bwMode="auto">
          <a:xfrm>
            <a:off x="1415355" y="347983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4" name="Freeform 46"/>
          <p:cNvSpPr>
            <a:spLocks noEditPoints="1"/>
          </p:cNvSpPr>
          <p:nvPr/>
        </p:nvSpPr>
        <p:spPr bwMode="auto">
          <a:xfrm>
            <a:off x="1605113" y="3714242"/>
            <a:ext cx="290215" cy="290215"/>
          </a:xfrm>
          <a:custGeom>
            <a:avLst/>
            <a:gdLst>
              <a:gd name="T0" fmla="*/ 51 w 64"/>
              <a:gd name="T1" fmla="*/ 47 h 64"/>
              <a:gd name="T2" fmla="*/ 58 w 64"/>
              <a:gd name="T3" fmla="*/ 29 h 64"/>
              <a:gd name="T4" fmla="*/ 56 w 64"/>
              <a:gd name="T5" fmla="*/ 18 h 64"/>
              <a:gd name="T6" fmla="*/ 50 w 64"/>
              <a:gd name="T7" fmla="*/ 8 h 64"/>
              <a:gd name="T8" fmla="*/ 40 w 64"/>
              <a:gd name="T9" fmla="*/ 2 h 64"/>
              <a:gd name="T10" fmla="*/ 9 w 64"/>
              <a:gd name="T11" fmla="*/ 8 h 64"/>
              <a:gd name="T12" fmla="*/ 0 w 64"/>
              <a:gd name="T13" fmla="*/ 29 h 64"/>
              <a:gd name="T14" fmla="*/ 3 w 64"/>
              <a:gd name="T15" fmla="*/ 40 h 64"/>
              <a:gd name="T16" fmla="*/ 9 w 64"/>
              <a:gd name="T17" fmla="*/ 49 h 64"/>
              <a:gd name="T18" fmla="*/ 29 w 64"/>
              <a:gd name="T19" fmla="*/ 58 h 64"/>
              <a:gd name="T20" fmla="*/ 48 w 64"/>
              <a:gd name="T21" fmla="*/ 51 h 64"/>
              <a:gd name="T22" fmla="*/ 63 w 64"/>
              <a:gd name="T23" fmla="*/ 62 h 64"/>
              <a:gd name="T24" fmla="*/ 46 w 64"/>
              <a:gd name="T25" fmla="*/ 46 h 64"/>
              <a:gd name="T26" fmla="*/ 46 w 64"/>
              <a:gd name="T27" fmla="*/ 46 h 64"/>
              <a:gd name="T28" fmla="*/ 38 w 64"/>
              <a:gd name="T29" fmla="*/ 51 h 64"/>
              <a:gd name="T30" fmla="*/ 20 w 64"/>
              <a:gd name="T31" fmla="*/ 51 h 64"/>
              <a:gd name="T32" fmla="*/ 13 w 64"/>
              <a:gd name="T33" fmla="*/ 46 h 64"/>
              <a:gd name="T34" fmla="*/ 7 w 64"/>
              <a:gd name="T35" fmla="*/ 38 h 64"/>
              <a:gd name="T36" fmla="*/ 7 w 64"/>
              <a:gd name="T37" fmla="*/ 20 h 64"/>
              <a:gd name="T38" fmla="*/ 29 w 64"/>
              <a:gd name="T39" fmla="*/ 5 h 64"/>
              <a:gd name="T40" fmla="*/ 38 w 64"/>
              <a:gd name="T41" fmla="*/ 7 h 64"/>
              <a:gd name="T42" fmla="*/ 46 w 64"/>
              <a:gd name="T43" fmla="*/ 12 h 64"/>
              <a:gd name="T44" fmla="*/ 51 w 64"/>
              <a:gd name="T45" fmla="*/ 20 h 64"/>
              <a:gd name="T46" fmla="*/ 51 w 64"/>
              <a:gd name="T47" fmla="*/ 38 h 64"/>
              <a:gd name="T48" fmla="*/ 22 w 64"/>
              <a:gd name="T49" fmla="*/ 12 h 64"/>
              <a:gd name="T50" fmla="*/ 19 w 64"/>
              <a:gd name="T51" fmla="*/ 13 h 64"/>
              <a:gd name="T52" fmla="*/ 16 w 64"/>
              <a:gd name="T53" fmla="*/ 16 h 64"/>
              <a:gd name="T54" fmla="*/ 14 w 64"/>
              <a:gd name="T55" fmla="*/ 18 h 64"/>
              <a:gd name="T56" fmla="*/ 12 w 64"/>
              <a:gd name="T57" fmla="*/ 22 h 64"/>
              <a:gd name="T58" fmla="*/ 15 w 64"/>
              <a:gd name="T59" fmla="*/ 23 h 64"/>
              <a:gd name="T60" fmla="*/ 18 w 64"/>
              <a:gd name="T61" fmla="*/ 18 h 64"/>
              <a:gd name="T62" fmla="*/ 23 w 64"/>
              <a:gd name="T63" fmla="*/ 15 h 64"/>
              <a:gd name="T64" fmla="*/ 22 w 64"/>
              <a:gd name="T65" fmla="*/ 12 h 64"/>
              <a:gd name="T66" fmla="*/ 46 w 64"/>
              <a:gd name="T67" fmla="*/ 27 h 64"/>
              <a:gd name="T68" fmla="*/ 44 w 64"/>
              <a:gd name="T69" fmla="*/ 35 h 64"/>
              <a:gd name="T70" fmla="*/ 40 w 64"/>
              <a:gd name="T71" fmla="*/ 40 h 64"/>
              <a:gd name="T72" fmla="*/ 29 w 64"/>
              <a:gd name="T73" fmla="*/ 44 h 64"/>
              <a:gd name="T74" fmla="*/ 29 w 64"/>
              <a:gd name="T75" fmla="*/ 48 h 64"/>
              <a:gd name="T76" fmla="*/ 42 w 64"/>
              <a:gd name="T77" fmla="*/ 42 h 64"/>
              <a:gd name="T78" fmla="*/ 46 w 64"/>
              <a:gd name="T79" fmla="*/ 36 h 64"/>
              <a:gd name="T80" fmla="*/ 46 w 64"/>
              <a:gd name="T81" fmla="*/ 2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64">
                <a:moveTo>
                  <a:pt x="63" y="59"/>
                </a:moveTo>
                <a:cubicBezTo>
                  <a:pt x="51" y="47"/>
                  <a:pt x="51" y="47"/>
                  <a:pt x="51" y="47"/>
                </a:cubicBezTo>
                <a:cubicBezTo>
                  <a:pt x="53" y="45"/>
                  <a:pt x="55" y="43"/>
                  <a:pt x="56" y="40"/>
                </a:cubicBezTo>
                <a:cubicBezTo>
                  <a:pt x="57" y="37"/>
                  <a:pt x="58" y="33"/>
                  <a:pt x="58" y="29"/>
                </a:cubicBezTo>
                <a:cubicBezTo>
                  <a:pt x="58" y="25"/>
                  <a:pt x="57" y="21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4" y="14"/>
                  <a:pt x="52" y="11"/>
                  <a:pt x="50" y="9"/>
                </a:cubicBezTo>
                <a:cubicBezTo>
                  <a:pt x="50" y="8"/>
                  <a:pt x="50" y="8"/>
                  <a:pt x="50" y="8"/>
                </a:cubicBezTo>
                <a:cubicBezTo>
                  <a:pt x="47" y="6"/>
                  <a:pt x="44" y="4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37" y="1"/>
                  <a:pt x="33" y="0"/>
                  <a:pt x="29" y="0"/>
                </a:cubicBezTo>
                <a:cubicBezTo>
                  <a:pt x="21" y="0"/>
                  <a:pt x="14" y="3"/>
                  <a:pt x="9" y="8"/>
                </a:cubicBezTo>
                <a:cubicBezTo>
                  <a:pt x="6" y="11"/>
                  <a:pt x="4" y="14"/>
                  <a:pt x="3" y="18"/>
                </a:cubicBezTo>
                <a:cubicBezTo>
                  <a:pt x="1" y="21"/>
                  <a:pt x="0" y="25"/>
                  <a:pt x="0" y="29"/>
                </a:cubicBezTo>
                <a:cubicBezTo>
                  <a:pt x="0" y="33"/>
                  <a:pt x="1" y="36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43"/>
                  <a:pt x="6" y="47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52"/>
                  <a:pt x="15" y="54"/>
                  <a:pt x="18" y="56"/>
                </a:cubicBezTo>
                <a:cubicBezTo>
                  <a:pt x="22" y="57"/>
                  <a:pt x="25" y="58"/>
                  <a:pt x="29" y="58"/>
                </a:cubicBezTo>
                <a:cubicBezTo>
                  <a:pt x="33" y="58"/>
                  <a:pt x="37" y="57"/>
                  <a:pt x="40" y="56"/>
                </a:cubicBezTo>
                <a:cubicBezTo>
                  <a:pt x="43" y="54"/>
                  <a:pt x="45" y="53"/>
                  <a:pt x="48" y="51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4"/>
                  <a:pt x="62" y="64"/>
                  <a:pt x="63" y="62"/>
                </a:cubicBezTo>
                <a:cubicBezTo>
                  <a:pt x="64" y="61"/>
                  <a:pt x="64" y="60"/>
                  <a:pt x="63" y="59"/>
                </a:cubicBezTo>
                <a:close/>
                <a:moveTo>
                  <a:pt x="46" y="46"/>
                </a:move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4" y="48"/>
                  <a:pt x="41" y="49"/>
                  <a:pt x="38" y="51"/>
                </a:cubicBezTo>
                <a:cubicBezTo>
                  <a:pt x="35" y="52"/>
                  <a:pt x="32" y="52"/>
                  <a:pt x="29" y="52"/>
                </a:cubicBezTo>
                <a:cubicBezTo>
                  <a:pt x="26" y="52"/>
                  <a:pt x="23" y="52"/>
                  <a:pt x="20" y="51"/>
                </a:cubicBezTo>
                <a:cubicBezTo>
                  <a:pt x="17" y="49"/>
                  <a:pt x="15" y="48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0" y="43"/>
                  <a:pt x="9" y="41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5"/>
                  <a:pt x="6" y="32"/>
                  <a:pt x="6" y="29"/>
                </a:cubicBezTo>
                <a:cubicBezTo>
                  <a:pt x="6" y="26"/>
                  <a:pt x="6" y="23"/>
                  <a:pt x="7" y="20"/>
                </a:cubicBezTo>
                <a:cubicBezTo>
                  <a:pt x="9" y="17"/>
                  <a:pt x="10" y="14"/>
                  <a:pt x="13" y="12"/>
                </a:cubicBezTo>
                <a:cubicBezTo>
                  <a:pt x="17" y="8"/>
                  <a:pt x="23" y="5"/>
                  <a:pt x="29" y="5"/>
                </a:cubicBezTo>
                <a:cubicBezTo>
                  <a:pt x="32" y="5"/>
                  <a:pt x="35" y="6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8"/>
                  <a:pt x="44" y="10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8" y="15"/>
                  <a:pt x="50" y="17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2" y="23"/>
                  <a:pt x="53" y="26"/>
                  <a:pt x="53" y="29"/>
                </a:cubicBezTo>
                <a:cubicBezTo>
                  <a:pt x="53" y="32"/>
                  <a:pt x="52" y="35"/>
                  <a:pt x="51" y="38"/>
                </a:cubicBezTo>
                <a:cubicBezTo>
                  <a:pt x="50" y="41"/>
                  <a:pt x="48" y="43"/>
                  <a:pt x="46" y="46"/>
                </a:cubicBezTo>
                <a:close/>
                <a:moveTo>
                  <a:pt x="22" y="12"/>
                </a:move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0" y="13"/>
                  <a:pt x="19" y="13"/>
                </a:cubicBezTo>
                <a:cubicBezTo>
                  <a:pt x="18" y="14"/>
                  <a:pt x="17" y="15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7"/>
                  <a:pt x="14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2"/>
                  <a:pt x="12" y="23"/>
                  <a:pt x="13" y="24"/>
                </a:cubicBezTo>
                <a:cubicBezTo>
                  <a:pt x="14" y="24"/>
                  <a:pt x="15" y="24"/>
                  <a:pt x="15" y="23"/>
                </a:cubicBezTo>
                <a:cubicBezTo>
                  <a:pt x="15" y="22"/>
                  <a:pt x="16" y="21"/>
                  <a:pt x="16" y="20"/>
                </a:cubicBezTo>
                <a:cubicBezTo>
                  <a:pt x="17" y="19"/>
                  <a:pt x="18" y="19"/>
                  <a:pt x="18" y="18"/>
                </a:cubicBezTo>
                <a:cubicBezTo>
                  <a:pt x="19" y="17"/>
                  <a:pt x="20" y="17"/>
                  <a:pt x="21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2"/>
                  <a:pt x="23" y="11"/>
                  <a:pt x="22" y="12"/>
                </a:cubicBezTo>
                <a:close/>
                <a:moveTo>
                  <a:pt x="46" y="27"/>
                </a:moveTo>
                <a:cubicBezTo>
                  <a:pt x="46" y="27"/>
                  <a:pt x="46" y="27"/>
                  <a:pt x="46" y="27"/>
                </a:cubicBezTo>
                <a:cubicBezTo>
                  <a:pt x="45" y="27"/>
                  <a:pt x="45" y="28"/>
                  <a:pt x="45" y="29"/>
                </a:cubicBezTo>
                <a:cubicBezTo>
                  <a:pt x="45" y="31"/>
                  <a:pt x="44" y="33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7"/>
                  <a:pt x="42" y="38"/>
                  <a:pt x="40" y="40"/>
                </a:cubicBezTo>
                <a:cubicBezTo>
                  <a:pt x="39" y="41"/>
                  <a:pt x="37" y="42"/>
                  <a:pt x="35" y="43"/>
                </a:cubicBezTo>
                <a:cubicBezTo>
                  <a:pt x="33" y="44"/>
                  <a:pt x="31" y="44"/>
                  <a:pt x="29" y="44"/>
                </a:cubicBezTo>
                <a:cubicBezTo>
                  <a:pt x="28" y="44"/>
                  <a:pt x="28" y="45"/>
                  <a:pt x="28" y="46"/>
                </a:cubicBezTo>
                <a:cubicBezTo>
                  <a:pt x="28" y="47"/>
                  <a:pt x="28" y="48"/>
                  <a:pt x="29" y="48"/>
                </a:cubicBezTo>
                <a:cubicBezTo>
                  <a:pt x="32" y="48"/>
                  <a:pt x="34" y="47"/>
                  <a:pt x="36" y="46"/>
                </a:cubicBezTo>
                <a:cubicBezTo>
                  <a:pt x="39" y="45"/>
                  <a:pt x="41" y="44"/>
                  <a:pt x="42" y="42"/>
                </a:cubicBezTo>
                <a:cubicBezTo>
                  <a:pt x="44" y="40"/>
                  <a:pt x="46" y="38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4"/>
                  <a:pt x="48" y="31"/>
                  <a:pt x="48" y="29"/>
                </a:cubicBezTo>
                <a:cubicBezTo>
                  <a:pt x="48" y="28"/>
                  <a:pt x="47" y="27"/>
                  <a:pt x="46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6" name="Freeform 48"/>
          <p:cNvSpPr>
            <a:spLocks/>
          </p:cNvSpPr>
          <p:nvPr/>
        </p:nvSpPr>
        <p:spPr bwMode="auto">
          <a:xfrm>
            <a:off x="2442269" y="414509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299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299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7" name="Freeform 49"/>
          <p:cNvSpPr>
            <a:spLocks/>
          </p:cNvSpPr>
          <p:nvPr/>
        </p:nvSpPr>
        <p:spPr bwMode="auto">
          <a:xfrm>
            <a:off x="2442270" y="3479837"/>
            <a:ext cx="667495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58" name="Freeform 50"/>
          <p:cNvSpPr>
            <a:spLocks noEditPoints="1"/>
          </p:cNvSpPr>
          <p:nvPr/>
        </p:nvSpPr>
        <p:spPr bwMode="auto">
          <a:xfrm>
            <a:off x="2649886" y="3700847"/>
            <a:ext cx="252263" cy="312539"/>
          </a:xfrm>
          <a:custGeom>
            <a:avLst/>
            <a:gdLst>
              <a:gd name="T0" fmla="*/ 26 w 56"/>
              <a:gd name="T1" fmla="*/ 45 h 69"/>
              <a:gd name="T2" fmla="*/ 25 w 56"/>
              <a:gd name="T3" fmla="*/ 45 h 69"/>
              <a:gd name="T4" fmla="*/ 5 w 56"/>
              <a:gd name="T5" fmla="*/ 45 h 69"/>
              <a:gd name="T6" fmla="*/ 0 w 56"/>
              <a:gd name="T7" fmla="*/ 35 h 69"/>
              <a:gd name="T8" fmla="*/ 5 w 56"/>
              <a:gd name="T9" fmla="*/ 24 h 69"/>
              <a:gd name="T10" fmla="*/ 15 w 56"/>
              <a:gd name="T11" fmla="*/ 20 h 69"/>
              <a:gd name="T12" fmla="*/ 26 w 56"/>
              <a:gd name="T13" fmla="*/ 24 h 69"/>
              <a:gd name="T14" fmla="*/ 34 w 56"/>
              <a:gd name="T15" fmla="*/ 11 h 69"/>
              <a:gd name="T16" fmla="*/ 45 w 56"/>
              <a:gd name="T17" fmla="*/ 0 h 69"/>
              <a:gd name="T18" fmla="*/ 56 w 56"/>
              <a:gd name="T19" fmla="*/ 11 h 69"/>
              <a:gd name="T20" fmla="*/ 45 w 56"/>
              <a:gd name="T21" fmla="*/ 22 h 69"/>
              <a:gd name="T22" fmla="*/ 28 w 56"/>
              <a:gd name="T23" fmla="*/ 27 h 69"/>
              <a:gd name="T24" fmla="*/ 28 w 56"/>
              <a:gd name="T25" fmla="*/ 43 h 69"/>
              <a:gd name="T26" fmla="*/ 45 w 56"/>
              <a:gd name="T27" fmla="*/ 48 h 69"/>
              <a:gd name="T28" fmla="*/ 56 w 56"/>
              <a:gd name="T29" fmla="*/ 58 h 69"/>
              <a:gd name="T30" fmla="*/ 53 w 56"/>
              <a:gd name="T31" fmla="*/ 66 h 69"/>
              <a:gd name="T32" fmla="*/ 38 w 56"/>
              <a:gd name="T33" fmla="*/ 66 h 69"/>
              <a:gd name="T34" fmla="*/ 36 w 56"/>
              <a:gd name="T35" fmla="*/ 53 h 69"/>
              <a:gd name="T36" fmla="*/ 49 w 56"/>
              <a:gd name="T37" fmla="*/ 55 h 69"/>
              <a:gd name="T38" fmla="*/ 41 w 56"/>
              <a:gd name="T39" fmla="*/ 55 h 69"/>
              <a:gd name="T40" fmla="*/ 41 w 56"/>
              <a:gd name="T41" fmla="*/ 62 h 69"/>
              <a:gd name="T42" fmla="*/ 49 w 56"/>
              <a:gd name="T43" fmla="*/ 62 h 69"/>
              <a:gd name="T44" fmla="*/ 51 w 56"/>
              <a:gd name="T45" fmla="*/ 58 h 69"/>
              <a:gd name="T46" fmla="*/ 22 w 56"/>
              <a:gd name="T47" fmla="*/ 28 h 69"/>
              <a:gd name="T48" fmla="*/ 15 w 56"/>
              <a:gd name="T49" fmla="*/ 25 h 69"/>
              <a:gd name="T50" fmla="*/ 8 w 56"/>
              <a:gd name="T51" fmla="*/ 28 h 69"/>
              <a:gd name="T52" fmla="*/ 8 w 56"/>
              <a:gd name="T53" fmla="*/ 41 h 69"/>
              <a:gd name="T54" fmla="*/ 15 w 56"/>
              <a:gd name="T55" fmla="*/ 44 h 69"/>
              <a:gd name="T56" fmla="*/ 22 w 56"/>
              <a:gd name="T57" fmla="*/ 41 h 69"/>
              <a:gd name="T58" fmla="*/ 22 w 56"/>
              <a:gd name="T59" fmla="*/ 28 h 69"/>
              <a:gd name="T60" fmla="*/ 49 w 56"/>
              <a:gd name="T61" fmla="*/ 7 h 69"/>
              <a:gd name="T62" fmla="*/ 45 w 56"/>
              <a:gd name="T63" fmla="*/ 6 h 69"/>
              <a:gd name="T64" fmla="*/ 40 w 56"/>
              <a:gd name="T65" fmla="*/ 11 h 69"/>
              <a:gd name="T66" fmla="*/ 45 w 56"/>
              <a:gd name="T67" fmla="*/ 16 h 69"/>
              <a:gd name="T68" fmla="*/ 51 w 56"/>
              <a:gd name="T6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" h="69">
                <a:moveTo>
                  <a:pt x="36" y="53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3" y="48"/>
                  <a:pt x="19" y="50"/>
                  <a:pt x="15" y="50"/>
                </a:cubicBezTo>
                <a:cubicBezTo>
                  <a:pt x="11" y="50"/>
                  <a:pt x="7" y="48"/>
                  <a:pt x="5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2" y="42"/>
                  <a:pt x="0" y="39"/>
                  <a:pt x="0" y="35"/>
                </a:cubicBezTo>
                <a:cubicBezTo>
                  <a:pt x="0" y="31"/>
                  <a:pt x="2" y="27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1"/>
                  <a:pt x="11" y="20"/>
                  <a:pt x="15" y="20"/>
                </a:cubicBezTo>
                <a:cubicBezTo>
                  <a:pt x="19" y="20"/>
                  <a:pt x="23" y="21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35" y="15"/>
                  <a:pt x="34" y="13"/>
                  <a:pt x="34" y="11"/>
                </a:cubicBezTo>
                <a:cubicBezTo>
                  <a:pt x="34" y="8"/>
                  <a:pt x="36" y="5"/>
                  <a:pt x="38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55" y="5"/>
                  <a:pt x="56" y="8"/>
                  <a:pt x="56" y="11"/>
                </a:cubicBezTo>
                <a:cubicBezTo>
                  <a:pt x="56" y="14"/>
                  <a:pt x="55" y="17"/>
                  <a:pt x="53" y="19"/>
                </a:cubicBezTo>
                <a:cubicBezTo>
                  <a:pt x="51" y="21"/>
                  <a:pt x="48" y="22"/>
                  <a:pt x="45" y="22"/>
                </a:cubicBezTo>
                <a:cubicBezTo>
                  <a:pt x="42" y="22"/>
                  <a:pt x="40" y="21"/>
                  <a:pt x="38" y="19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9"/>
                  <a:pt x="30" y="32"/>
                  <a:pt x="30" y="35"/>
                </a:cubicBezTo>
                <a:cubicBezTo>
                  <a:pt x="30" y="38"/>
                  <a:pt x="29" y="40"/>
                  <a:pt x="28" y="43"/>
                </a:cubicBezTo>
                <a:cubicBezTo>
                  <a:pt x="38" y="51"/>
                  <a:pt x="38" y="51"/>
                  <a:pt x="38" y="51"/>
                </a:cubicBezTo>
                <a:cubicBezTo>
                  <a:pt x="40" y="49"/>
                  <a:pt x="42" y="48"/>
                  <a:pt x="45" y="48"/>
                </a:cubicBezTo>
                <a:cubicBezTo>
                  <a:pt x="48" y="48"/>
                  <a:pt x="51" y="49"/>
                  <a:pt x="53" y="51"/>
                </a:cubicBezTo>
                <a:cubicBezTo>
                  <a:pt x="55" y="53"/>
                  <a:pt x="56" y="55"/>
                  <a:pt x="56" y="58"/>
                </a:cubicBezTo>
                <a:cubicBezTo>
                  <a:pt x="56" y="61"/>
                  <a:pt x="55" y="64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1" y="68"/>
                  <a:pt x="48" y="69"/>
                  <a:pt x="45" y="69"/>
                </a:cubicBezTo>
                <a:cubicBezTo>
                  <a:pt x="42" y="69"/>
                  <a:pt x="39" y="68"/>
                  <a:pt x="38" y="66"/>
                </a:cubicBezTo>
                <a:cubicBezTo>
                  <a:pt x="36" y="64"/>
                  <a:pt x="34" y="61"/>
                  <a:pt x="34" y="58"/>
                </a:cubicBezTo>
                <a:cubicBezTo>
                  <a:pt x="34" y="56"/>
                  <a:pt x="35" y="55"/>
                  <a:pt x="36" y="53"/>
                </a:cubicBezTo>
                <a:close/>
                <a:moveTo>
                  <a:pt x="49" y="55"/>
                </a:moveTo>
                <a:cubicBezTo>
                  <a:pt x="49" y="55"/>
                  <a:pt x="49" y="55"/>
                  <a:pt x="49" y="55"/>
                </a:cubicBezTo>
                <a:cubicBezTo>
                  <a:pt x="48" y="54"/>
                  <a:pt x="47" y="53"/>
                  <a:pt x="45" y="53"/>
                </a:cubicBezTo>
                <a:cubicBezTo>
                  <a:pt x="44" y="53"/>
                  <a:pt x="42" y="54"/>
                  <a:pt x="41" y="55"/>
                </a:cubicBezTo>
                <a:cubicBezTo>
                  <a:pt x="40" y="55"/>
                  <a:pt x="40" y="57"/>
                  <a:pt x="40" y="58"/>
                </a:cubicBezTo>
                <a:cubicBezTo>
                  <a:pt x="40" y="60"/>
                  <a:pt x="40" y="61"/>
                  <a:pt x="41" y="62"/>
                </a:cubicBezTo>
                <a:cubicBezTo>
                  <a:pt x="42" y="63"/>
                  <a:pt x="44" y="64"/>
                  <a:pt x="45" y="64"/>
                </a:cubicBezTo>
                <a:cubicBezTo>
                  <a:pt x="47" y="64"/>
                  <a:pt x="48" y="63"/>
                  <a:pt x="49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1"/>
                  <a:pt x="51" y="60"/>
                  <a:pt x="51" y="58"/>
                </a:cubicBezTo>
                <a:cubicBezTo>
                  <a:pt x="51" y="57"/>
                  <a:pt x="50" y="55"/>
                  <a:pt x="49" y="55"/>
                </a:cubicBezTo>
                <a:close/>
                <a:moveTo>
                  <a:pt x="22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20" y="26"/>
                  <a:pt x="18" y="25"/>
                  <a:pt x="15" y="25"/>
                </a:cubicBezTo>
                <a:cubicBezTo>
                  <a:pt x="12" y="25"/>
                  <a:pt x="10" y="26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30"/>
                  <a:pt x="5" y="32"/>
                  <a:pt x="5" y="35"/>
                </a:cubicBezTo>
                <a:cubicBezTo>
                  <a:pt x="5" y="37"/>
                  <a:pt x="6" y="40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43"/>
                  <a:pt x="12" y="44"/>
                  <a:pt x="15" y="44"/>
                </a:cubicBezTo>
                <a:cubicBezTo>
                  <a:pt x="18" y="44"/>
                  <a:pt x="20" y="43"/>
                  <a:pt x="22" y="42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0"/>
                  <a:pt x="25" y="37"/>
                  <a:pt x="25" y="35"/>
                </a:cubicBezTo>
                <a:cubicBezTo>
                  <a:pt x="25" y="32"/>
                  <a:pt x="24" y="30"/>
                  <a:pt x="22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48" y="6"/>
                  <a:pt x="47" y="6"/>
                  <a:pt x="45" y="6"/>
                </a:cubicBezTo>
                <a:cubicBezTo>
                  <a:pt x="44" y="6"/>
                  <a:pt x="42" y="6"/>
                  <a:pt x="41" y="7"/>
                </a:cubicBezTo>
                <a:cubicBezTo>
                  <a:pt x="40" y="8"/>
                  <a:pt x="40" y="9"/>
                  <a:pt x="40" y="11"/>
                </a:cubicBezTo>
                <a:cubicBezTo>
                  <a:pt x="40" y="12"/>
                  <a:pt x="40" y="14"/>
                  <a:pt x="41" y="15"/>
                </a:cubicBezTo>
                <a:cubicBezTo>
                  <a:pt x="42" y="16"/>
                  <a:pt x="44" y="16"/>
                  <a:pt x="45" y="16"/>
                </a:cubicBezTo>
                <a:cubicBezTo>
                  <a:pt x="47" y="16"/>
                  <a:pt x="48" y="16"/>
                  <a:pt x="49" y="15"/>
                </a:cubicBezTo>
                <a:cubicBezTo>
                  <a:pt x="50" y="14"/>
                  <a:pt x="51" y="12"/>
                  <a:pt x="51" y="11"/>
                </a:cubicBezTo>
                <a:cubicBezTo>
                  <a:pt x="51" y="9"/>
                  <a:pt x="50" y="8"/>
                  <a:pt x="4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0" name="Freeform 52"/>
          <p:cNvSpPr>
            <a:spLocks/>
          </p:cNvSpPr>
          <p:nvPr/>
        </p:nvSpPr>
        <p:spPr bwMode="auto">
          <a:xfrm>
            <a:off x="5518547" y="414509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1" name="Freeform 53"/>
          <p:cNvSpPr>
            <a:spLocks/>
          </p:cNvSpPr>
          <p:nvPr/>
        </p:nvSpPr>
        <p:spPr bwMode="auto">
          <a:xfrm>
            <a:off x="5518547" y="347983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2" name="Freeform 54"/>
          <p:cNvSpPr>
            <a:spLocks noEditPoints="1"/>
          </p:cNvSpPr>
          <p:nvPr/>
        </p:nvSpPr>
        <p:spPr bwMode="auto">
          <a:xfrm>
            <a:off x="5735093" y="3736566"/>
            <a:ext cx="234404" cy="241102"/>
          </a:xfrm>
          <a:custGeom>
            <a:avLst/>
            <a:gdLst>
              <a:gd name="T0" fmla="*/ 3 w 52"/>
              <a:gd name="T1" fmla="*/ 1 h 53"/>
              <a:gd name="T2" fmla="*/ 50 w 52"/>
              <a:gd name="T3" fmla="*/ 16 h 53"/>
              <a:gd name="T4" fmla="*/ 52 w 52"/>
              <a:gd name="T5" fmla="*/ 20 h 53"/>
              <a:gd name="T6" fmla="*/ 51 w 52"/>
              <a:gd name="T7" fmla="*/ 21 h 53"/>
              <a:gd name="T8" fmla="*/ 51 w 52"/>
              <a:gd name="T9" fmla="*/ 21 h 53"/>
              <a:gd name="T10" fmla="*/ 37 w 52"/>
              <a:gd name="T11" fmla="*/ 28 h 53"/>
              <a:gd name="T12" fmla="*/ 50 w 52"/>
              <a:gd name="T13" fmla="*/ 42 h 53"/>
              <a:gd name="T14" fmla="*/ 50 w 52"/>
              <a:gd name="T15" fmla="*/ 45 h 53"/>
              <a:gd name="T16" fmla="*/ 45 w 52"/>
              <a:gd name="T17" fmla="*/ 51 h 53"/>
              <a:gd name="T18" fmla="*/ 41 w 52"/>
              <a:gd name="T19" fmla="*/ 51 h 53"/>
              <a:gd name="T20" fmla="*/ 41 w 52"/>
              <a:gd name="T21" fmla="*/ 51 h 53"/>
              <a:gd name="T22" fmla="*/ 28 w 52"/>
              <a:gd name="T23" fmla="*/ 38 h 53"/>
              <a:gd name="T24" fmla="*/ 20 w 52"/>
              <a:gd name="T25" fmla="*/ 51 h 53"/>
              <a:gd name="T26" fmla="*/ 17 w 52"/>
              <a:gd name="T27" fmla="*/ 53 h 53"/>
              <a:gd name="T28" fmla="*/ 16 w 52"/>
              <a:gd name="T29" fmla="*/ 51 h 53"/>
              <a:gd name="T30" fmla="*/ 0 w 52"/>
              <a:gd name="T31" fmla="*/ 4 h 53"/>
              <a:gd name="T32" fmla="*/ 2 w 52"/>
              <a:gd name="T33" fmla="*/ 1 h 53"/>
              <a:gd name="T34" fmla="*/ 3 w 52"/>
              <a:gd name="T35" fmla="*/ 1 h 53"/>
              <a:gd name="T36" fmla="*/ 43 w 52"/>
              <a:gd name="T37" fmla="*/ 19 h 53"/>
              <a:gd name="T38" fmla="*/ 43 w 52"/>
              <a:gd name="T39" fmla="*/ 19 h 53"/>
              <a:gd name="T40" fmla="*/ 7 w 52"/>
              <a:gd name="T41" fmla="*/ 7 h 53"/>
              <a:gd name="T42" fmla="*/ 19 w 52"/>
              <a:gd name="T43" fmla="*/ 43 h 53"/>
              <a:gd name="T44" fmla="*/ 25 w 52"/>
              <a:gd name="T45" fmla="*/ 32 h 53"/>
              <a:gd name="T46" fmla="*/ 25 w 52"/>
              <a:gd name="T47" fmla="*/ 31 h 53"/>
              <a:gd name="T48" fmla="*/ 29 w 52"/>
              <a:gd name="T49" fmla="*/ 31 h 53"/>
              <a:gd name="T50" fmla="*/ 43 w 52"/>
              <a:gd name="T51" fmla="*/ 45 h 53"/>
              <a:gd name="T52" fmla="*/ 45 w 52"/>
              <a:gd name="T53" fmla="*/ 43 h 53"/>
              <a:gd name="T54" fmla="*/ 31 w 52"/>
              <a:gd name="T55" fmla="*/ 30 h 53"/>
              <a:gd name="T56" fmla="*/ 30 w 52"/>
              <a:gd name="T57" fmla="*/ 29 h 53"/>
              <a:gd name="T58" fmla="*/ 31 w 52"/>
              <a:gd name="T59" fmla="*/ 25 h 53"/>
              <a:gd name="T60" fmla="*/ 43 w 52"/>
              <a:gd name="T6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" h="53">
                <a:moveTo>
                  <a:pt x="3" y="1"/>
                </a:moveTo>
                <a:cubicBezTo>
                  <a:pt x="50" y="16"/>
                  <a:pt x="50" y="16"/>
                  <a:pt x="50" y="16"/>
                </a:cubicBezTo>
                <a:cubicBezTo>
                  <a:pt x="52" y="17"/>
                  <a:pt x="52" y="18"/>
                  <a:pt x="52" y="20"/>
                </a:cubicBezTo>
                <a:cubicBezTo>
                  <a:pt x="52" y="20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37" y="28"/>
                  <a:pt x="37" y="28"/>
                  <a:pt x="37" y="28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3"/>
                  <a:pt x="51" y="44"/>
                  <a:pt x="50" y="45"/>
                </a:cubicBezTo>
                <a:cubicBezTo>
                  <a:pt x="45" y="51"/>
                  <a:pt x="45" y="51"/>
                  <a:pt x="45" y="51"/>
                </a:cubicBezTo>
                <a:cubicBezTo>
                  <a:pt x="44" y="52"/>
                  <a:pt x="42" y="52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28" y="38"/>
                  <a:pt x="28" y="38"/>
                  <a:pt x="28" y="38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3"/>
                  <a:pt x="18" y="53"/>
                  <a:pt x="17" y="53"/>
                </a:cubicBezTo>
                <a:cubicBezTo>
                  <a:pt x="16" y="52"/>
                  <a:pt x="16" y="52"/>
                  <a:pt x="16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1"/>
                  <a:pt x="2" y="1"/>
                </a:cubicBezTo>
                <a:cubicBezTo>
                  <a:pt x="2" y="0"/>
                  <a:pt x="3" y="0"/>
                  <a:pt x="3" y="1"/>
                </a:cubicBezTo>
                <a:close/>
                <a:moveTo>
                  <a:pt x="43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7" y="7"/>
                  <a:pt x="7" y="7"/>
                  <a:pt x="7" y="7"/>
                </a:cubicBezTo>
                <a:cubicBezTo>
                  <a:pt x="19" y="43"/>
                  <a:pt x="19" y="43"/>
                  <a:pt x="19" y="4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6" y="30"/>
                  <a:pt x="28" y="30"/>
                  <a:pt x="29" y="31"/>
                </a:cubicBezTo>
                <a:cubicBezTo>
                  <a:pt x="43" y="45"/>
                  <a:pt x="43" y="45"/>
                  <a:pt x="43" y="45"/>
                </a:cubicBezTo>
                <a:cubicBezTo>
                  <a:pt x="45" y="43"/>
                  <a:pt x="45" y="43"/>
                  <a:pt x="45" y="43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0" y="29"/>
                  <a:pt x="30" y="29"/>
                </a:cubicBezTo>
                <a:cubicBezTo>
                  <a:pt x="30" y="28"/>
                  <a:pt x="30" y="26"/>
                  <a:pt x="31" y="25"/>
                </a:cubicBezTo>
                <a:cubicBezTo>
                  <a:pt x="43" y="19"/>
                  <a:pt x="43" y="19"/>
                  <a:pt x="43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4" name="Freeform 56"/>
          <p:cNvSpPr>
            <a:spLocks/>
          </p:cNvSpPr>
          <p:nvPr/>
        </p:nvSpPr>
        <p:spPr bwMode="auto">
          <a:xfrm>
            <a:off x="4491633" y="414509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5" name="Freeform 57"/>
          <p:cNvSpPr>
            <a:spLocks/>
          </p:cNvSpPr>
          <p:nvPr/>
        </p:nvSpPr>
        <p:spPr bwMode="auto">
          <a:xfrm>
            <a:off x="4491633" y="347983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6" name="Freeform 58"/>
          <p:cNvSpPr>
            <a:spLocks noEditPoints="1"/>
          </p:cNvSpPr>
          <p:nvPr/>
        </p:nvSpPr>
        <p:spPr bwMode="auto">
          <a:xfrm>
            <a:off x="4719340" y="3705312"/>
            <a:ext cx="216546" cy="303609"/>
          </a:xfrm>
          <a:custGeom>
            <a:avLst/>
            <a:gdLst>
              <a:gd name="T0" fmla="*/ 42 w 48"/>
              <a:gd name="T1" fmla="*/ 18 h 67"/>
              <a:gd name="T2" fmla="*/ 37 w 48"/>
              <a:gd name="T3" fmla="*/ 31 h 67"/>
              <a:gd name="T4" fmla="*/ 37 w 48"/>
              <a:gd name="T5" fmla="*/ 31 h 67"/>
              <a:gd name="T6" fmla="*/ 46 w 48"/>
              <a:gd name="T7" fmla="*/ 43 h 67"/>
              <a:gd name="T8" fmla="*/ 48 w 48"/>
              <a:gd name="T9" fmla="*/ 51 h 67"/>
              <a:gd name="T10" fmla="*/ 46 w 48"/>
              <a:gd name="T11" fmla="*/ 60 h 67"/>
              <a:gd name="T12" fmla="*/ 43 w 48"/>
              <a:gd name="T13" fmla="*/ 62 h 67"/>
              <a:gd name="T14" fmla="*/ 37 w 48"/>
              <a:gd name="T15" fmla="*/ 64 h 67"/>
              <a:gd name="T16" fmla="*/ 35 w 48"/>
              <a:gd name="T17" fmla="*/ 67 h 67"/>
              <a:gd name="T18" fmla="*/ 11 w 48"/>
              <a:gd name="T19" fmla="*/ 64 h 67"/>
              <a:gd name="T20" fmla="*/ 11 w 48"/>
              <a:gd name="T21" fmla="*/ 62 h 67"/>
              <a:gd name="T22" fmla="*/ 5 w 48"/>
              <a:gd name="T23" fmla="*/ 62 h 67"/>
              <a:gd name="T24" fmla="*/ 0 w 48"/>
              <a:gd name="T25" fmla="*/ 56 h 67"/>
              <a:gd name="T26" fmla="*/ 2 w 48"/>
              <a:gd name="T27" fmla="*/ 43 h 67"/>
              <a:gd name="T28" fmla="*/ 11 w 48"/>
              <a:gd name="T29" fmla="*/ 31 h 67"/>
              <a:gd name="T30" fmla="*/ 6 w 48"/>
              <a:gd name="T31" fmla="*/ 18 h 67"/>
              <a:gd name="T32" fmla="*/ 13 w 48"/>
              <a:gd name="T33" fmla="*/ 57 h 67"/>
              <a:gd name="T34" fmla="*/ 13 w 48"/>
              <a:gd name="T35" fmla="*/ 50 h 67"/>
              <a:gd name="T36" fmla="*/ 16 w 48"/>
              <a:gd name="T37" fmla="*/ 50 h 67"/>
              <a:gd name="T38" fmla="*/ 16 w 48"/>
              <a:gd name="T39" fmla="*/ 59 h 67"/>
              <a:gd name="T40" fmla="*/ 32 w 48"/>
              <a:gd name="T41" fmla="*/ 62 h 67"/>
              <a:gd name="T42" fmla="*/ 32 w 48"/>
              <a:gd name="T43" fmla="*/ 59 h 67"/>
              <a:gd name="T44" fmla="*/ 32 w 48"/>
              <a:gd name="T45" fmla="*/ 50 h 67"/>
              <a:gd name="T46" fmla="*/ 35 w 48"/>
              <a:gd name="T47" fmla="*/ 50 h 67"/>
              <a:gd name="T48" fmla="*/ 42 w 48"/>
              <a:gd name="T49" fmla="*/ 57 h 67"/>
              <a:gd name="T50" fmla="*/ 42 w 48"/>
              <a:gd name="T51" fmla="*/ 51 h 67"/>
              <a:gd name="T52" fmla="*/ 41 w 48"/>
              <a:gd name="T53" fmla="*/ 45 h 67"/>
              <a:gd name="T54" fmla="*/ 32 w 48"/>
              <a:gd name="T55" fmla="*/ 34 h 67"/>
              <a:gd name="T56" fmla="*/ 16 w 48"/>
              <a:gd name="T57" fmla="*/ 34 h 67"/>
              <a:gd name="T58" fmla="*/ 6 w 48"/>
              <a:gd name="T59" fmla="*/ 51 h 67"/>
              <a:gd name="T60" fmla="*/ 6 w 48"/>
              <a:gd name="T61" fmla="*/ 57 h 67"/>
              <a:gd name="T62" fmla="*/ 24 w 48"/>
              <a:gd name="T63" fmla="*/ 6 h 67"/>
              <a:gd name="T64" fmla="*/ 11 w 48"/>
              <a:gd name="T65" fmla="*/ 18 h 67"/>
              <a:gd name="T66" fmla="*/ 37 w 48"/>
              <a:gd name="T67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67">
                <a:moveTo>
                  <a:pt x="24" y="0"/>
                </a:moveTo>
                <a:cubicBezTo>
                  <a:pt x="34" y="0"/>
                  <a:pt x="42" y="8"/>
                  <a:pt x="42" y="18"/>
                </a:cubicBezTo>
                <a:cubicBezTo>
                  <a:pt x="42" y="23"/>
                  <a:pt x="40" y="28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35"/>
                  <a:pt x="44" y="38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5"/>
                  <a:pt x="48" y="48"/>
                  <a:pt x="48" y="51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9"/>
                  <a:pt x="46" y="60"/>
                </a:cubicBezTo>
                <a:cubicBezTo>
                  <a:pt x="46" y="61"/>
                  <a:pt x="44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66"/>
                  <a:pt x="36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2" y="67"/>
                  <a:pt x="11" y="66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3" y="62"/>
                  <a:pt x="2" y="61"/>
                  <a:pt x="2" y="60"/>
                </a:cubicBezTo>
                <a:cubicBezTo>
                  <a:pt x="1" y="59"/>
                  <a:pt x="0" y="57"/>
                  <a:pt x="0" y="5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8"/>
                  <a:pt x="1" y="45"/>
                  <a:pt x="2" y="43"/>
                </a:cubicBezTo>
                <a:cubicBezTo>
                  <a:pt x="4" y="38"/>
                  <a:pt x="8" y="35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8" y="28"/>
                  <a:pt x="6" y="23"/>
                  <a:pt x="6" y="18"/>
                </a:cubicBezTo>
                <a:cubicBezTo>
                  <a:pt x="6" y="8"/>
                  <a:pt x="14" y="0"/>
                  <a:pt x="24" y="0"/>
                </a:cubicBezTo>
                <a:close/>
                <a:moveTo>
                  <a:pt x="13" y="57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49"/>
                  <a:pt x="13" y="48"/>
                  <a:pt x="14" y="48"/>
                </a:cubicBezTo>
                <a:cubicBezTo>
                  <a:pt x="15" y="48"/>
                  <a:pt x="16" y="49"/>
                  <a:pt x="16" y="50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62"/>
                  <a:pt x="16" y="62"/>
                  <a:pt x="1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3" y="48"/>
                  <a:pt x="34" y="48"/>
                </a:cubicBezTo>
                <a:cubicBezTo>
                  <a:pt x="35" y="48"/>
                  <a:pt x="35" y="49"/>
                  <a:pt x="35" y="50"/>
                </a:cubicBezTo>
                <a:cubicBezTo>
                  <a:pt x="35" y="57"/>
                  <a:pt x="35" y="57"/>
                  <a:pt x="35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9"/>
                  <a:pt x="42" y="47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1"/>
                  <a:pt x="35" y="37"/>
                  <a:pt x="32" y="34"/>
                </a:cubicBezTo>
                <a:cubicBezTo>
                  <a:pt x="30" y="36"/>
                  <a:pt x="27" y="37"/>
                  <a:pt x="24" y="37"/>
                </a:cubicBezTo>
                <a:cubicBezTo>
                  <a:pt x="21" y="37"/>
                  <a:pt x="18" y="36"/>
                  <a:pt x="16" y="34"/>
                </a:cubicBezTo>
                <a:cubicBezTo>
                  <a:pt x="13" y="37"/>
                  <a:pt x="8" y="41"/>
                  <a:pt x="7" y="45"/>
                </a:cubicBezTo>
                <a:cubicBezTo>
                  <a:pt x="6" y="47"/>
                  <a:pt x="6" y="49"/>
                  <a:pt x="6" y="51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6"/>
                  <a:pt x="6" y="57"/>
                  <a:pt x="6" y="57"/>
                </a:cubicBezTo>
                <a:cubicBezTo>
                  <a:pt x="13" y="57"/>
                  <a:pt x="13" y="57"/>
                  <a:pt x="13" y="57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17" y="6"/>
                  <a:pt x="11" y="11"/>
                  <a:pt x="11" y="18"/>
                </a:cubicBezTo>
                <a:cubicBezTo>
                  <a:pt x="11" y="26"/>
                  <a:pt x="17" y="31"/>
                  <a:pt x="24" y="31"/>
                </a:cubicBezTo>
                <a:cubicBezTo>
                  <a:pt x="31" y="31"/>
                  <a:pt x="37" y="26"/>
                  <a:pt x="37" y="18"/>
                </a:cubicBezTo>
                <a:cubicBezTo>
                  <a:pt x="37" y="11"/>
                  <a:pt x="31" y="6"/>
                  <a:pt x="2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8" name="Freeform 60"/>
          <p:cNvSpPr>
            <a:spLocks/>
          </p:cNvSpPr>
          <p:nvPr/>
        </p:nvSpPr>
        <p:spPr bwMode="auto">
          <a:xfrm>
            <a:off x="3466952" y="4145098"/>
            <a:ext cx="750094" cy="89297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69" name="Freeform 61"/>
          <p:cNvSpPr>
            <a:spLocks/>
          </p:cNvSpPr>
          <p:nvPr/>
        </p:nvSpPr>
        <p:spPr bwMode="auto">
          <a:xfrm>
            <a:off x="3466952" y="3479837"/>
            <a:ext cx="669727" cy="754559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7470" name="Freeform 62"/>
          <p:cNvSpPr>
            <a:spLocks noEditPoints="1"/>
          </p:cNvSpPr>
          <p:nvPr/>
        </p:nvSpPr>
        <p:spPr bwMode="auto">
          <a:xfrm>
            <a:off x="3656708" y="3714242"/>
            <a:ext cx="290215" cy="285750"/>
          </a:xfrm>
          <a:custGeom>
            <a:avLst/>
            <a:gdLst>
              <a:gd name="T0" fmla="*/ 50 w 64"/>
              <a:gd name="T1" fmla="*/ 3 h 63"/>
              <a:gd name="T2" fmla="*/ 43 w 64"/>
              <a:gd name="T3" fmla="*/ 0 h 63"/>
              <a:gd name="T4" fmla="*/ 1 w 64"/>
              <a:gd name="T5" fmla="*/ 38 h 63"/>
              <a:gd name="T6" fmla="*/ 1 w 64"/>
              <a:gd name="T7" fmla="*/ 38 h 63"/>
              <a:gd name="T8" fmla="*/ 1 w 64"/>
              <a:gd name="T9" fmla="*/ 38 h 63"/>
              <a:gd name="T10" fmla="*/ 1 w 64"/>
              <a:gd name="T11" fmla="*/ 38 h 63"/>
              <a:gd name="T12" fmla="*/ 1 w 64"/>
              <a:gd name="T13" fmla="*/ 38 h 63"/>
              <a:gd name="T14" fmla="*/ 1 w 64"/>
              <a:gd name="T15" fmla="*/ 38 h 63"/>
              <a:gd name="T16" fmla="*/ 1 w 64"/>
              <a:gd name="T17" fmla="*/ 38 h 63"/>
              <a:gd name="T18" fmla="*/ 1 w 64"/>
              <a:gd name="T19" fmla="*/ 38 h 63"/>
              <a:gd name="T20" fmla="*/ 0 w 64"/>
              <a:gd name="T21" fmla="*/ 38 h 63"/>
              <a:gd name="T22" fmla="*/ 0 w 64"/>
              <a:gd name="T23" fmla="*/ 39 h 63"/>
              <a:gd name="T24" fmla="*/ 0 w 64"/>
              <a:gd name="T25" fmla="*/ 39 h 63"/>
              <a:gd name="T26" fmla="*/ 0 w 64"/>
              <a:gd name="T27" fmla="*/ 39 h 63"/>
              <a:gd name="T28" fmla="*/ 0 w 64"/>
              <a:gd name="T29" fmla="*/ 39 h 63"/>
              <a:gd name="T30" fmla="*/ 0 w 64"/>
              <a:gd name="T31" fmla="*/ 39 h 63"/>
              <a:gd name="T32" fmla="*/ 0 w 64"/>
              <a:gd name="T33" fmla="*/ 39 h 63"/>
              <a:gd name="T34" fmla="*/ 0 w 64"/>
              <a:gd name="T35" fmla="*/ 39 h 63"/>
              <a:gd name="T36" fmla="*/ 0 w 64"/>
              <a:gd name="T37" fmla="*/ 39 h 63"/>
              <a:gd name="T38" fmla="*/ 0 w 64"/>
              <a:gd name="T39" fmla="*/ 39 h 63"/>
              <a:gd name="T40" fmla="*/ 24 w 64"/>
              <a:gd name="T41" fmla="*/ 63 h 63"/>
              <a:gd name="T42" fmla="*/ 24 w 64"/>
              <a:gd name="T43" fmla="*/ 63 h 63"/>
              <a:gd name="T44" fmla="*/ 25 w 64"/>
              <a:gd name="T45" fmla="*/ 63 h 63"/>
              <a:gd name="T46" fmla="*/ 25 w 64"/>
              <a:gd name="T47" fmla="*/ 63 h 63"/>
              <a:gd name="T48" fmla="*/ 25 w 64"/>
              <a:gd name="T49" fmla="*/ 63 h 63"/>
              <a:gd name="T50" fmla="*/ 25 w 64"/>
              <a:gd name="T51" fmla="*/ 63 h 63"/>
              <a:gd name="T52" fmla="*/ 25 w 64"/>
              <a:gd name="T53" fmla="*/ 63 h 63"/>
              <a:gd name="T54" fmla="*/ 26 w 64"/>
              <a:gd name="T55" fmla="*/ 63 h 63"/>
              <a:gd name="T56" fmla="*/ 26 w 64"/>
              <a:gd name="T57" fmla="*/ 63 h 63"/>
              <a:gd name="T58" fmla="*/ 26 w 64"/>
              <a:gd name="T59" fmla="*/ 63 h 63"/>
              <a:gd name="T60" fmla="*/ 61 w 64"/>
              <a:gd name="T61" fmla="*/ 28 h 63"/>
              <a:gd name="T62" fmla="*/ 32 w 64"/>
              <a:gd name="T63" fmla="*/ 15 h 63"/>
              <a:gd name="T64" fmla="*/ 10 w 64"/>
              <a:gd name="T65" fmla="*/ 43 h 63"/>
              <a:gd name="T66" fmla="*/ 6 w 64"/>
              <a:gd name="T67" fmla="*/ 58 h 63"/>
              <a:gd name="T68" fmla="*/ 18 w 64"/>
              <a:gd name="T69" fmla="*/ 58 h 63"/>
              <a:gd name="T70" fmla="*/ 12 w 64"/>
              <a:gd name="T71" fmla="*/ 45 h 63"/>
              <a:gd name="T72" fmla="*/ 19 w 64"/>
              <a:gd name="T73" fmla="*/ 52 h 63"/>
              <a:gd name="T74" fmla="*/ 24 w 64"/>
              <a:gd name="T75" fmla="*/ 57 h 63"/>
              <a:gd name="T76" fmla="*/ 49 w 64"/>
              <a:gd name="T77" fmla="*/ 32 h 63"/>
              <a:gd name="T78" fmla="*/ 58 w 64"/>
              <a:gd name="T79" fmla="*/ 21 h 63"/>
              <a:gd name="T80" fmla="*/ 53 w 64"/>
              <a:gd name="T81" fmla="*/ 28 h 63"/>
              <a:gd name="T82" fmla="*/ 37 w 64"/>
              <a:gd name="T83" fmla="*/ 9 h 63"/>
              <a:gd name="T84" fmla="*/ 43 w 64"/>
              <a:gd name="T85" fmla="*/ 5 h 63"/>
              <a:gd name="T86" fmla="*/ 58 w 64"/>
              <a:gd name="T87" fmla="*/ 2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3">
                <a:moveTo>
                  <a:pt x="64" y="21"/>
                </a:moveTo>
                <a:cubicBezTo>
                  <a:pt x="64" y="18"/>
                  <a:pt x="63" y="16"/>
                  <a:pt x="61" y="14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1"/>
                  <a:pt x="45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0" y="0"/>
                  <a:pt x="38" y="1"/>
                  <a:pt x="36" y="3"/>
                </a:cubicBezTo>
                <a:cubicBezTo>
                  <a:pt x="24" y="14"/>
                  <a:pt x="13" y="26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1" y="63"/>
                  <a:pt x="3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8" y="51"/>
                  <a:pt x="49" y="39"/>
                  <a:pt x="61" y="28"/>
                </a:cubicBezTo>
                <a:cubicBezTo>
                  <a:pt x="63" y="26"/>
                  <a:pt x="64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5" y="18"/>
                  <a:pt x="35" y="18"/>
                  <a:pt x="35" y="18"/>
                </a:cubicBezTo>
                <a:cubicBezTo>
                  <a:pt x="10" y="43"/>
                  <a:pt x="10" y="43"/>
                  <a:pt x="10" y="43"/>
                </a:cubicBezTo>
                <a:cubicBezTo>
                  <a:pt x="7" y="40"/>
                  <a:pt x="7" y="40"/>
                  <a:pt x="7" y="40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6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46"/>
                  <a:pt x="6" y="46"/>
                  <a:pt x="6" y="46"/>
                </a:cubicBezTo>
                <a:cubicBezTo>
                  <a:pt x="18" y="58"/>
                  <a:pt x="18" y="58"/>
                  <a:pt x="18" y="58"/>
                </a:cubicBezTo>
                <a:cubicBezTo>
                  <a:pt x="6" y="58"/>
                  <a:pt x="6" y="58"/>
                  <a:pt x="6" y="58"/>
                </a:cubicBezTo>
                <a:close/>
                <a:moveTo>
                  <a:pt x="12" y="45"/>
                </a:moveTo>
                <a:cubicBezTo>
                  <a:pt x="12" y="45"/>
                  <a:pt x="12" y="45"/>
                  <a:pt x="12" y="45"/>
                </a:cubicBezTo>
                <a:cubicBezTo>
                  <a:pt x="37" y="20"/>
                  <a:pt x="37" y="20"/>
                  <a:pt x="37" y="20"/>
                </a:cubicBezTo>
                <a:cubicBezTo>
                  <a:pt x="44" y="27"/>
                  <a:pt x="44" y="27"/>
                  <a:pt x="44" y="27"/>
                </a:cubicBezTo>
                <a:cubicBezTo>
                  <a:pt x="19" y="52"/>
                  <a:pt x="19" y="52"/>
                  <a:pt x="19" y="52"/>
                </a:cubicBezTo>
                <a:cubicBezTo>
                  <a:pt x="12" y="45"/>
                  <a:pt x="12" y="45"/>
                  <a:pt x="12" y="45"/>
                </a:cubicBezTo>
                <a:close/>
                <a:moveTo>
                  <a:pt x="24" y="57"/>
                </a:moveTo>
                <a:cubicBezTo>
                  <a:pt x="24" y="57"/>
                  <a:pt x="24" y="57"/>
                  <a:pt x="24" y="57"/>
                </a:cubicBezTo>
                <a:cubicBezTo>
                  <a:pt x="21" y="54"/>
                  <a:pt x="21" y="54"/>
                  <a:pt x="21" y="54"/>
                </a:cubicBezTo>
                <a:cubicBezTo>
                  <a:pt x="46" y="29"/>
                  <a:pt x="46" y="29"/>
                  <a:pt x="46" y="29"/>
                </a:cubicBezTo>
                <a:cubicBezTo>
                  <a:pt x="49" y="32"/>
                  <a:pt x="49" y="32"/>
                  <a:pt x="49" y="32"/>
                </a:cubicBezTo>
                <a:cubicBezTo>
                  <a:pt x="24" y="57"/>
                  <a:pt x="24" y="57"/>
                  <a:pt x="24" y="57"/>
                </a:cubicBezTo>
                <a:close/>
                <a:moveTo>
                  <a:pt x="58" y="21"/>
                </a:move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2"/>
                  <a:pt x="58" y="23"/>
                  <a:pt x="57" y="24"/>
                </a:cubicBezTo>
                <a:cubicBezTo>
                  <a:pt x="53" y="28"/>
                  <a:pt x="53" y="28"/>
                  <a:pt x="53" y="28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9"/>
                  <a:pt x="37" y="9"/>
                  <a:pt x="37" y="9"/>
                </a:cubicBezTo>
                <a:cubicBezTo>
                  <a:pt x="40" y="7"/>
                  <a:pt x="40" y="7"/>
                  <a:pt x="40" y="7"/>
                </a:cubicBezTo>
                <a:cubicBezTo>
                  <a:pt x="41" y="6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5"/>
                  <a:pt x="45" y="6"/>
                  <a:pt x="46" y="7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8"/>
                  <a:pt x="58" y="20"/>
                  <a:pt x="58" y="21"/>
                </a:cubicBezTo>
                <a:cubicBezTo>
                  <a:pt x="58" y="21"/>
                  <a:pt x="58" y="21"/>
                  <a:pt x="58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0" name="TextBox 23"/>
          <p:cNvSpPr txBox="1"/>
          <p:nvPr/>
        </p:nvSpPr>
        <p:spPr>
          <a:xfrm>
            <a:off x="1714456" y="5355918"/>
            <a:ext cx="4551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24"/>
          <p:cNvSpPr txBox="1"/>
          <p:nvPr/>
        </p:nvSpPr>
        <p:spPr>
          <a:xfrm>
            <a:off x="1714456" y="489965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Box 23"/>
          <p:cNvSpPr txBox="1"/>
          <p:nvPr/>
        </p:nvSpPr>
        <p:spPr>
          <a:xfrm>
            <a:off x="7132191" y="5397311"/>
            <a:ext cx="4551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文字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24"/>
          <p:cNvSpPr txBox="1"/>
          <p:nvPr/>
        </p:nvSpPr>
        <p:spPr>
          <a:xfrm>
            <a:off x="7132191" y="494104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23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26" name="文本框 25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707111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25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6" grpId="0" animBg="1"/>
      <p:bldP spid="17452" grpId="0" animBg="1"/>
      <p:bldP spid="17453" grpId="0" animBg="1"/>
      <p:bldP spid="17454" grpId="0" animBg="1"/>
      <p:bldP spid="17456" grpId="0" animBg="1"/>
      <p:bldP spid="17457" grpId="0" animBg="1"/>
      <p:bldP spid="17458" grpId="0" animBg="1"/>
      <p:bldP spid="17460" grpId="0" animBg="1"/>
      <p:bldP spid="17461" grpId="0" animBg="1"/>
      <p:bldP spid="17462" grpId="0" animBg="1"/>
      <p:bldP spid="17464" grpId="0" animBg="1"/>
      <p:bldP spid="17465" grpId="0" animBg="1"/>
      <p:bldP spid="17466" grpId="0" animBg="1"/>
      <p:bldP spid="17468" grpId="0" animBg="1"/>
      <p:bldP spid="17469" grpId="0" animBg="1"/>
      <p:bldP spid="17470" grpId="0" animBg="1"/>
      <p:bldP spid="30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7728878" y="4284622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7728878" y="2397044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4429919" y="1694223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4429919" y="3349439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8" name="Freeform 10"/>
          <p:cNvSpPr>
            <a:spLocks/>
          </p:cNvSpPr>
          <p:nvPr/>
        </p:nvSpPr>
        <p:spPr bwMode="auto">
          <a:xfrm>
            <a:off x="4429919" y="3581801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4429919" y="5237017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4429919" y="5477984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4429919" y="2646618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Freeform 14"/>
          <p:cNvSpPr>
            <a:spLocks/>
          </p:cNvSpPr>
          <p:nvPr/>
        </p:nvSpPr>
        <p:spPr bwMode="auto">
          <a:xfrm>
            <a:off x="4429919" y="4537064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238881" y="5604205"/>
            <a:ext cx="763063" cy="441774"/>
            <a:chOff x="5238881" y="5604205"/>
            <a:chExt cx="763063" cy="441774"/>
          </a:xfrm>
        </p:grpSpPr>
        <p:sp>
          <p:nvSpPr>
            <p:cNvPr id="87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00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1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2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3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4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6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6839593" y="4666153"/>
            <a:ext cx="745852" cy="441774"/>
            <a:chOff x="6839593" y="4666153"/>
            <a:chExt cx="745852" cy="441774"/>
          </a:xfrm>
        </p:grpSpPr>
        <p:sp>
          <p:nvSpPr>
            <p:cNvPr id="8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07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8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09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10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839593" y="2775708"/>
            <a:ext cx="745852" cy="444643"/>
            <a:chOff x="6839593" y="2775708"/>
            <a:chExt cx="745852" cy="444643"/>
          </a:xfrm>
        </p:grpSpPr>
        <p:sp>
          <p:nvSpPr>
            <p:cNvPr id="91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211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1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238881" y="1826181"/>
            <a:ext cx="763063" cy="438906"/>
            <a:chOff x="5238881" y="1826181"/>
            <a:chExt cx="763063" cy="438906"/>
          </a:xfrm>
        </p:grpSpPr>
        <p:sp>
          <p:nvSpPr>
            <p:cNvPr id="88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5238881" y="3710891"/>
            <a:ext cx="763063" cy="444643"/>
            <a:chOff x="5238881" y="3710891"/>
            <a:chExt cx="763063" cy="444643"/>
          </a:xfrm>
        </p:grpSpPr>
        <p:sp>
          <p:nvSpPr>
            <p:cNvPr id="90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10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6" name="TextBox 23"/>
          <p:cNvSpPr txBox="1"/>
          <p:nvPr/>
        </p:nvSpPr>
        <p:spPr>
          <a:xfrm>
            <a:off x="1436913" y="1939355"/>
            <a:ext cx="258571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2351800" y="1535478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436913" y="3834830"/>
            <a:ext cx="258571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351800" y="3430953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3"/>
          <p:cNvSpPr txBox="1"/>
          <p:nvPr/>
        </p:nvSpPr>
        <p:spPr>
          <a:xfrm>
            <a:off x="8672514" y="1939355"/>
            <a:ext cx="257605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672514" y="1535478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3"/>
          <p:cNvSpPr txBox="1"/>
          <p:nvPr/>
        </p:nvSpPr>
        <p:spPr>
          <a:xfrm>
            <a:off x="8672514" y="3834830"/>
            <a:ext cx="257605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8672514" y="3430953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1436913" y="5616005"/>
            <a:ext cx="258571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2351800" y="5212128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8672514" y="5616005"/>
            <a:ext cx="257605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8672514" y="5212128"/>
            <a:ext cx="1723549" cy="452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62" name="文本框 61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58020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 bwMode="auto">
          <a:xfrm>
            <a:off x="1500762" y="2109075"/>
            <a:ext cx="3895019" cy="3896694"/>
            <a:chOff x="6240781" y="1363134"/>
            <a:chExt cx="4963583" cy="4963585"/>
          </a:xfrm>
        </p:grpSpPr>
        <p:grpSp>
          <p:nvGrpSpPr>
            <p:cNvPr id="16" name="Group 12"/>
            <p:cNvGrpSpPr/>
            <p:nvPr/>
          </p:nvGrpSpPr>
          <p:grpSpPr bwMode="auto"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30" name="Freeform 26"/>
              <p:cNvSpPr/>
              <p:nvPr/>
            </p:nvSpPr>
            <p:spPr bwMode="auto">
              <a:xfrm>
                <a:off x="5953547" y="2046327"/>
                <a:ext cx="1145443" cy="594862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58863" tIns="29432" rIns="58863" bIns="29432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829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7"/>
              <p:cNvSpPr/>
              <p:nvPr/>
            </p:nvSpPr>
            <p:spPr bwMode="auto">
              <a:xfrm>
                <a:off x="4657725" y="946151"/>
                <a:ext cx="2150105" cy="1826164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58863" tIns="29432" rIns="58863" bIns="29432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829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Group 13"/>
            <p:cNvGrpSpPr/>
            <p:nvPr/>
          </p:nvGrpSpPr>
          <p:grpSpPr bwMode="auto"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8" name="Freeform 24"/>
              <p:cNvSpPr/>
              <p:nvPr/>
            </p:nvSpPr>
            <p:spPr bwMode="auto">
              <a:xfrm>
                <a:off x="5753574" y="2257407"/>
                <a:ext cx="593518" cy="1146549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58863" tIns="29432" rIns="58863" bIns="29432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829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25"/>
              <p:cNvSpPr/>
              <p:nvPr/>
            </p:nvSpPr>
            <p:spPr bwMode="auto">
              <a:xfrm>
                <a:off x="4657725" y="2518059"/>
                <a:ext cx="1825349" cy="2150780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58863" tIns="29432" rIns="58863" bIns="29432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829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 bwMode="auto"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6" name="Freeform 22"/>
              <p:cNvSpPr/>
              <p:nvPr/>
            </p:nvSpPr>
            <p:spPr bwMode="auto">
              <a:xfrm>
                <a:off x="5953547" y="2988192"/>
                <a:ext cx="1145442" cy="594862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58863" tIns="29432" rIns="58863" bIns="29432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829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6231909" y="2842675"/>
                <a:ext cx="2148505" cy="1826164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58863" tIns="29432" rIns="58863" bIns="29432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829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Group 15"/>
            <p:cNvGrpSpPr/>
            <p:nvPr/>
          </p:nvGrpSpPr>
          <p:grpSpPr bwMode="auto">
            <a:xfrm>
              <a:off x="8770565" y="1363134"/>
              <a:ext cx="2433799" cy="3277074"/>
              <a:chOff x="6555063" y="946150"/>
              <a:chExt cx="1825349" cy="2457806"/>
            </a:xfrm>
          </p:grpSpPr>
          <p:sp>
            <p:nvSpPr>
              <p:cNvPr id="24" name="Freeform 20"/>
              <p:cNvSpPr/>
              <p:nvPr/>
            </p:nvSpPr>
            <p:spPr bwMode="auto">
              <a:xfrm>
                <a:off x="6691046" y="2257407"/>
                <a:ext cx="593518" cy="1146549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58863" tIns="29432" rIns="58863" bIns="29432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829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1"/>
              <p:cNvSpPr/>
              <p:nvPr/>
            </p:nvSpPr>
            <p:spPr bwMode="auto">
              <a:xfrm>
                <a:off x="6555063" y="946150"/>
                <a:ext cx="1825349" cy="2150780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58863" tIns="29432" rIns="58863" bIns="29432"/>
              <a:lstStyle/>
              <a:p>
                <a:pPr algn="just" eaLnBrk="1" hangingPunct="1">
                  <a:lnSpc>
                    <a:spcPct val="120000"/>
                  </a:lnSpc>
                  <a:defRPr/>
                </a:pPr>
                <a:endParaRPr lang="en-US" sz="1829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Up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829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829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Up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829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829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Down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829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829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spcFirstLastPara="1" wrap="none" anchor="ctr">
              <a:prstTxWarp prst="textArchDown">
                <a:avLst/>
              </a:prstTxWarp>
              <a:spAutoFit/>
            </a:bodyPr>
            <a:lstStyle/>
            <a:p>
              <a:pPr algn="just" eaLnBrk="1" hangingPunct="1">
                <a:lnSpc>
                  <a:spcPct val="120000"/>
                </a:lnSpc>
                <a:defRPr/>
              </a:pPr>
              <a:r>
                <a:rPr lang="zh-CN" altLang="en-US" sz="1829" b="1" noProof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829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044132" y="2302387"/>
            <a:ext cx="5827786" cy="3558610"/>
            <a:chOff x="5508625" y="2268843"/>
            <a:chExt cx="6392863" cy="3903662"/>
          </a:xfrm>
        </p:grpSpPr>
        <p:grpSp>
          <p:nvGrpSpPr>
            <p:cNvPr id="33" name="PA_淘宝店chenying0907出品 8"/>
            <p:cNvGrpSpPr/>
            <p:nvPr>
              <p:custDataLst>
                <p:tags r:id="rId1"/>
              </p:custDataLst>
            </p:nvPr>
          </p:nvGrpSpPr>
          <p:grpSpPr bwMode="auto">
            <a:xfrm>
              <a:off x="5508625" y="2268843"/>
              <a:ext cx="4435475" cy="969962"/>
              <a:chOff x="0" y="0"/>
              <a:chExt cx="4612942" cy="968991"/>
            </a:xfrm>
            <a:solidFill>
              <a:srgbClr val="A8CF38"/>
            </a:solidFill>
          </p:grpSpPr>
          <p:sp>
            <p:nvSpPr>
              <p:cNvPr id="51" name="淘宝店chenying0907出品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43952" cy="96899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76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2" name="直角三角形 7"/>
              <p:cNvSpPr>
                <a:spLocks noChangeArrowheads="1"/>
              </p:cNvSpPr>
              <p:nvPr/>
            </p:nvSpPr>
            <p:spPr bwMode="auto">
              <a:xfrm rot="5400000">
                <a:off x="3643950" y="0"/>
                <a:ext cx="968991" cy="968991"/>
              </a:xfrm>
              <a:prstGeom prst="rtTriangl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76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4" name="PA_淘宝店chenying0907出品 9"/>
            <p:cNvGrpSpPr/>
            <p:nvPr>
              <p:custDataLst>
                <p:tags r:id="rId2"/>
              </p:custDataLst>
            </p:nvPr>
          </p:nvGrpSpPr>
          <p:grpSpPr bwMode="auto">
            <a:xfrm>
              <a:off x="5508625" y="3238805"/>
              <a:ext cx="5145088" cy="968375"/>
              <a:chOff x="0" y="0"/>
              <a:chExt cx="5841243" cy="968992"/>
            </a:xfrm>
            <a:solidFill>
              <a:schemeClr val="tx2">
                <a:lumMod val="75000"/>
              </a:schemeClr>
            </a:solidFill>
          </p:grpSpPr>
          <p:sp>
            <p:nvSpPr>
              <p:cNvPr id="49" name="淘宝店chenying0907出品 10"/>
              <p:cNvSpPr>
                <a:spLocks noChangeArrowheads="1"/>
              </p:cNvSpPr>
              <p:nvPr/>
            </p:nvSpPr>
            <p:spPr bwMode="auto">
              <a:xfrm>
                <a:off x="0" y="1"/>
                <a:ext cx="4872252" cy="968991"/>
              </a:xfrm>
              <a:prstGeom prst="rect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76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0" name="直角三角形 11"/>
              <p:cNvSpPr>
                <a:spLocks noChangeArrowheads="1"/>
              </p:cNvSpPr>
              <p:nvPr/>
            </p:nvSpPr>
            <p:spPr bwMode="auto">
              <a:xfrm rot="5400000">
                <a:off x="4872251" y="0"/>
                <a:ext cx="968991" cy="968991"/>
              </a:xfrm>
              <a:prstGeom prst="rtTriangl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76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5" name="PA_淘宝店chenying0907出品 12"/>
            <p:cNvGrpSpPr/>
            <p:nvPr>
              <p:custDataLst>
                <p:tags r:id="rId3"/>
              </p:custDataLst>
            </p:nvPr>
          </p:nvGrpSpPr>
          <p:grpSpPr bwMode="auto">
            <a:xfrm>
              <a:off x="5508625" y="4204005"/>
              <a:ext cx="5886450" cy="971550"/>
              <a:chOff x="0" y="0"/>
              <a:chExt cx="5765853" cy="972742"/>
            </a:xfrm>
            <a:solidFill>
              <a:srgbClr val="A8CF38"/>
            </a:solidFill>
          </p:grpSpPr>
          <p:sp>
            <p:nvSpPr>
              <p:cNvPr id="47" name="淘宝店chenying0907出品 13"/>
              <p:cNvSpPr>
                <a:spLocks noChangeArrowheads="1"/>
              </p:cNvSpPr>
              <p:nvPr/>
            </p:nvSpPr>
            <p:spPr bwMode="auto">
              <a:xfrm>
                <a:off x="0" y="3751"/>
                <a:ext cx="4872252" cy="96899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76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8" name="直角三角形 14"/>
              <p:cNvSpPr>
                <a:spLocks noChangeArrowheads="1"/>
              </p:cNvSpPr>
              <p:nvPr/>
            </p:nvSpPr>
            <p:spPr bwMode="auto">
              <a:xfrm rot="5400000">
                <a:off x="4832681" y="39568"/>
                <a:ext cx="972742" cy="893603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76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6" name="PA_淘宝店chenying0907出品 16"/>
            <p:cNvGrpSpPr/>
            <p:nvPr>
              <p:custDataLst>
                <p:tags r:id="rId4"/>
              </p:custDataLst>
            </p:nvPr>
          </p:nvGrpSpPr>
          <p:grpSpPr bwMode="auto">
            <a:xfrm>
              <a:off x="5508625" y="5172380"/>
              <a:ext cx="6392863" cy="1000125"/>
              <a:chOff x="0" y="0"/>
              <a:chExt cx="5653864" cy="968991"/>
            </a:xfrm>
            <a:solidFill>
              <a:schemeClr val="tx2">
                <a:lumMod val="75000"/>
              </a:schemeClr>
            </a:solidFill>
          </p:grpSpPr>
          <p:sp>
            <p:nvSpPr>
              <p:cNvPr id="45" name="淘宝店chenying0907出品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872252" cy="968991"/>
              </a:xfrm>
              <a:prstGeom prst="rect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76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6" name="直角三角形 18"/>
              <p:cNvSpPr>
                <a:spLocks noChangeArrowheads="1"/>
              </p:cNvSpPr>
              <p:nvPr/>
            </p:nvSpPr>
            <p:spPr bwMode="auto">
              <a:xfrm rot="5400000">
                <a:off x="4778563" y="93692"/>
                <a:ext cx="968989" cy="781610"/>
              </a:xfrm>
              <a:prstGeom prst="rtTriangl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476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37" name="PA_淘宝店chenying0907出品 11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8194675" y="2400607"/>
              <a:ext cx="952500" cy="742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796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3796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PA_淘宝店chenying0907出品 11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929688" y="3351518"/>
              <a:ext cx="952500" cy="742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796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3796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PA_淘宝店chenying0907出品 113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640888" y="4353230"/>
              <a:ext cx="952500" cy="742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796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3796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PA_淘宝店chenying0907出品 11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236199" y="5323192"/>
              <a:ext cx="952500" cy="742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796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3796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PA_淘宝店chenying0907出品 115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870515" y="2434914"/>
              <a:ext cx="2606940" cy="625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1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请替换文字内容，修改文字内容，也可以直接复制你的内容到此。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PA_淘宝店chenying0907出品 116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5813364" y="3336615"/>
              <a:ext cx="2604939" cy="625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1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请替换文字内容，修改文字内容，也可以直接复制你的内容到此。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PA_淘宝店chenying0907出品 117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5813364" y="4301815"/>
              <a:ext cx="2604939" cy="625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1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请替换文字内容，修改文字内容，也可以直接复制你的内容到此。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PA_淘宝店chenying0907出品 11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824478" y="5324165"/>
              <a:ext cx="2604939" cy="625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11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请替换文字内容，修改文字内容，也可以直接复制你的内容到此。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54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57" name="文本框 56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59984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gallery dir="l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198938" y="4596494"/>
            <a:ext cx="1149350" cy="1082675"/>
            <a:chOff x="4437063" y="4596494"/>
            <a:chExt cx="1149350" cy="1082675"/>
          </a:xfrm>
        </p:grpSpPr>
        <p:grpSp>
          <p:nvGrpSpPr>
            <p:cNvPr id="4" name="组合 3"/>
            <p:cNvGrpSpPr/>
            <p:nvPr/>
          </p:nvGrpSpPr>
          <p:grpSpPr>
            <a:xfrm>
              <a:off x="4437063" y="4596494"/>
              <a:ext cx="1149350" cy="1082675"/>
              <a:chOff x="4437063" y="4596494"/>
              <a:chExt cx="1149350" cy="1082675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4437063" y="4640944"/>
                <a:ext cx="1149350" cy="1036638"/>
              </a:xfrm>
              <a:custGeom>
                <a:avLst/>
                <a:gdLst>
                  <a:gd name="T0" fmla="*/ 824 w 1448"/>
                  <a:gd name="T1" fmla="*/ 5 h 1306"/>
                  <a:gd name="T2" fmla="*/ 992 w 1448"/>
                  <a:gd name="T3" fmla="*/ 37 h 1306"/>
                  <a:gd name="T4" fmla="*/ 1142 w 1448"/>
                  <a:gd name="T5" fmla="*/ 100 h 1306"/>
                  <a:gd name="T6" fmla="*/ 1268 w 1448"/>
                  <a:gd name="T7" fmla="*/ 187 h 1306"/>
                  <a:gd name="T8" fmla="*/ 1365 w 1448"/>
                  <a:gd name="T9" fmla="*/ 296 h 1306"/>
                  <a:gd name="T10" fmla="*/ 1426 w 1448"/>
                  <a:gd name="T11" fmla="*/ 420 h 1306"/>
                  <a:gd name="T12" fmla="*/ 1448 w 1448"/>
                  <a:gd name="T13" fmla="*/ 557 h 1306"/>
                  <a:gd name="T14" fmla="*/ 1426 w 1448"/>
                  <a:gd name="T15" fmla="*/ 695 h 1306"/>
                  <a:gd name="T16" fmla="*/ 1365 w 1448"/>
                  <a:gd name="T17" fmla="*/ 819 h 1306"/>
                  <a:gd name="T18" fmla="*/ 1268 w 1448"/>
                  <a:gd name="T19" fmla="*/ 928 h 1306"/>
                  <a:gd name="T20" fmla="*/ 1142 w 1448"/>
                  <a:gd name="T21" fmla="*/ 1017 h 1306"/>
                  <a:gd name="T22" fmla="*/ 992 w 1448"/>
                  <a:gd name="T23" fmla="*/ 1078 h 1306"/>
                  <a:gd name="T24" fmla="*/ 824 w 1448"/>
                  <a:gd name="T25" fmla="*/ 1112 h 1306"/>
                  <a:gd name="T26" fmla="*/ 655 w 1448"/>
                  <a:gd name="T27" fmla="*/ 1112 h 1306"/>
                  <a:gd name="T28" fmla="*/ 504 w 1448"/>
                  <a:gd name="T29" fmla="*/ 1086 h 1306"/>
                  <a:gd name="T30" fmla="*/ 567 w 1448"/>
                  <a:gd name="T31" fmla="*/ 1171 h 1306"/>
                  <a:gd name="T32" fmla="*/ 650 w 1448"/>
                  <a:gd name="T33" fmla="*/ 1245 h 1306"/>
                  <a:gd name="T34" fmla="*/ 754 w 1448"/>
                  <a:gd name="T35" fmla="*/ 1304 h 1306"/>
                  <a:gd name="T36" fmla="*/ 619 w 1448"/>
                  <a:gd name="T37" fmla="*/ 1299 h 1306"/>
                  <a:gd name="T38" fmla="*/ 482 w 1448"/>
                  <a:gd name="T39" fmla="*/ 1258 h 1306"/>
                  <a:gd name="T40" fmla="*/ 347 w 1448"/>
                  <a:gd name="T41" fmla="*/ 1183 h 1306"/>
                  <a:gd name="T42" fmla="*/ 226 w 1448"/>
                  <a:gd name="T43" fmla="*/ 1081 h 1306"/>
                  <a:gd name="T44" fmla="*/ 123 w 1448"/>
                  <a:gd name="T45" fmla="*/ 955 h 1306"/>
                  <a:gd name="T46" fmla="*/ 48 w 1448"/>
                  <a:gd name="T47" fmla="*/ 811 h 1306"/>
                  <a:gd name="T48" fmla="*/ 5 w 1448"/>
                  <a:gd name="T49" fmla="*/ 653 h 1306"/>
                  <a:gd name="T50" fmla="*/ 5 w 1448"/>
                  <a:gd name="T51" fmla="*/ 505 h 1306"/>
                  <a:gd name="T52" fmla="*/ 39 w 1448"/>
                  <a:gd name="T53" fmla="*/ 381 h 1306"/>
                  <a:gd name="T54" fmla="*/ 104 w 1448"/>
                  <a:gd name="T55" fmla="*/ 272 h 1306"/>
                  <a:gd name="T56" fmla="*/ 194 w 1448"/>
                  <a:gd name="T57" fmla="*/ 178 h 1306"/>
                  <a:gd name="T58" fmla="*/ 308 w 1448"/>
                  <a:gd name="T59" fmla="*/ 103 h 1306"/>
                  <a:gd name="T60" fmla="*/ 437 w 1448"/>
                  <a:gd name="T61" fmla="*/ 47 h 1306"/>
                  <a:gd name="T62" fmla="*/ 582 w 1448"/>
                  <a:gd name="T63" fmla="*/ 12 h 1306"/>
                  <a:gd name="T64" fmla="*/ 735 w 1448"/>
                  <a:gd name="T65" fmla="*/ 0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6">
                    <a:moveTo>
                      <a:pt x="735" y="0"/>
                    </a:moveTo>
                    <a:lnTo>
                      <a:pt x="824" y="5"/>
                    </a:lnTo>
                    <a:lnTo>
                      <a:pt x="910" y="17"/>
                    </a:lnTo>
                    <a:lnTo>
                      <a:pt x="992" y="37"/>
                    </a:lnTo>
                    <a:lnTo>
                      <a:pt x="1070" y="64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7"/>
                    </a:lnTo>
                    <a:lnTo>
                      <a:pt x="1321" y="239"/>
                    </a:lnTo>
                    <a:lnTo>
                      <a:pt x="1365" y="296"/>
                    </a:lnTo>
                    <a:lnTo>
                      <a:pt x="1400" y="357"/>
                    </a:lnTo>
                    <a:lnTo>
                      <a:pt x="1426" y="420"/>
                    </a:lnTo>
                    <a:lnTo>
                      <a:pt x="1443" y="488"/>
                    </a:lnTo>
                    <a:lnTo>
                      <a:pt x="1448" y="557"/>
                    </a:lnTo>
                    <a:lnTo>
                      <a:pt x="1443" y="627"/>
                    </a:lnTo>
                    <a:lnTo>
                      <a:pt x="1426" y="695"/>
                    </a:lnTo>
                    <a:lnTo>
                      <a:pt x="1400" y="760"/>
                    </a:lnTo>
                    <a:lnTo>
                      <a:pt x="1365" y="819"/>
                    </a:lnTo>
                    <a:lnTo>
                      <a:pt x="1321" y="877"/>
                    </a:lnTo>
                    <a:lnTo>
                      <a:pt x="1268" y="928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70" y="1051"/>
                    </a:lnTo>
                    <a:lnTo>
                      <a:pt x="992" y="1078"/>
                    </a:lnTo>
                    <a:lnTo>
                      <a:pt x="910" y="1098"/>
                    </a:lnTo>
                    <a:lnTo>
                      <a:pt x="824" y="1112"/>
                    </a:lnTo>
                    <a:lnTo>
                      <a:pt x="735" y="1115"/>
                    </a:lnTo>
                    <a:lnTo>
                      <a:pt x="655" y="1112"/>
                    </a:lnTo>
                    <a:lnTo>
                      <a:pt x="579" y="1102"/>
                    </a:lnTo>
                    <a:lnTo>
                      <a:pt x="504" y="1086"/>
                    </a:lnTo>
                    <a:lnTo>
                      <a:pt x="533" y="1129"/>
                    </a:lnTo>
                    <a:lnTo>
                      <a:pt x="567" y="1171"/>
                    </a:lnTo>
                    <a:lnTo>
                      <a:pt x="606" y="1209"/>
                    </a:lnTo>
                    <a:lnTo>
                      <a:pt x="650" y="1245"/>
                    </a:lnTo>
                    <a:lnTo>
                      <a:pt x="699" y="1277"/>
                    </a:lnTo>
                    <a:lnTo>
                      <a:pt x="754" y="1304"/>
                    </a:lnTo>
                    <a:lnTo>
                      <a:pt x="687" y="1306"/>
                    </a:lnTo>
                    <a:lnTo>
                      <a:pt x="619" y="1299"/>
                    </a:lnTo>
                    <a:lnTo>
                      <a:pt x="550" y="1284"/>
                    </a:lnTo>
                    <a:lnTo>
                      <a:pt x="482" y="1258"/>
                    </a:lnTo>
                    <a:lnTo>
                      <a:pt x="414" y="1224"/>
                    </a:lnTo>
                    <a:lnTo>
                      <a:pt x="347" y="1183"/>
                    </a:lnTo>
                    <a:lnTo>
                      <a:pt x="284" y="1136"/>
                    </a:lnTo>
                    <a:lnTo>
                      <a:pt x="226" y="1081"/>
                    </a:lnTo>
                    <a:lnTo>
                      <a:pt x="172" y="1020"/>
                    </a:lnTo>
                    <a:lnTo>
                      <a:pt x="123" y="955"/>
                    </a:lnTo>
                    <a:lnTo>
                      <a:pt x="82" y="886"/>
                    </a:lnTo>
                    <a:lnTo>
                      <a:pt x="48" y="811"/>
                    </a:lnTo>
                    <a:lnTo>
                      <a:pt x="22" y="734"/>
                    </a:lnTo>
                    <a:lnTo>
                      <a:pt x="5" y="653"/>
                    </a:lnTo>
                    <a:lnTo>
                      <a:pt x="0" y="571"/>
                    </a:lnTo>
                    <a:lnTo>
                      <a:pt x="5" y="505"/>
                    </a:lnTo>
                    <a:lnTo>
                      <a:pt x="17" y="440"/>
                    </a:lnTo>
                    <a:lnTo>
                      <a:pt x="39" y="381"/>
                    </a:lnTo>
                    <a:lnTo>
                      <a:pt x="68" y="325"/>
                    </a:lnTo>
                    <a:lnTo>
                      <a:pt x="104" y="272"/>
                    </a:lnTo>
                    <a:lnTo>
                      <a:pt x="146" y="222"/>
                    </a:lnTo>
                    <a:lnTo>
                      <a:pt x="194" y="178"/>
                    </a:lnTo>
                    <a:lnTo>
                      <a:pt x="248" y="137"/>
                    </a:lnTo>
                    <a:lnTo>
                      <a:pt x="308" y="103"/>
                    </a:lnTo>
                    <a:lnTo>
                      <a:pt x="371" y="73"/>
                    </a:lnTo>
                    <a:lnTo>
                      <a:pt x="437" y="47"/>
                    </a:lnTo>
                    <a:lnTo>
                      <a:pt x="509" y="27"/>
                    </a:lnTo>
                    <a:lnTo>
                      <a:pt x="582" y="12"/>
                    </a:lnTo>
                    <a:lnTo>
                      <a:pt x="657" y="3"/>
                    </a:lnTo>
                    <a:lnTo>
                      <a:pt x="73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4437063" y="4596494"/>
                <a:ext cx="1149350" cy="1082675"/>
              </a:xfrm>
              <a:custGeom>
                <a:avLst/>
                <a:gdLst>
                  <a:gd name="T0" fmla="*/ 824 w 1448"/>
                  <a:gd name="T1" fmla="*/ 5 h 1363"/>
                  <a:gd name="T2" fmla="*/ 992 w 1448"/>
                  <a:gd name="T3" fmla="*/ 37 h 1363"/>
                  <a:gd name="T4" fmla="*/ 1142 w 1448"/>
                  <a:gd name="T5" fmla="*/ 100 h 1363"/>
                  <a:gd name="T6" fmla="*/ 1268 w 1448"/>
                  <a:gd name="T7" fmla="*/ 187 h 1363"/>
                  <a:gd name="T8" fmla="*/ 1365 w 1448"/>
                  <a:gd name="T9" fmla="*/ 295 h 1363"/>
                  <a:gd name="T10" fmla="*/ 1426 w 1448"/>
                  <a:gd name="T11" fmla="*/ 420 h 1363"/>
                  <a:gd name="T12" fmla="*/ 1448 w 1448"/>
                  <a:gd name="T13" fmla="*/ 557 h 1363"/>
                  <a:gd name="T14" fmla="*/ 1426 w 1448"/>
                  <a:gd name="T15" fmla="*/ 695 h 1363"/>
                  <a:gd name="T16" fmla="*/ 1365 w 1448"/>
                  <a:gd name="T17" fmla="*/ 821 h 1363"/>
                  <a:gd name="T18" fmla="*/ 1268 w 1448"/>
                  <a:gd name="T19" fmla="*/ 928 h 1363"/>
                  <a:gd name="T20" fmla="*/ 1142 w 1448"/>
                  <a:gd name="T21" fmla="*/ 1017 h 1363"/>
                  <a:gd name="T22" fmla="*/ 992 w 1448"/>
                  <a:gd name="T23" fmla="*/ 1078 h 1363"/>
                  <a:gd name="T24" fmla="*/ 824 w 1448"/>
                  <a:gd name="T25" fmla="*/ 1112 h 1363"/>
                  <a:gd name="T26" fmla="*/ 655 w 1448"/>
                  <a:gd name="T27" fmla="*/ 1112 h 1363"/>
                  <a:gd name="T28" fmla="*/ 504 w 1448"/>
                  <a:gd name="T29" fmla="*/ 1086 h 1363"/>
                  <a:gd name="T30" fmla="*/ 550 w 1448"/>
                  <a:gd name="T31" fmla="*/ 1159 h 1363"/>
                  <a:gd name="T32" fmla="*/ 606 w 1448"/>
                  <a:gd name="T33" fmla="*/ 1238 h 1363"/>
                  <a:gd name="T34" fmla="*/ 674 w 1448"/>
                  <a:gd name="T35" fmla="*/ 1309 h 1363"/>
                  <a:gd name="T36" fmla="*/ 754 w 1448"/>
                  <a:gd name="T37" fmla="*/ 1360 h 1363"/>
                  <a:gd name="T38" fmla="*/ 628 w 1448"/>
                  <a:gd name="T39" fmla="*/ 1358 h 1363"/>
                  <a:gd name="T40" fmla="*/ 499 w 1448"/>
                  <a:gd name="T41" fmla="*/ 1323 h 1363"/>
                  <a:gd name="T42" fmla="*/ 371 w 1448"/>
                  <a:gd name="T43" fmla="*/ 1256 h 1363"/>
                  <a:gd name="T44" fmla="*/ 254 w 1448"/>
                  <a:gd name="T45" fmla="*/ 1163 h 1363"/>
                  <a:gd name="T46" fmla="*/ 151 w 1448"/>
                  <a:gd name="T47" fmla="*/ 1045 h 1363"/>
                  <a:gd name="T48" fmla="*/ 71 w 1448"/>
                  <a:gd name="T49" fmla="*/ 904 h 1363"/>
                  <a:gd name="T50" fmla="*/ 19 w 1448"/>
                  <a:gd name="T51" fmla="*/ 746 h 1363"/>
                  <a:gd name="T52" fmla="*/ 0 w 1448"/>
                  <a:gd name="T53" fmla="*/ 571 h 1363"/>
                  <a:gd name="T54" fmla="*/ 19 w 1448"/>
                  <a:gd name="T55" fmla="*/ 440 h 1363"/>
                  <a:gd name="T56" fmla="*/ 68 w 1448"/>
                  <a:gd name="T57" fmla="*/ 324 h 1363"/>
                  <a:gd name="T58" fmla="*/ 146 w 1448"/>
                  <a:gd name="T59" fmla="*/ 222 h 1363"/>
                  <a:gd name="T60" fmla="*/ 248 w 1448"/>
                  <a:gd name="T61" fmla="*/ 137 h 1363"/>
                  <a:gd name="T62" fmla="*/ 371 w 1448"/>
                  <a:gd name="T63" fmla="*/ 73 h 1363"/>
                  <a:gd name="T64" fmla="*/ 509 w 1448"/>
                  <a:gd name="T65" fmla="*/ 27 h 1363"/>
                  <a:gd name="T66" fmla="*/ 657 w 1448"/>
                  <a:gd name="T67" fmla="*/ 3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3">
                    <a:moveTo>
                      <a:pt x="735" y="0"/>
                    </a:moveTo>
                    <a:lnTo>
                      <a:pt x="824" y="5"/>
                    </a:lnTo>
                    <a:lnTo>
                      <a:pt x="910" y="17"/>
                    </a:lnTo>
                    <a:lnTo>
                      <a:pt x="992" y="37"/>
                    </a:lnTo>
                    <a:lnTo>
                      <a:pt x="1070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7"/>
                    </a:lnTo>
                    <a:lnTo>
                      <a:pt x="1321" y="239"/>
                    </a:lnTo>
                    <a:lnTo>
                      <a:pt x="1365" y="295"/>
                    </a:lnTo>
                    <a:lnTo>
                      <a:pt x="1400" y="357"/>
                    </a:lnTo>
                    <a:lnTo>
                      <a:pt x="1426" y="420"/>
                    </a:lnTo>
                    <a:lnTo>
                      <a:pt x="1443" y="488"/>
                    </a:lnTo>
                    <a:lnTo>
                      <a:pt x="1448" y="557"/>
                    </a:lnTo>
                    <a:lnTo>
                      <a:pt x="1443" y="627"/>
                    </a:lnTo>
                    <a:lnTo>
                      <a:pt x="1426" y="695"/>
                    </a:lnTo>
                    <a:lnTo>
                      <a:pt x="1400" y="760"/>
                    </a:lnTo>
                    <a:lnTo>
                      <a:pt x="1365" y="821"/>
                    </a:lnTo>
                    <a:lnTo>
                      <a:pt x="1321" y="877"/>
                    </a:lnTo>
                    <a:lnTo>
                      <a:pt x="1268" y="928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70" y="1051"/>
                    </a:lnTo>
                    <a:lnTo>
                      <a:pt x="992" y="1078"/>
                    </a:lnTo>
                    <a:lnTo>
                      <a:pt x="910" y="1098"/>
                    </a:lnTo>
                    <a:lnTo>
                      <a:pt x="824" y="1112"/>
                    </a:lnTo>
                    <a:lnTo>
                      <a:pt x="735" y="1115"/>
                    </a:lnTo>
                    <a:lnTo>
                      <a:pt x="655" y="1112"/>
                    </a:lnTo>
                    <a:lnTo>
                      <a:pt x="579" y="1102"/>
                    </a:lnTo>
                    <a:lnTo>
                      <a:pt x="504" y="1086"/>
                    </a:lnTo>
                    <a:lnTo>
                      <a:pt x="526" y="1122"/>
                    </a:lnTo>
                    <a:lnTo>
                      <a:pt x="550" y="1159"/>
                    </a:lnTo>
                    <a:lnTo>
                      <a:pt x="575" y="1198"/>
                    </a:lnTo>
                    <a:lnTo>
                      <a:pt x="606" y="1238"/>
                    </a:lnTo>
                    <a:lnTo>
                      <a:pt x="638" y="1275"/>
                    </a:lnTo>
                    <a:lnTo>
                      <a:pt x="674" y="1309"/>
                    </a:lnTo>
                    <a:lnTo>
                      <a:pt x="713" y="1336"/>
                    </a:lnTo>
                    <a:lnTo>
                      <a:pt x="754" y="1360"/>
                    </a:lnTo>
                    <a:lnTo>
                      <a:pt x="691" y="1363"/>
                    </a:lnTo>
                    <a:lnTo>
                      <a:pt x="628" y="1358"/>
                    </a:lnTo>
                    <a:lnTo>
                      <a:pt x="563" y="1343"/>
                    </a:lnTo>
                    <a:lnTo>
                      <a:pt x="499" y="1323"/>
                    </a:lnTo>
                    <a:lnTo>
                      <a:pt x="434" y="1292"/>
                    </a:lnTo>
                    <a:lnTo>
                      <a:pt x="371" y="1256"/>
                    </a:lnTo>
                    <a:lnTo>
                      <a:pt x="311" y="1212"/>
                    </a:lnTo>
                    <a:lnTo>
                      <a:pt x="254" y="1163"/>
                    </a:lnTo>
                    <a:lnTo>
                      <a:pt x="201" y="1107"/>
                    </a:lnTo>
                    <a:lnTo>
                      <a:pt x="151" y="1045"/>
                    </a:lnTo>
                    <a:lnTo>
                      <a:pt x="109" y="977"/>
                    </a:lnTo>
                    <a:lnTo>
                      <a:pt x="71" y="904"/>
                    </a:lnTo>
                    <a:lnTo>
                      <a:pt x="41" y="828"/>
                    </a:lnTo>
                    <a:lnTo>
                      <a:pt x="19" y="746"/>
                    </a:lnTo>
                    <a:lnTo>
                      <a:pt x="5" y="659"/>
                    </a:lnTo>
                    <a:lnTo>
                      <a:pt x="0" y="571"/>
                    </a:lnTo>
                    <a:lnTo>
                      <a:pt x="5" y="505"/>
                    </a:lnTo>
                    <a:lnTo>
                      <a:pt x="19" y="440"/>
                    </a:lnTo>
                    <a:lnTo>
                      <a:pt x="39" y="381"/>
                    </a:lnTo>
                    <a:lnTo>
                      <a:pt x="68" y="324"/>
                    </a:lnTo>
                    <a:lnTo>
                      <a:pt x="104" y="272"/>
                    </a:lnTo>
                    <a:lnTo>
                      <a:pt x="146" y="222"/>
                    </a:lnTo>
                    <a:lnTo>
                      <a:pt x="196" y="178"/>
                    </a:lnTo>
                    <a:lnTo>
                      <a:pt x="248" y="137"/>
                    </a:lnTo>
                    <a:lnTo>
                      <a:pt x="308" y="103"/>
                    </a:lnTo>
                    <a:lnTo>
                      <a:pt x="371" y="73"/>
                    </a:lnTo>
                    <a:lnTo>
                      <a:pt x="437" y="47"/>
                    </a:lnTo>
                    <a:lnTo>
                      <a:pt x="509" y="27"/>
                    </a:lnTo>
                    <a:lnTo>
                      <a:pt x="582" y="11"/>
                    </a:lnTo>
                    <a:lnTo>
                      <a:pt x="657" y="3"/>
                    </a:lnTo>
                    <a:lnTo>
                      <a:pt x="73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4772026" y="4804456"/>
              <a:ext cx="476250" cy="438150"/>
            </a:xfrm>
            <a:custGeom>
              <a:avLst/>
              <a:gdLst>
                <a:gd name="T0" fmla="*/ 431 w 601"/>
                <a:gd name="T1" fmla="*/ 480 h 553"/>
                <a:gd name="T2" fmla="*/ 492 w 601"/>
                <a:gd name="T3" fmla="*/ 344 h 553"/>
                <a:gd name="T4" fmla="*/ 368 w 601"/>
                <a:gd name="T5" fmla="*/ 344 h 553"/>
                <a:gd name="T6" fmla="*/ 390 w 601"/>
                <a:gd name="T7" fmla="*/ 480 h 553"/>
                <a:gd name="T8" fmla="*/ 368 w 601"/>
                <a:gd name="T9" fmla="*/ 344 h 553"/>
                <a:gd name="T10" fmla="*/ 284 w 601"/>
                <a:gd name="T11" fmla="*/ 480 h 553"/>
                <a:gd name="T12" fmla="*/ 320 w 601"/>
                <a:gd name="T13" fmla="*/ 344 h 553"/>
                <a:gd name="T14" fmla="*/ 196 w 601"/>
                <a:gd name="T15" fmla="*/ 344 h 553"/>
                <a:gd name="T16" fmla="*/ 243 w 601"/>
                <a:gd name="T17" fmla="*/ 480 h 553"/>
                <a:gd name="T18" fmla="*/ 196 w 601"/>
                <a:gd name="T19" fmla="*/ 344 h 553"/>
                <a:gd name="T20" fmla="*/ 140 w 601"/>
                <a:gd name="T21" fmla="*/ 480 h 553"/>
                <a:gd name="T22" fmla="*/ 148 w 601"/>
                <a:gd name="T23" fmla="*/ 344 h 553"/>
                <a:gd name="T24" fmla="*/ 267 w 601"/>
                <a:gd name="T25" fmla="*/ 0 h 553"/>
                <a:gd name="T26" fmla="*/ 293 w 601"/>
                <a:gd name="T27" fmla="*/ 17 h 553"/>
                <a:gd name="T28" fmla="*/ 293 w 601"/>
                <a:gd name="T29" fmla="*/ 48 h 553"/>
                <a:gd name="T30" fmla="*/ 267 w 601"/>
                <a:gd name="T31" fmla="*/ 65 h 553"/>
                <a:gd name="T32" fmla="*/ 260 w 601"/>
                <a:gd name="T33" fmla="*/ 63 h 553"/>
                <a:gd name="T34" fmla="*/ 420 w 601"/>
                <a:gd name="T35" fmla="*/ 198 h 553"/>
                <a:gd name="T36" fmla="*/ 337 w 601"/>
                <a:gd name="T37" fmla="*/ 63 h 553"/>
                <a:gd name="T38" fmla="*/ 318 w 601"/>
                <a:gd name="T39" fmla="*/ 60 h 553"/>
                <a:gd name="T40" fmla="*/ 305 w 601"/>
                <a:gd name="T41" fmla="*/ 33 h 553"/>
                <a:gd name="T42" fmla="*/ 318 w 601"/>
                <a:gd name="T43" fmla="*/ 6 h 553"/>
                <a:gd name="T44" fmla="*/ 349 w 601"/>
                <a:gd name="T45" fmla="*/ 6 h 553"/>
                <a:gd name="T46" fmla="*/ 364 w 601"/>
                <a:gd name="T47" fmla="*/ 33 h 553"/>
                <a:gd name="T48" fmla="*/ 361 w 601"/>
                <a:gd name="T49" fmla="*/ 46 h 553"/>
                <a:gd name="T50" fmla="*/ 442 w 601"/>
                <a:gd name="T51" fmla="*/ 198 h 553"/>
                <a:gd name="T52" fmla="*/ 587 w 601"/>
                <a:gd name="T53" fmla="*/ 203 h 553"/>
                <a:gd name="T54" fmla="*/ 601 w 601"/>
                <a:gd name="T55" fmla="*/ 232 h 553"/>
                <a:gd name="T56" fmla="*/ 597 w 601"/>
                <a:gd name="T57" fmla="*/ 273 h 553"/>
                <a:gd name="T58" fmla="*/ 573 w 601"/>
                <a:gd name="T59" fmla="*/ 290 h 553"/>
                <a:gd name="T60" fmla="*/ 553 w 601"/>
                <a:gd name="T61" fmla="*/ 293 h 553"/>
                <a:gd name="T62" fmla="*/ 516 w 601"/>
                <a:gd name="T63" fmla="*/ 538 h 553"/>
                <a:gd name="T64" fmla="*/ 490 w 601"/>
                <a:gd name="T65" fmla="*/ 553 h 553"/>
                <a:gd name="T66" fmla="*/ 102 w 601"/>
                <a:gd name="T67" fmla="*/ 553 h 553"/>
                <a:gd name="T68" fmla="*/ 90 w 601"/>
                <a:gd name="T69" fmla="*/ 543 h 553"/>
                <a:gd name="T70" fmla="*/ 82 w 601"/>
                <a:gd name="T71" fmla="*/ 529 h 553"/>
                <a:gd name="T72" fmla="*/ 49 w 601"/>
                <a:gd name="T73" fmla="*/ 293 h 553"/>
                <a:gd name="T74" fmla="*/ 48 w 601"/>
                <a:gd name="T75" fmla="*/ 290 h 553"/>
                <a:gd name="T76" fmla="*/ 14 w 601"/>
                <a:gd name="T77" fmla="*/ 284 h 553"/>
                <a:gd name="T78" fmla="*/ 0 w 601"/>
                <a:gd name="T79" fmla="*/ 257 h 553"/>
                <a:gd name="T80" fmla="*/ 5 w 601"/>
                <a:gd name="T81" fmla="*/ 215 h 553"/>
                <a:gd name="T82" fmla="*/ 29 w 601"/>
                <a:gd name="T83" fmla="*/ 198 h 553"/>
                <a:gd name="T84" fmla="*/ 245 w 601"/>
                <a:gd name="T85" fmla="*/ 53 h 553"/>
                <a:gd name="T86" fmla="*/ 238 w 601"/>
                <a:gd name="T87" fmla="*/ 40 h 553"/>
                <a:gd name="T88" fmla="*/ 242 w 601"/>
                <a:gd name="T89" fmla="*/ 17 h 553"/>
                <a:gd name="T90" fmla="*/ 267 w 601"/>
                <a:gd name="T91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1" h="553">
                  <a:moveTo>
                    <a:pt x="454" y="344"/>
                  </a:moveTo>
                  <a:lnTo>
                    <a:pt x="431" y="480"/>
                  </a:lnTo>
                  <a:lnTo>
                    <a:pt x="461" y="480"/>
                  </a:lnTo>
                  <a:lnTo>
                    <a:pt x="492" y="344"/>
                  </a:lnTo>
                  <a:lnTo>
                    <a:pt x="454" y="344"/>
                  </a:lnTo>
                  <a:close/>
                  <a:moveTo>
                    <a:pt x="368" y="344"/>
                  </a:moveTo>
                  <a:lnTo>
                    <a:pt x="357" y="480"/>
                  </a:lnTo>
                  <a:lnTo>
                    <a:pt x="390" y="480"/>
                  </a:lnTo>
                  <a:lnTo>
                    <a:pt x="405" y="344"/>
                  </a:lnTo>
                  <a:lnTo>
                    <a:pt x="368" y="344"/>
                  </a:lnTo>
                  <a:close/>
                  <a:moveTo>
                    <a:pt x="281" y="344"/>
                  </a:moveTo>
                  <a:lnTo>
                    <a:pt x="284" y="480"/>
                  </a:lnTo>
                  <a:lnTo>
                    <a:pt x="317" y="480"/>
                  </a:lnTo>
                  <a:lnTo>
                    <a:pt x="320" y="344"/>
                  </a:lnTo>
                  <a:lnTo>
                    <a:pt x="281" y="344"/>
                  </a:lnTo>
                  <a:close/>
                  <a:moveTo>
                    <a:pt x="196" y="344"/>
                  </a:moveTo>
                  <a:lnTo>
                    <a:pt x="213" y="480"/>
                  </a:lnTo>
                  <a:lnTo>
                    <a:pt x="243" y="480"/>
                  </a:lnTo>
                  <a:lnTo>
                    <a:pt x="233" y="344"/>
                  </a:lnTo>
                  <a:lnTo>
                    <a:pt x="196" y="344"/>
                  </a:lnTo>
                  <a:close/>
                  <a:moveTo>
                    <a:pt x="109" y="344"/>
                  </a:moveTo>
                  <a:lnTo>
                    <a:pt x="140" y="480"/>
                  </a:lnTo>
                  <a:lnTo>
                    <a:pt x="172" y="480"/>
                  </a:lnTo>
                  <a:lnTo>
                    <a:pt x="148" y="344"/>
                  </a:lnTo>
                  <a:lnTo>
                    <a:pt x="109" y="344"/>
                  </a:lnTo>
                  <a:close/>
                  <a:moveTo>
                    <a:pt x="267" y="0"/>
                  </a:moveTo>
                  <a:lnTo>
                    <a:pt x="283" y="6"/>
                  </a:lnTo>
                  <a:lnTo>
                    <a:pt x="293" y="17"/>
                  </a:lnTo>
                  <a:lnTo>
                    <a:pt x="298" y="33"/>
                  </a:lnTo>
                  <a:lnTo>
                    <a:pt x="293" y="48"/>
                  </a:lnTo>
                  <a:lnTo>
                    <a:pt x="283" y="60"/>
                  </a:lnTo>
                  <a:lnTo>
                    <a:pt x="267" y="65"/>
                  </a:lnTo>
                  <a:lnTo>
                    <a:pt x="264" y="63"/>
                  </a:lnTo>
                  <a:lnTo>
                    <a:pt x="260" y="63"/>
                  </a:lnTo>
                  <a:lnTo>
                    <a:pt x="180" y="198"/>
                  </a:lnTo>
                  <a:lnTo>
                    <a:pt x="420" y="198"/>
                  </a:lnTo>
                  <a:lnTo>
                    <a:pt x="342" y="63"/>
                  </a:lnTo>
                  <a:lnTo>
                    <a:pt x="337" y="63"/>
                  </a:lnTo>
                  <a:lnTo>
                    <a:pt x="334" y="65"/>
                  </a:lnTo>
                  <a:lnTo>
                    <a:pt x="318" y="60"/>
                  </a:lnTo>
                  <a:lnTo>
                    <a:pt x="308" y="48"/>
                  </a:lnTo>
                  <a:lnTo>
                    <a:pt x="305" y="33"/>
                  </a:lnTo>
                  <a:lnTo>
                    <a:pt x="308" y="17"/>
                  </a:lnTo>
                  <a:lnTo>
                    <a:pt x="318" y="6"/>
                  </a:lnTo>
                  <a:lnTo>
                    <a:pt x="334" y="0"/>
                  </a:lnTo>
                  <a:lnTo>
                    <a:pt x="349" y="6"/>
                  </a:lnTo>
                  <a:lnTo>
                    <a:pt x="359" y="17"/>
                  </a:lnTo>
                  <a:lnTo>
                    <a:pt x="364" y="33"/>
                  </a:lnTo>
                  <a:lnTo>
                    <a:pt x="362" y="40"/>
                  </a:lnTo>
                  <a:lnTo>
                    <a:pt x="361" y="46"/>
                  </a:lnTo>
                  <a:lnTo>
                    <a:pt x="356" y="53"/>
                  </a:lnTo>
                  <a:lnTo>
                    <a:pt x="442" y="198"/>
                  </a:lnTo>
                  <a:lnTo>
                    <a:pt x="573" y="198"/>
                  </a:lnTo>
                  <a:lnTo>
                    <a:pt x="587" y="203"/>
                  </a:lnTo>
                  <a:lnTo>
                    <a:pt x="597" y="215"/>
                  </a:lnTo>
                  <a:lnTo>
                    <a:pt x="601" y="232"/>
                  </a:lnTo>
                  <a:lnTo>
                    <a:pt x="601" y="257"/>
                  </a:lnTo>
                  <a:lnTo>
                    <a:pt x="597" y="273"/>
                  </a:lnTo>
                  <a:lnTo>
                    <a:pt x="587" y="284"/>
                  </a:lnTo>
                  <a:lnTo>
                    <a:pt x="573" y="290"/>
                  </a:lnTo>
                  <a:lnTo>
                    <a:pt x="553" y="290"/>
                  </a:lnTo>
                  <a:lnTo>
                    <a:pt x="553" y="293"/>
                  </a:lnTo>
                  <a:lnTo>
                    <a:pt x="521" y="521"/>
                  </a:lnTo>
                  <a:lnTo>
                    <a:pt x="516" y="538"/>
                  </a:lnTo>
                  <a:lnTo>
                    <a:pt x="505" y="550"/>
                  </a:lnTo>
                  <a:lnTo>
                    <a:pt x="490" y="553"/>
                  </a:lnTo>
                  <a:lnTo>
                    <a:pt x="111" y="553"/>
                  </a:lnTo>
                  <a:lnTo>
                    <a:pt x="102" y="553"/>
                  </a:lnTo>
                  <a:lnTo>
                    <a:pt x="95" y="550"/>
                  </a:lnTo>
                  <a:lnTo>
                    <a:pt x="90" y="543"/>
                  </a:lnTo>
                  <a:lnTo>
                    <a:pt x="85" y="536"/>
                  </a:lnTo>
                  <a:lnTo>
                    <a:pt x="82" y="529"/>
                  </a:lnTo>
                  <a:lnTo>
                    <a:pt x="80" y="521"/>
                  </a:lnTo>
                  <a:lnTo>
                    <a:pt x="49" y="293"/>
                  </a:lnTo>
                  <a:lnTo>
                    <a:pt x="48" y="290"/>
                  </a:lnTo>
                  <a:lnTo>
                    <a:pt x="48" y="290"/>
                  </a:lnTo>
                  <a:lnTo>
                    <a:pt x="29" y="290"/>
                  </a:lnTo>
                  <a:lnTo>
                    <a:pt x="14" y="284"/>
                  </a:lnTo>
                  <a:lnTo>
                    <a:pt x="5" y="273"/>
                  </a:lnTo>
                  <a:lnTo>
                    <a:pt x="0" y="257"/>
                  </a:lnTo>
                  <a:lnTo>
                    <a:pt x="0" y="232"/>
                  </a:lnTo>
                  <a:lnTo>
                    <a:pt x="5" y="215"/>
                  </a:lnTo>
                  <a:lnTo>
                    <a:pt x="14" y="203"/>
                  </a:lnTo>
                  <a:lnTo>
                    <a:pt x="29" y="198"/>
                  </a:lnTo>
                  <a:lnTo>
                    <a:pt x="160" y="198"/>
                  </a:lnTo>
                  <a:lnTo>
                    <a:pt x="245" y="53"/>
                  </a:lnTo>
                  <a:lnTo>
                    <a:pt x="242" y="46"/>
                  </a:lnTo>
                  <a:lnTo>
                    <a:pt x="238" y="40"/>
                  </a:lnTo>
                  <a:lnTo>
                    <a:pt x="238" y="33"/>
                  </a:lnTo>
                  <a:lnTo>
                    <a:pt x="242" y="17"/>
                  </a:lnTo>
                  <a:lnTo>
                    <a:pt x="252" y="6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05376" y="3890056"/>
            <a:ext cx="1149350" cy="1082675"/>
            <a:chOff x="5143501" y="3890056"/>
            <a:chExt cx="1149350" cy="1082675"/>
          </a:xfrm>
        </p:grpSpPr>
        <p:grpSp>
          <p:nvGrpSpPr>
            <p:cNvPr id="5" name="组合 4"/>
            <p:cNvGrpSpPr/>
            <p:nvPr/>
          </p:nvGrpSpPr>
          <p:grpSpPr>
            <a:xfrm>
              <a:off x="5143501" y="3890056"/>
              <a:ext cx="1149350" cy="1082675"/>
              <a:chOff x="5143501" y="3890056"/>
              <a:chExt cx="1149350" cy="1082675"/>
            </a:xfrm>
          </p:grpSpPr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5143501" y="3934506"/>
                <a:ext cx="1149350" cy="1038225"/>
              </a:xfrm>
              <a:custGeom>
                <a:avLst/>
                <a:gdLst>
                  <a:gd name="T0" fmla="*/ 824 w 1448"/>
                  <a:gd name="T1" fmla="*/ 5 h 1308"/>
                  <a:gd name="T2" fmla="*/ 992 w 1448"/>
                  <a:gd name="T3" fmla="*/ 38 h 1308"/>
                  <a:gd name="T4" fmla="*/ 1142 w 1448"/>
                  <a:gd name="T5" fmla="*/ 101 h 1308"/>
                  <a:gd name="T6" fmla="*/ 1268 w 1448"/>
                  <a:gd name="T7" fmla="*/ 189 h 1308"/>
                  <a:gd name="T8" fmla="*/ 1363 w 1448"/>
                  <a:gd name="T9" fmla="*/ 296 h 1308"/>
                  <a:gd name="T10" fmla="*/ 1426 w 1448"/>
                  <a:gd name="T11" fmla="*/ 422 h 1308"/>
                  <a:gd name="T12" fmla="*/ 1448 w 1448"/>
                  <a:gd name="T13" fmla="*/ 560 h 1308"/>
                  <a:gd name="T14" fmla="*/ 1426 w 1448"/>
                  <a:gd name="T15" fmla="*/ 696 h 1308"/>
                  <a:gd name="T16" fmla="*/ 1363 w 1448"/>
                  <a:gd name="T17" fmla="*/ 822 h 1308"/>
                  <a:gd name="T18" fmla="*/ 1268 w 1448"/>
                  <a:gd name="T19" fmla="*/ 931 h 1308"/>
                  <a:gd name="T20" fmla="*/ 1142 w 1448"/>
                  <a:gd name="T21" fmla="*/ 1017 h 1308"/>
                  <a:gd name="T22" fmla="*/ 992 w 1448"/>
                  <a:gd name="T23" fmla="*/ 1080 h 1308"/>
                  <a:gd name="T24" fmla="*/ 824 w 1448"/>
                  <a:gd name="T25" fmla="*/ 1112 h 1308"/>
                  <a:gd name="T26" fmla="*/ 653 w 1448"/>
                  <a:gd name="T27" fmla="*/ 1114 h 1308"/>
                  <a:gd name="T28" fmla="*/ 504 w 1448"/>
                  <a:gd name="T29" fmla="*/ 1087 h 1308"/>
                  <a:gd name="T30" fmla="*/ 567 w 1448"/>
                  <a:gd name="T31" fmla="*/ 1172 h 1308"/>
                  <a:gd name="T32" fmla="*/ 648 w 1448"/>
                  <a:gd name="T33" fmla="*/ 1245 h 1308"/>
                  <a:gd name="T34" fmla="*/ 754 w 1448"/>
                  <a:gd name="T35" fmla="*/ 1305 h 1308"/>
                  <a:gd name="T36" fmla="*/ 619 w 1448"/>
                  <a:gd name="T37" fmla="*/ 1301 h 1308"/>
                  <a:gd name="T38" fmla="*/ 480 w 1448"/>
                  <a:gd name="T39" fmla="*/ 1259 h 1308"/>
                  <a:gd name="T40" fmla="*/ 347 w 1448"/>
                  <a:gd name="T41" fmla="*/ 1186 h 1308"/>
                  <a:gd name="T42" fmla="*/ 225 w 1448"/>
                  <a:gd name="T43" fmla="*/ 1082 h 1308"/>
                  <a:gd name="T44" fmla="*/ 123 w 1448"/>
                  <a:gd name="T45" fmla="*/ 956 h 1308"/>
                  <a:gd name="T46" fmla="*/ 46 w 1448"/>
                  <a:gd name="T47" fmla="*/ 811 h 1308"/>
                  <a:gd name="T48" fmla="*/ 5 w 1448"/>
                  <a:gd name="T49" fmla="*/ 655 h 1308"/>
                  <a:gd name="T50" fmla="*/ 3 w 1448"/>
                  <a:gd name="T51" fmla="*/ 505 h 1308"/>
                  <a:gd name="T52" fmla="*/ 37 w 1448"/>
                  <a:gd name="T53" fmla="*/ 381 h 1308"/>
                  <a:gd name="T54" fmla="*/ 104 w 1448"/>
                  <a:gd name="T55" fmla="*/ 272 h 1308"/>
                  <a:gd name="T56" fmla="*/ 194 w 1448"/>
                  <a:gd name="T57" fmla="*/ 179 h 1308"/>
                  <a:gd name="T58" fmla="*/ 306 w 1448"/>
                  <a:gd name="T59" fmla="*/ 104 h 1308"/>
                  <a:gd name="T60" fmla="*/ 437 w 1448"/>
                  <a:gd name="T61" fmla="*/ 48 h 1308"/>
                  <a:gd name="T62" fmla="*/ 580 w 1448"/>
                  <a:gd name="T63" fmla="*/ 12 h 1308"/>
                  <a:gd name="T64" fmla="*/ 733 w 1448"/>
                  <a:gd name="T65" fmla="*/ 0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8">
                    <a:moveTo>
                      <a:pt x="733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8"/>
                    </a:lnTo>
                    <a:lnTo>
                      <a:pt x="1069" y="67"/>
                    </a:lnTo>
                    <a:lnTo>
                      <a:pt x="1142" y="101"/>
                    </a:lnTo>
                    <a:lnTo>
                      <a:pt x="1208" y="141"/>
                    </a:lnTo>
                    <a:lnTo>
                      <a:pt x="1268" y="189"/>
                    </a:lnTo>
                    <a:lnTo>
                      <a:pt x="1319" y="240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2"/>
                    </a:lnTo>
                    <a:lnTo>
                      <a:pt x="1441" y="488"/>
                    </a:lnTo>
                    <a:lnTo>
                      <a:pt x="1448" y="560"/>
                    </a:lnTo>
                    <a:lnTo>
                      <a:pt x="1441" y="629"/>
                    </a:lnTo>
                    <a:lnTo>
                      <a:pt x="1426" y="696"/>
                    </a:lnTo>
                    <a:lnTo>
                      <a:pt x="1399" y="760"/>
                    </a:lnTo>
                    <a:lnTo>
                      <a:pt x="1363" y="822"/>
                    </a:lnTo>
                    <a:lnTo>
                      <a:pt x="1319" y="878"/>
                    </a:lnTo>
                    <a:lnTo>
                      <a:pt x="1268" y="931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80"/>
                    </a:lnTo>
                    <a:lnTo>
                      <a:pt x="909" y="1101"/>
                    </a:lnTo>
                    <a:lnTo>
                      <a:pt x="824" y="1112"/>
                    </a:lnTo>
                    <a:lnTo>
                      <a:pt x="733" y="1118"/>
                    </a:lnTo>
                    <a:lnTo>
                      <a:pt x="653" y="1114"/>
                    </a:lnTo>
                    <a:lnTo>
                      <a:pt x="577" y="1104"/>
                    </a:lnTo>
                    <a:lnTo>
                      <a:pt x="504" y="1087"/>
                    </a:lnTo>
                    <a:lnTo>
                      <a:pt x="533" y="1131"/>
                    </a:lnTo>
                    <a:lnTo>
                      <a:pt x="567" y="1172"/>
                    </a:lnTo>
                    <a:lnTo>
                      <a:pt x="604" y="1211"/>
                    </a:lnTo>
                    <a:lnTo>
                      <a:pt x="648" y="1245"/>
                    </a:lnTo>
                    <a:lnTo>
                      <a:pt x="699" y="1277"/>
                    </a:lnTo>
                    <a:lnTo>
                      <a:pt x="754" y="1305"/>
                    </a:lnTo>
                    <a:lnTo>
                      <a:pt x="687" y="1308"/>
                    </a:lnTo>
                    <a:lnTo>
                      <a:pt x="619" y="1301"/>
                    </a:lnTo>
                    <a:lnTo>
                      <a:pt x="550" y="1284"/>
                    </a:lnTo>
                    <a:lnTo>
                      <a:pt x="480" y="1259"/>
                    </a:lnTo>
                    <a:lnTo>
                      <a:pt x="413" y="1226"/>
                    </a:lnTo>
                    <a:lnTo>
                      <a:pt x="347" y="1186"/>
                    </a:lnTo>
                    <a:lnTo>
                      <a:pt x="284" y="1136"/>
                    </a:lnTo>
                    <a:lnTo>
                      <a:pt x="225" y="1082"/>
                    </a:lnTo>
                    <a:lnTo>
                      <a:pt x="170" y="1022"/>
                    </a:lnTo>
                    <a:lnTo>
                      <a:pt x="123" y="956"/>
                    </a:lnTo>
                    <a:lnTo>
                      <a:pt x="80" y="886"/>
                    </a:lnTo>
                    <a:lnTo>
                      <a:pt x="46" y="811"/>
                    </a:lnTo>
                    <a:lnTo>
                      <a:pt x="20" y="735"/>
                    </a:lnTo>
                    <a:lnTo>
                      <a:pt x="5" y="655"/>
                    </a:lnTo>
                    <a:lnTo>
                      <a:pt x="0" y="572"/>
                    </a:lnTo>
                    <a:lnTo>
                      <a:pt x="3" y="505"/>
                    </a:lnTo>
                    <a:lnTo>
                      <a:pt x="17" y="442"/>
                    </a:lnTo>
                    <a:lnTo>
                      <a:pt x="37" y="381"/>
                    </a:lnTo>
                    <a:lnTo>
                      <a:pt x="66" y="325"/>
                    </a:lnTo>
                    <a:lnTo>
                      <a:pt x="104" y="272"/>
                    </a:lnTo>
                    <a:lnTo>
                      <a:pt x="146" y="223"/>
                    </a:lnTo>
                    <a:lnTo>
                      <a:pt x="194" y="179"/>
                    </a:lnTo>
                    <a:lnTo>
                      <a:pt x="248" y="140"/>
                    </a:lnTo>
                    <a:lnTo>
                      <a:pt x="306" y="104"/>
                    </a:lnTo>
                    <a:lnTo>
                      <a:pt x="369" y="73"/>
                    </a:lnTo>
                    <a:lnTo>
                      <a:pt x="437" y="48"/>
                    </a:lnTo>
                    <a:lnTo>
                      <a:pt x="507" y="27"/>
                    </a:lnTo>
                    <a:lnTo>
                      <a:pt x="580" y="12"/>
                    </a:lnTo>
                    <a:lnTo>
                      <a:pt x="657" y="4"/>
                    </a:lnTo>
                    <a:lnTo>
                      <a:pt x="73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5143501" y="3890056"/>
                <a:ext cx="1149350" cy="1082675"/>
              </a:xfrm>
              <a:custGeom>
                <a:avLst/>
                <a:gdLst>
                  <a:gd name="T0" fmla="*/ 824 w 1448"/>
                  <a:gd name="T1" fmla="*/ 5 h 1364"/>
                  <a:gd name="T2" fmla="*/ 992 w 1448"/>
                  <a:gd name="T3" fmla="*/ 39 h 1364"/>
                  <a:gd name="T4" fmla="*/ 1142 w 1448"/>
                  <a:gd name="T5" fmla="*/ 100 h 1364"/>
                  <a:gd name="T6" fmla="*/ 1268 w 1448"/>
                  <a:gd name="T7" fmla="*/ 189 h 1364"/>
                  <a:gd name="T8" fmla="*/ 1363 w 1448"/>
                  <a:gd name="T9" fmla="*/ 296 h 1364"/>
                  <a:gd name="T10" fmla="*/ 1426 w 1448"/>
                  <a:gd name="T11" fmla="*/ 422 h 1364"/>
                  <a:gd name="T12" fmla="*/ 1448 w 1448"/>
                  <a:gd name="T13" fmla="*/ 560 h 1364"/>
                  <a:gd name="T14" fmla="*/ 1426 w 1448"/>
                  <a:gd name="T15" fmla="*/ 696 h 1364"/>
                  <a:gd name="T16" fmla="*/ 1363 w 1448"/>
                  <a:gd name="T17" fmla="*/ 822 h 1364"/>
                  <a:gd name="T18" fmla="*/ 1268 w 1448"/>
                  <a:gd name="T19" fmla="*/ 930 h 1364"/>
                  <a:gd name="T20" fmla="*/ 1142 w 1448"/>
                  <a:gd name="T21" fmla="*/ 1017 h 1364"/>
                  <a:gd name="T22" fmla="*/ 992 w 1448"/>
                  <a:gd name="T23" fmla="*/ 1080 h 1364"/>
                  <a:gd name="T24" fmla="*/ 824 w 1448"/>
                  <a:gd name="T25" fmla="*/ 1112 h 1364"/>
                  <a:gd name="T26" fmla="*/ 653 w 1448"/>
                  <a:gd name="T27" fmla="*/ 1114 h 1364"/>
                  <a:gd name="T28" fmla="*/ 504 w 1448"/>
                  <a:gd name="T29" fmla="*/ 1087 h 1364"/>
                  <a:gd name="T30" fmla="*/ 548 w 1448"/>
                  <a:gd name="T31" fmla="*/ 1160 h 1364"/>
                  <a:gd name="T32" fmla="*/ 604 w 1448"/>
                  <a:gd name="T33" fmla="*/ 1238 h 1364"/>
                  <a:gd name="T34" fmla="*/ 674 w 1448"/>
                  <a:gd name="T35" fmla="*/ 1310 h 1364"/>
                  <a:gd name="T36" fmla="*/ 754 w 1448"/>
                  <a:gd name="T37" fmla="*/ 1361 h 1364"/>
                  <a:gd name="T38" fmla="*/ 628 w 1448"/>
                  <a:gd name="T39" fmla="*/ 1359 h 1364"/>
                  <a:gd name="T40" fmla="*/ 497 w 1448"/>
                  <a:gd name="T41" fmla="*/ 1323 h 1364"/>
                  <a:gd name="T42" fmla="*/ 371 w 1448"/>
                  <a:gd name="T43" fmla="*/ 1257 h 1364"/>
                  <a:gd name="T44" fmla="*/ 254 w 1448"/>
                  <a:gd name="T45" fmla="*/ 1163 h 1364"/>
                  <a:gd name="T46" fmla="*/ 151 w 1448"/>
                  <a:gd name="T47" fmla="*/ 1046 h 1364"/>
                  <a:gd name="T48" fmla="*/ 70 w 1448"/>
                  <a:gd name="T49" fmla="*/ 907 h 1364"/>
                  <a:gd name="T50" fmla="*/ 17 w 1448"/>
                  <a:gd name="T51" fmla="*/ 747 h 1364"/>
                  <a:gd name="T52" fmla="*/ 0 w 1448"/>
                  <a:gd name="T53" fmla="*/ 572 h 1364"/>
                  <a:gd name="T54" fmla="*/ 17 w 1448"/>
                  <a:gd name="T55" fmla="*/ 442 h 1364"/>
                  <a:gd name="T56" fmla="*/ 68 w 1448"/>
                  <a:gd name="T57" fmla="*/ 325 h 1364"/>
                  <a:gd name="T58" fmla="*/ 146 w 1448"/>
                  <a:gd name="T59" fmla="*/ 225 h 1364"/>
                  <a:gd name="T60" fmla="*/ 248 w 1448"/>
                  <a:gd name="T61" fmla="*/ 140 h 1364"/>
                  <a:gd name="T62" fmla="*/ 371 w 1448"/>
                  <a:gd name="T63" fmla="*/ 73 h 1364"/>
                  <a:gd name="T64" fmla="*/ 507 w 1448"/>
                  <a:gd name="T65" fmla="*/ 27 h 1364"/>
                  <a:gd name="T66" fmla="*/ 657 w 1448"/>
                  <a:gd name="T67" fmla="*/ 4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4">
                    <a:moveTo>
                      <a:pt x="733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9"/>
                    </a:lnTo>
                    <a:lnTo>
                      <a:pt x="1069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9"/>
                    </a:lnTo>
                    <a:lnTo>
                      <a:pt x="1319" y="240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2"/>
                    </a:lnTo>
                    <a:lnTo>
                      <a:pt x="1441" y="490"/>
                    </a:lnTo>
                    <a:lnTo>
                      <a:pt x="1448" y="560"/>
                    </a:lnTo>
                    <a:lnTo>
                      <a:pt x="1441" y="629"/>
                    </a:lnTo>
                    <a:lnTo>
                      <a:pt x="1426" y="696"/>
                    </a:lnTo>
                    <a:lnTo>
                      <a:pt x="1399" y="760"/>
                    </a:lnTo>
                    <a:lnTo>
                      <a:pt x="1363" y="822"/>
                    </a:lnTo>
                    <a:lnTo>
                      <a:pt x="1319" y="878"/>
                    </a:lnTo>
                    <a:lnTo>
                      <a:pt x="1268" y="930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80"/>
                    </a:lnTo>
                    <a:lnTo>
                      <a:pt x="909" y="1100"/>
                    </a:lnTo>
                    <a:lnTo>
                      <a:pt x="824" y="1112"/>
                    </a:lnTo>
                    <a:lnTo>
                      <a:pt x="733" y="1117"/>
                    </a:lnTo>
                    <a:lnTo>
                      <a:pt x="653" y="1114"/>
                    </a:lnTo>
                    <a:lnTo>
                      <a:pt x="577" y="1104"/>
                    </a:lnTo>
                    <a:lnTo>
                      <a:pt x="504" y="1087"/>
                    </a:lnTo>
                    <a:lnTo>
                      <a:pt x="524" y="1123"/>
                    </a:lnTo>
                    <a:lnTo>
                      <a:pt x="548" y="1160"/>
                    </a:lnTo>
                    <a:lnTo>
                      <a:pt x="575" y="1199"/>
                    </a:lnTo>
                    <a:lnTo>
                      <a:pt x="604" y="1238"/>
                    </a:lnTo>
                    <a:lnTo>
                      <a:pt x="638" y="1276"/>
                    </a:lnTo>
                    <a:lnTo>
                      <a:pt x="674" y="1310"/>
                    </a:lnTo>
                    <a:lnTo>
                      <a:pt x="711" y="1339"/>
                    </a:lnTo>
                    <a:lnTo>
                      <a:pt x="754" y="1361"/>
                    </a:lnTo>
                    <a:lnTo>
                      <a:pt x="691" y="1364"/>
                    </a:lnTo>
                    <a:lnTo>
                      <a:pt x="628" y="1359"/>
                    </a:lnTo>
                    <a:lnTo>
                      <a:pt x="562" y="1345"/>
                    </a:lnTo>
                    <a:lnTo>
                      <a:pt x="497" y="1323"/>
                    </a:lnTo>
                    <a:lnTo>
                      <a:pt x="434" y="1294"/>
                    </a:lnTo>
                    <a:lnTo>
                      <a:pt x="371" y="1257"/>
                    </a:lnTo>
                    <a:lnTo>
                      <a:pt x="310" y="1214"/>
                    </a:lnTo>
                    <a:lnTo>
                      <a:pt x="254" y="1163"/>
                    </a:lnTo>
                    <a:lnTo>
                      <a:pt x="199" y="1107"/>
                    </a:lnTo>
                    <a:lnTo>
                      <a:pt x="151" y="1046"/>
                    </a:lnTo>
                    <a:lnTo>
                      <a:pt x="107" y="978"/>
                    </a:lnTo>
                    <a:lnTo>
                      <a:pt x="70" y="907"/>
                    </a:lnTo>
                    <a:lnTo>
                      <a:pt x="41" y="828"/>
                    </a:lnTo>
                    <a:lnTo>
                      <a:pt x="17" y="747"/>
                    </a:lnTo>
                    <a:lnTo>
                      <a:pt x="3" y="662"/>
                    </a:lnTo>
                    <a:lnTo>
                      <a:pt x="0" y="572"/>
                    </a:lnTo>
                    <a:lnTo>
                      <a:pt x="3" y="505"/>
                    </a:lnTo>
                    <a:lnTo>
                      <a:pt x="17" y="442"/>
                    </a:lnTo>
                    <a:lnTo>
                      <a:pt x="39" y="383"/>
                    </a:lnTo>
                    <a:lnTo>
                      <a:pt x="68" y="325"/>
                    </a:lnTo>
                    <a:lnTo>
                      <a:pt x="104" y="272"/>
                    </a:lnTo>
                    <a:lnTo>
                      <a:pt x="146" y="225"/>
                    </a:lnTo>
                    <a:lnTo>
                      <a:pt x="194" y="179"/>
                    </a:lnTo>
                    <a:lnTo>
                      <a:pt x="248" y="140"/>
                    </a:lnTo>
                    <a:lnTo>
                      <a:pt x="308" y="104"/>
                    </a:lnTo>
                    <a:lnTo>
                      <a:pt x="371" y="73"/>
                    </a:lnTo>
                    <a:lnTo>
                      <a:pt x="437" y="48"/>
                    </a:lnTo>
                    <a:lnTo>
                      <a:pt x="507" y="27"/>
                    </a:lnTo>
                    <a:lnTo>
                      <a:pt x="580" y="12"/>
                    </a:lnTo>
                    <a:lnTo>
                      <a:pt x="657" y="4"/>
                    </a:lnTo>
                    <a:lnTo>
                      <a:pt x="733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564188" y="4018644"/>
              <a:ext cx="469901" cy="582613"/>
              <a:chOff x="5564188" y="3873501"/>
              <a:chExt cx="469901" cy="582613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5659438" y="3873501"/>
                <a:ext cx="73025" cy="77788"/>
              </a:xfrm>
              <a:custGeom>
                <a:avLst/>
                <a:gdLst>
                  <a:gd name="T0" fmla="*/ 46 w 92"/>
                  <a:gd name="T1" fmla="*/ 0 h 98"/>
                  <a:gd name="T2" fmla="*/ 65 w 92"/>
                  <a:gd name="T3" fmla="*/ 5 h 98"/>
                  <a:gd name="T4" fmla="*/ 78 w 92"/>
                  <a:gd name="T5" fmla="*/ 15 h 98"/>
                  <a:gd name="T6" fmla="*/ 89 w 92"/>
                  <a:gd name="T7" fmla="*/ 30 h 98"/>
                  <a:gd name="T8" fmla="*/ 92 w 92"/>
                  <a:gd name="T9" fmla="*/ 49 h 98"/>
                  <a:gd name="T10" fmla="*/ 89 w 92"/>
                  <a:gd name="T11" fmla="*/ 68 h 98"/>
                  <a:gd name="T12" fmla="*/ 78 w 92"/>
                  <a:gd name="T13" fmla="*/ 83 h 98"/>
                  <a:gd name="T14" fmla="*/ 65 w 92"/>
                  <a:gd name="T15" fmla="*/ 95 h 98"/>
                  <a:gd name="T16" fmla="*/ 46 w 92"/>
                  <a:gd name="T17" fmla="*/ 98 h 98"/>
                  <a:gd name="T18" fmla="*/ 29 w 92"/>
                  <a:gd name="T19" fmla="*/ 93 h 98"/>
                  <a:gd name="T20" fmla="*/ 14 w 92"/>
                  <a:gd name="T21" fmla="*/ 83 h 98"/>
                  <a:gd name="T22" fmla="*/ 3 w 92"/>
                  <a:gd name="T23" fmla="*/ 68 h 98"/>
                  <a:gd name="T24" fmla="*/ 0 w 92"/>
                  <a:gd name="T25" fmla="*/ 49 h 98"/>
                  <a:gd name="T26" fmla="*/ 5 w 92"/>
                  <a:gd name="T27" fmla="*/ 30 h 98"/>
                  <a:gd name="T28" fmla="*/ 14 w 92"/>
                  <a:gd name="T29" fmla="*/ 15 h 98"/>
                  <a:gd name="T30" fmla="*/ 29 w 92"/>
                  <a:gd name="T31" fmla="*/ 3 h 98"/>
                  <a:gd name="T32" fmla="*/ 46 w 92"/>
                  <a:gd name="T3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98">
                    <a:moveTo>
                      <a:pt x="46" y="0"/>
                    </a:moveTo>
                    <a:lnTo>
                      <a:pt x="65" y="5"/>
                    </a:lnTo>
                    <a:lnTo>
                      <a:pt x="78" y="15"/>
                    </a:lnTo>
                    <a:lnTo>
                      <a:pt x="89" y="30"/>
                    </a:lnTo>
                    <a:lnTo>
                      <a:pt x="92" y="49"/>
                    </a:lnTo>
                    <a:lnTo>
                      <a:pt x="89" y="68"/>
                    </a:lnTo>
                    <a:lnTo>
                      <a:pt x="78" y="83"/>
                    </a:lnTo>
                    <a:lnTo>
                      <a:pt x="65" y="95"/>
                    </a:lnTo>
                    <a:lnTo>
                      <a:pt x="46" y="98"/>
                    </a:lnTo>
                    <a:lnTo>
                      <a:pt x="29" y="93"/>
                    </a:lnTo>
                    <a:lnTo>
                      <a:pt x="14" y="83"/>
                    </a:lnTo>
                    <a:lnTo>
                      <a:pt x="3" y="68"/>
                    </a:lnTo>
                    <a:lnTo>
                      <a:pt x="0" y="49"/>
                    </a:lnTo>
                    <a:lnTo>
                      <a:pt x="5" y="30"/>
                    </a:lnTo>
                    <a:lnTo>
                      <a:pt x="14" y="15"/>
                    </a:lnTo>
                    <a:lnTo>
                      <a:pt x="29" y="3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5564188" y="3959226"/>
                <a:ext cx="225425" cy="338138"/>
              </a:xfrm>
              <a:custGeom>
                <a:avLst/>
                <a:gdLst>
                  <a:gd name="T0" fmla="*/ 141 w 284"/>
                  <a:gd name="T1" fmla="*/ 0 h 425"/>
                  <a:gd name="T2" fmla="*/ 143 w 284"/>
                  <a:gd name="T3" fmla="*/ 0 h 425"/>
                  <a:gd name="T4" fmla="*/ 147 w 284"/>
                  <a:gd name="T5" fmla="*/ 0 h 425"/>
                  <a:gd name="T6" fmla="*/ 148 w 284"/>
                  <a:gd name="T7" fmla="*/ 0 h 425"/>
                  <a:gd name="T8" fmla="*/ 199 w 284"/>
                  <a:gd name="T9" fmla="*/ 20 h 425"/>
                  <a:gd name="T10" fmla="*/ 208 w 284"/>
                  <a:gd name="T11" fmla="*/ 30 h 425"/>
                  <a:gd name="T12" fmla="*/ 210 w 284"/>
                  <a:gd name="T13" fmla="*/ 44 h 425"/>
                  <a:gd name="T14" fmla="*/ 194 w 284"/>
                  <a:gd name="T15" fmla="*/ 190 h 425"/>
                  <a:gd name="T16" fmla="*/ 278 w 284"/>
                  <a:gd name="T17" fmla="*/ 243 h 425"/>
                  <a:gd name="T18" fmla="*/ 284 w 284"/>
                  <a:gd name="T19" fmla="*/ 255 h 425"/>
                  <a:gd name="T20" fmla="*/ 269 w 284"/>
                  <a:gd name="T21" fmla="*/ 399 h 425"/>
                  <a:gd name="T22" fmla="*/ 264 w 284"/>
                  <a:gd name="T23" fmla="*/ 414 h 425"/>
                  <a:gd name="T24" fmla="*/ 252 w 284"/>
                  <a:gd name="T25" fmla="*/ 423 h 425"/>
                  <a:gd name="T26" fmla="*/ 238 w 284"/>
                  <a:gd name="T27" fmla="*/ 423 h 425"/>
                  <a:gd name="T28" fmla="*/ 227 w 284"/>
                  <a:gd name="T29" fmla="*/ 413 h 425"/>
                  <a:gd name="T30" fmla="*/ 223 w 284"/>
                  <a:gd name="T31" fmla="*/ 399 h 425"/>
                  <a:gd name="T32" fmla="*/ 116 w 284"/>
                  <a:gd name="T33" fmla="*/ 204 h 425"/>
                  <a:gd name="T34" fmla="*/ 114 w 284"/>
                  <a:gd name="T35" fmla="*/ 202 h 425"/>
                  <a:gd name="T36" fmla="*/ 113 w 284"/>
                  <a:gd name="T37" fmla="*/ 200 h 425"/>
                  <a:gd name="T38" fmla="*/ 111 w 284"/>
                  <a:gd name="T39" fmla="*/ 199 h 425"/>
                  <a:gd name="T40" fmla="*/ 107 w 284"/>
                  <a:gd name="T41" fmla="*/ 193 h 425"/>
                  <a:gd name="T42" fmla="*/ 106 w 284"/>
                  <a:gd name="T43" fmla="*/ 190 h 425"/>
                  <a:gd name="T44" fmla="*/ 106 w 284"/>
                  <a:gd name="T45" fmla="*/ 188 h 425"/>
                  <a:gd name="T46" fmla="*/ 104 w 284"/>
                  <a:gd name="T47" fmla="*/ 185 h 425"/>
                  <a:gd name="T48" fmla="*/ 104 w 284"/>
                  <a:gd name="T49" fmla="*/ 183 h 425"/>
                  <a:gd name="T50" fmla="*/ 104 w 284"/>
                  <a:gd name="T51" fmla="*/ 180 h 425"/>
                  <a:gd name="T52" fmla="*/ 116 w 284"/>
                  <a:gd name="T53" fmla="*/ 68 h 425"/>
                  <a:gd name="T54" fmla="*/ 46 w 284"/>
                  <a:gd name="T55" fmla="*/ 188 h 425"/>
                  <a:gd name="T56" fmla="*/ 31 w 284"/>
                  <a:gd name="T57" fmla="*/ 207 h 425"/>
                  <a:gd name="T58" fmla="*/ 7 w 284"/>
                  <a:gd name="T59" fmla="*/ 202 h 425"/>
                  <a:gd name="T60" fmla="*/ 0 w 284"/>
                  <a:gd name="T61" fmla="*/ 178 h 425"/>
                  <a:gd name="T62" fmla="*/ 22 w 284"/>
                  <a:gd name="T63" fmla="*/ 69 h 425"/>
                  <a:gd name="T64" fmla="*/ 31 w 284"/>
                  <a:gd name="T65" fmla="*/ 59 h 425"/>
                  <a:gd name="T66" fmla="*/ 130 w 284"/>
                  <a:gd name="T67" fmla="*/ 3 h 425"/>
                  <a:gd name="T68" fmla="*/ 131 w 284"/>
                  <a:gd name="T69" fmla="*/ 1 h 425"/>
                  <a:gd name="T70" fmla="*/ 133 w 284"/>
                  <a:gd name="T71" fmla="*/ 0 h 425"/>
                  <a:gd name="T72" fmla="*/ 136 w 284"/>
                  <a:gd name="T73" fmla="*/ 0 h 425"/>
                  <a:gd name="T74" fmla="*/ 138 w 284"/>
                  <a:gd name="T75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84" h="425">
                    <a:moveTo>
                      <a:pt x="140" y="0"/>
                    </a:moveTo>
                    <a:lnTo>
                      <a:pt x="141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45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48" y="0"/>
                    </a:lnTo>
                    <a:lnTo>
                      <a:pt x="194" y="17"/>
                    </a:lnTo>
                    <a:lnTo>
                      <a:pt x="199" y="20"/>
                    </a:lnTo>
                    <a:lnTo>
                      <a:pt x="204" y="25"/>
                    </a:lnTo>
                    <a:lnTo>
                      <a:pt x="208" y="30"/>
                    </a:lnTo>
                    <a:lnTo>
                      <a:pt x="210" y="37"/>
                    </a:lnTo>
                    <a:lnTo>
                      <a:pt x="210" y="44"/>
                    </a:lnTo>
                    <a:lnTo>
                      <a:pt x="194" y="188"/>
                    </a:lnTo>
                    <a:lnTo>
                      <a:pt x="194" y="190"/>
                    </a:lnTo>
                    <a:lnTo>
                      <a:pt x="272" y="239"/>
                    </a:lnTo>
                    <a:lnTo>
                      <a:pt x="278" y="243"/>
                    </a:lnTo>
                    <a:lnTo>
                      <a:pt x="281" y="248"/>
                    </a:lnTo>
                    <a:lnTo>
                      <a:pt x="284" y="255"/>
                    </a:lnTo>
                    <a:lnTo>
                      <a:pt x="284" y="261"/>
                    </a:lnTo>
                    <a:lnTo>
                      <a:pt x="269" y="399"/>
                    </a:lnTo>
                    <a:lnTo>
                      <a:pt x="267" y="408"/>
                    </a:lnTo>
                    <a:lnTo>
                      <a:pt x="264" y="414"/>
                    </a:lnTo>
                    <a:lnTo>
                      <a:pt x="259" y="420"/>
                    </a:lnTo>
                    <a:lnTo>
                      <a:pt x="252" y="423"/>
                    </a:lnTo>
                    <a:lnTo>
                      <a:pt x="245" y="425"/>
                    </a:lnTo>
                    <a:lnTo>
                      <a:pt x="238" y="423"/>
                    </a:lnTo>
                    <a:lnTo>
                      <a:pt x="232" y="420"/>
                    </a:lnTo>
                    <a:lnTo>
                      <a:pt x="227" y="413"/>
                    </a:lnTo>
                    <a:lnTo>
                      <a:pt x="223" y="406"/>
                    </a:lnTo>
                    <a:lnTo>
                      <a:pt x="223" y="399"/>
                    </a:lnTo>
                    <a:lnTo>
                      <a:pt x="238" y="275"/>
                    </a:lnTo>
                    <a:lnTo>
                      <a:pt x="116" y="204"/>
                    </a:lnTo>
                    <a:lnTo>
                      <a:pt x="114" y="202"/>
                    </a:lnTo>
                    <a:lnTo>
                      <a:pt x="114" y="202"/>
                    </a:lnTo>
                    <a:lnTo>
                      <a:pt x="113" y="200"/>
                    </a:lnTo>
                    <a:lnTo>
                      <a:pt x="113" y="200"/>
                    </a:lnTo>
                    <a:lnTo>
                      <a:pt x="111" y="199"/>
                    </a:lnTo>
                    <a:lnTo>
                      <a:pt x="111" y="199"/>
                    </a:lnTo>
                    <a:lnTo>
                      <a:pt x="109" y="197"/>
                    </a:lnTo>
                    <a:lnTo>
                      <a:pt x="107" y="193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6" y="188"/>
                    </a:lnTo>
                    <a:lnTo>
                      <a:pt x="106" y="188"/>
                    </a:lnTo>
                    <a:lnTo>
                      <a:pt x="104" y="187"/>
                    </a:lnTo>
                    <a:lnTo>
                      <a:pt x="104" y="185"/>
                    </a:lnTo>
                    <a:lnTo>
                      <a:pt x="104" y="183"/>
                    </a:lnTo>
                    <a:lnTo>
                      <a:pt x="104" y="183"/>
                    </a:lnTo>
                    <a:lnTo>
                      <a:pt x="104" y="182"/>
                    </a:lnTo>
                    <a:lnTo>
                      <a:pt x="104" y="180"/>
                    </a:lnTo>
                    <a:lnTo>
                      <a:pt x="104" y="178"/>
                    </a:lnTo>
                    <a:lnTo>
                      <a:pt x="116" y="68"/>
                    </a:lnTo>
                    <a:lnTo>
                      <a:pt x="63" y="96"/>
                    </a:lnTo>
                    <a:lnTo>
                      <a:pt x="46" y="188"/>
                    </a:lnTo>
                    <a:lnTo>
                      <a:pt x="39" y="200"/>
                    </a:lnTo>
                    <a:lnTo>
                      <a:pt x="31" y="207"/>
                    </a:lnTo>
                    <a:lnTo>
                      <a:pt x="17" y="207"/>
                    </a:lnTo>
                    <a:lnTo>
                      <a:pt x="7" y="202"/>
                    </a:lnTo>
                    <a:lnTo>
                      <a:pt x="0" y="190"/>
                    </a:lnTo>
                    <a:lnTo>
                      <a:pt x="0" y="178"/>
                    </a:lnTo>
                    <a:lnTo>
                      <a:pt x="19" y="76"/>
                    </a:lnTo>
                    <a:lnTo>
                      <a:pt x="22" y="69"/>
                    </a:lnTo>
                    <a:lnTo>
                      <a:pt x="26" y="64"/>
                    </a:lnTo>
                    <a:lnTo>
                      <a:pt x="31" y="59"/>
                    </a:lnTo>
                    <a:lnTo>
                      <a:pt x="128" y="3"/>
                    </a:lnTo>
                    <a:lnTo>
                      <a:pt x="130" y="3"/>
                    </a:lnTo>
                    <a:lnTo>
                      <a:pt x="131" y="1"/>
                    </a:lnTo>
                    <a:lnTo>
                      <a:pt x="131" y="1"/>
                    </a:lnTo>
                    <a:lnTo>
                      <a:pt x="133" y="1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6" y="0"/>
                    </a:lnTo>
                    <a:lnTo>
                      <a:pt x="136" y="0"/>
                    </a:lnTo>
                    <a:lnTo>
                      <a:pt x="138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621338" y="4130676"/>
                <a:ext cx="65088" cy="246063"/>
              </a:xfrm>
              <a:custGeom>
                <a:avLst/>
                <a:gdLst>
                  <a:gd name="T0" fmla="*/ 40 w 82"/>
                  <a:gd name="T1" fmla="*/ 0 h 309"/>
                  <a:gd name="T2" fmla="*/ 82 w 82"/>
                  <a:gd name="T3" fmla="*/ 25 h 309"/>
                  <a:gd name="T4" fmla="*/ 46 w 82"/>
                  <a:gd name="T5" fmla="*/ 289 h 309"/>
                  <a:gd name="T6" fmla="*/ 45 w 82"/>
                  <a:gd name="T7" fmla="*/ 295 h 309"/>
                  <a:gd name="T8" fmla="*/ 41 w 82"/>
                  <a:gd name="T9" fmla="*/ 301 h 309"/>
                  <a:gd name="T10" fmla="*/ 36 w 82"/>
                  <a:gd name="T11" fmla="*/ 306 h 309"/>
                  <a:gd name="T12" fmla="*/ 31 w 82"/>
                  <a:gd name="T13" fmla="*/ 307 h 309"/>
                  <a:gd name="T14" fmla="*/ 26 w 82"/>
                  <a:gd name="T15" fmla="*/ 309 h 309"/>
                  <a:gd name="T16" fmla="*/ 19 w 82"/>
                  <a:gd name="T17" fmla="*/ 309 h 309"/>
                  <a:gd name="T18" fmla="*/ 7 w 82"/>
                  <a:gd name="T19" fmla="*/ 304 h 309"/>
                  <a:gd name="T20" fmla="*/ 0 w 82"/>
                  <a:gd name="T21" fmla="*/ 292 h 309"/>
                  <a:gd name="T22" fmla="*/ 0 w 82"/>
                  <a:gd name="T23" fmla="*/ 280 h 309"/>
                  <a:gd name="T24" fmla="*/ 38 w 82"/>
                  <a:gd name="T25" fmla="*/ 3 h 309"/>
                  <a:gd name="T26" fmla="*/ 40 w 82"/>
                  <a:gd name="T27" fmla="*/ 1 h 309"/>
                  <a:gd name="T28" fmla="*/ 40 w 82"/>
                  <a:gd name="T29" fmla="*/ 1 h 309"/>
                  <a:gd name="T30" fmla="*/ 40 w 82"/>
                  <a:gd name="T3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309">
                    <a:moveTo>
                      <a:pt x="40" y="0"/>
                    </a:moveTo>
                    <a:lnTo>
                      <a:pt x="82" y="25"/>
                    </a:lnTo>
                    <a:lnTo>
                      <a:pt x="46" y="289"/>
                    </a:lnTo>
                    <a:lnTo>
                      <a:pt x="45" y="295"/>
                    </a:lnTo>
                    <a:lnTo>
                      <a:pt x="41" y="301"/>
                    </a:lnTo>
                    <a:lnTo>
                      <a:pt x="36" y="306"/>
                    </a:lnTo>
                    <a:lnTo>
                      <a:pt x="31" y="307"/>
                    </a:lnTo>
                    <a:lnTo>
                      <a:pt x="26" y="309"/>
                    </a:lnTo>
                    <a:lnTo>
                      <a:pt x="19" y="309"/>
                    </a:lnTo>
                    <a:lnTo>
                      <a:pt x="7" y="304"/>
                    </a:lnTo>
                    <a:lnTo>
                      <a:pt x="0" y="292"/>
                    </a:lnTo>
                    <a:lnTo>
                      <a:pt x="0" y="280"/>
                    </a:lnTo>
                    <a:lnTo>
                      <a:pt x="38" y="3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5727701" y="4033838"/>
                <a:ext cx="63500" cy="68263"/>
              </a:xfrm>
              <a:custGeom>
                <a:avLst/>
                <a:gdLst>
                  <a:gd name="T0" fmla="*/ 7 w 80"/>
                  <a:gd name="T1" fmla="*/ 0 h 87"/>
                  <a:gd name="T2" fmla="*/ 70 w 80"/>
                  <a:gd name="T3" fmla="*/ 41 h 87"/>
                  <a:gd name="T4" fmla="*/ 76 w 80"/>
                  <a:gd name="T5" fmla="*/ 51 h 87"/>
                  <a:gd name="T6" fmla="*/ 80 w 80"/>
                  <a:gd name="T7" fmla="*/ 63 h 87"/>
                  <a:gd name="T8" fmla="*/ 76 w 80"/>
                  <a:gd name="T9" fmla="*/ 77 h 87"/>
                  <a:gd name="T10" fmla="*/ 66 w 80"/>
                  <a:gd name="T11" fmla="*/ 85 h 87"/>
                  <a:gd name="T12" fmla="*/ 54 w 80"/>
                  <a:gd name="T13" fmla="*/ 87 h 87"/>
                  <a:gd name="T14" fmla="*/ 44 w 80"/>
                  <a:gd name="T15" fmla="*/ 83 h 87"/>
                  <a:gd name="T16" fmla="*/ 0 w 80"/>
                  <a:gd name="T17" fmla="*/ 53 h 87"/>
                  <a:gd name="T18" fmla="*/ 7 w 80"/>
                  <a:gd name="T1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87">
                    <a:moveTo>
                      <a:pt x="7" y="0"/>
                    </a:moveTo>
                    <a:lnTo>
                      <a:pt x="70" y="41"/>
                    </a:lnTo>
                    <a:lnTo>
                      <a:pt x="76" y="51"/>
                    </a:lnTo>
                    <a:lnTo>
                      <a:pt x="80" y="63"/>
                    </a:lnTo>
                    <a:lnTo>
                      <a:pt x="76" y="77"/>
                    </a:lnTo>
                    <a:lnTo>
                      <a:pt x="66" y="85"/>
                    </a:lnTo>
                    <a:lnTo>
                      <a:pt x="54" y="87"/>
                    </a:lnTo>
                    <a:lnTo>
                      <a:pt x="44" y="83"/>
                    </a:lnTo>
                    <a:lnTo>
                      <a:pt x="0" y="5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572126" y="4384676"/>
                <a:ext cx="236538" cy="71438"/>
              </a:xfrm>
              <a:custGeom>
                <a:avLst/>
                <a:gdLst>
                  <a:gd name="T0" fmla="*/ 41 w 298"/>
                  <a:gd name="T1" fmla="*/ 0 h 90"/>
                  <a:gd name="T2" fmla="*/ 257 w 298"/>
                  <a:gd name="T3" fmla="*/ 0 h 90"/>
                  <a:gd name="T4" fmla="*/ 273 w 298"/>
                  <a:gd name="T5" fmla="*/ 5 h 90"/>
                  <a:gd name="T6" fmla="*/ 286 w 298"/>
                  <a:gd name="T7" fmla="*/ 14 h 90"/>
                  <a:gd name="T8" fmla="*/ 295 w 298"/>
                  <a:gd name="T9" fmla="*/ 29 h 90"/>
                  <a:gd name="T10" fmla="*/ 298 w 298"/>
                  <a:gd name="T11" fmla="*/ 46 h 90"/>
                  <a:gd name="T12" fmla="*/ 295 w 298"/>
                  <a:gd name="T13" fmla="*/ 63 h 90"/>
                  <a:gd name="T14" fmla="*/ 286 w 298"/>
                  <a:gd name="T15" fmla="*/ 78 h 90"/>
                  <a:gd name="T16" fmla="*/ 273 w 298"/>
                  <a:gd name="T17" fmla="*/ 87 h 90"/>
                  <a:gd name="T18" fmla="*/ 257 w 298"/>
                  <a:gd name="T19" fmla="*/ 90 h 90"/>
                  <a:gd name="T20" fmla="*/ 41 w 298"/>
                  <a:gd name="T21" fmla="*/ 90 h 90"/>
                  <a:gd name="T22" fmla="*/ 26 w 298"/>
                  <a:gd name="T23" fmla="*/ 87 h 90"/>
                  <a:gd name="T24" fmla="*/ 12 w 298"/>
                  <a:gd name="T25" fmla="*/ 78 h 90"/>
                  <a:gd name="T26" fmla="*/ 2 w 298"/>
                  <a:gd name="T27" fmla="*/ 63 h 90"/>
                  <a:gd name="T28" fmla="*/ 0 w 298"/>
                  <a:gd name="T29" fmla="*/ 46 h 90"/>
                  <a:gd name="T30" fmla="*/ 2 w 298"/>
                  <a:gd name="T31" fmla="*/ 29 h 90"/>
                  <a:gd name="T32" fmla="*/ 12 w 298"/>
                  <a:gd name="T33" fmla="*/ 14 h 90"/>
                  <a:gd name="T34" fmla="*/ 26 w 298"/>
                  <a:gd name="T35" fmla="*/ 5 h 90"/>
                  <a:gd name="T36" fmla="*/ 41 w 298"/>
                  <a:gd name="T3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8" h="90">
                    <a:moveTo>
                      <a:pt x="41" y="0"/>
                    </a:moveTo>
                    <a:lnTo>
                      <a:pt x="257" y="0"/>
                    </a:lnTo>
                    <a:lnTo>
                      <a:pt x="273" y="5"/>
                    </a:lnTo>
                    <a:lnTo>
                      <a:pt x="286" y="14"/>
                    </a:lnTo>
                    <a:lnTo>
                      <a:pt x="295" y="29"/>
                    </a:lnTo>
                    <a:lnTo>
                      <a:pt x="298" y="46"/>
                    </a:lnTo>
                    <a:lnTo>
                      <a:pt x="295" y="63"/>
                    </a:lnTo>
                    <a:lnTo>
                      <a:pt x="286" y="78"/>
                    </a:lnTo>
                    <a:lnTo>
                      <a:pt x="273" y="87"/>
                    </a:lnTo>
                    <a:lnTo>
                      <a:pt x="257" y="90"/>
                    </a:lnTo>
                    <a:lnTo>
                      <a:pt x="41" y="90"/>
                    </a:lnTo>
                    <a:lnTo>
                      <a:pt x="26" y="87"/>
                    </a:lnTo>
                    <a:lnTo>
                      <a:pt x="12" y="78"/>
                    </a:lnTo>
                    <a:lnTo>
                      <a:pt x="2" y="63"/>
                    </a:lnTo>
                    <a:lnTo>
                      <a:pt x="0" y="46"/>
                    </a:lnTo>
                    <a:lnTo>
                      <a:pt x="2" y="29"/>
                    </a:lnTo>
                    <a:lnTo>
                      <a:pt x="12" y="14"/>
                    </a:lnTo>
                    <a:lnTo>
                      <a:pt x="26" y="5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5797551" y="4227513"/>
                <a:ext cx="236538" cy="71438"/>
              </a:xfrm>
              <a:custGeom>
                <a:avLst/>
                <a:gdLst>
                  <a:gd name="T0" fmla="*/ 40 w 297"/>
                  <a:gd name="T1" fmla="*/ 0 h 90"/>
                  <a:gd name="T2" fmla="*/ 257 w 297"/>
                  <a:gd name="T3" fmla="*/ 0 h 90"/>
                  <a:gd name="T4" fmla="*/ 272 w 297"/>
                  <a:gd name="T5" fmla="*/ 4 h 90"/>
                  <a:gd name="T6" fmla="*/ 285 w 297"/>
                  <a:gd name="T7" fmla="*/ 14 h 90"/>
                  <a:gd name="T8" fmla="*/ 294 w 297"/>
                  <a:gd name="T9" fmla="*/ 27 h 90"/>
                  <a:gd name="T10" fmla="*/ 297 w 297"/>
                  <a:gd name="T11" fmla="*/ 44 h 90"/>
                  <a:gd name="T12" fmla="*/ 294 w 297"/>
                  <a:gd name="T13" fmla="*/ 63 h 90"/>
                  <a:gd name="T14" fmla="*/ 285 w 297"/>
                  <a:gd name="T15" fmla="*/ 77 h 90"/>
                  <a:gd name="T16" fmla="*/ 272 w 297"/>
                  <a:gd name="T17" fmla="*/ 87 h 90"/>
                  <a:gd name="T18" fmla="*/ 257 w 297"/>
                  <a:gd name="T19" fmla="*/ 90 h 90"/>
                  <a:gd name="T20" fmla="*/ 40 w 297"/>
                  <a:gd name="T21" fmla="*/ 90 h 90"/>
                  <a:gd name="T22" fmla="*/ 25 w 297"/>
                  <a:gd name="T23" fmla="*/ 87 h 90"/>
                  <a:gd name="T24" fmla="*/ 12 w 297"/>
                  <a:gd name="T25" fmla="*/ 77 h 90"/>
                  <a:gd name="T26" fmla="*/ 3 w 297"/>
                  <a:gd name="T27" fmla="*/ 63 h 90"/>
                  <a:gd name="T28" fmla="*/ 0 w 297"/>
                  <a:gd name="T29" fmla="*/ 44 h 90"/>
                  <a:gd name="T30" fmla="*/ 3 w 297"/>
                  <a:gd name="T31" fmla="*/ 27 h 90"/>
                  <a:gd name="T32" fmla="*/ 12 w 297"/>
                  <a:gd name="T33" fmla="*/ 14 h 90"/>
                  <a:gd name="T34" fmla="*/ 25 w 297"/>
                  <a:gd name="T35" fmla="*/ 4 h 90"/>
                  <a:gd name="T36" fmla="*/ 40 w 297"/>
                  <a:gd name="T3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7" h="90">
                    <a:moveTo>
                      <a:pt x="40" y="0"/>
                    </a:moveTo>
                    <a:lnTo>
                      <a:pt x="257" y="0"/>
                    </a:lnTo>
                    <a:lnTo>
                      <a:pt x="272" y="4"/>
                    </a:lnTo>
                    <a:lnTo>
                      <a:pt x="285" y="14"/>
                    </a:lnTo>
                    <a:lnTo>
                      <a:pt x="294" y="27"/>
                    </a:lnTo>
                    <a:lnTo>
                      <a:pt x="297" y="44"/>
                    </a:lnTo>
                    <a:lnTo>
                      <a:pt x="294" y="63"/>
                    </a:lnTo>
                    <a:lnTo>
                      <a:pt x="285" y="77"/>
                    </a:lnTo>
                    <a:lnTo>
                      <a:pt x="272" y="87"/>
                    </a:lnTo>
                    <a:lnTo>
                      <a:pt x="257" y="90"/>
                    </a:lnTo>
                    <a:lnTo>
                      <a:pt x="40" y="90"/>
                    </a:lnTo>
                    <a:lnTo>
                      <a:pt x="25" y="87"/>
                    </a:lnTo>
                    <a:lnTo>
                      <a:pt x="12" y="77"/>
                    </a:lnTo>
                    <a:lnTo>
                      <a:pt x="3" y="63"/>
                    </a:lnTo>
                    <a:lnTo>
                      <a:pt x="0" y="44"/>
                    </a:lnTo>
                    <a:lnTo>
                      <a:pt x="3" y="27"/>
                    </a:lnTo>
                    <a:lnTo>
                      <a:pt x="12" y="14"/>
                    </a:lnTo>
                    <a:lnTo>
                      <a:pt x="25" y="4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610226" y="3185206"/>
            <a:ext cx="1149350" cy="1081088"/>
            <a:chOff x="5848351" y="3185206"/>
            <a:chExt cx="1149350" cy="1081088"/>
          </a:xfrm>
        </p:grpSpPr>
        <p:grpSp>
          <p:nvGrpSpPr>
            <p:cNvPr id="6" name="组合 5"/>
            <p:cNvGrpSpPr/>
            <p:nvPr/>
          </p:nvGrpSpPr>
          <p:grpSpPr>
            <a:xfrm>
              <a:off x="5848351" y="3185206"/>
              <a:ext cx="1149350" cy="1081088"/>
              <a:chOff x="5848351" y="3185206"/>
              <a:chExt cx="1149350" cy="1081088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5848351" y="3229656"/>
                <a:ext cx="1149350" cy="1036638"/>
              </a:xfrm>
              <a:custGeom>
                <a:avLst/>
                <a:gdLst>
                  <a:gd name="T0" fmla="*/ 824 w 1448"/>
                  <a:gd name="T1" fmla="*/ 3 h 1306"/>
                  <a:gd name="T2" fmla="*/ 992 w 1448"/>
                  <a:gd name="T3" fmla="*/ 37 h 1306"/>
                  <a:gd name="T4" fmla="*/ 1142 w 1448"/>
                  <a:gd name="T5" fmla="*/ 98 h 1306"/>
                  <a:gd name="T6" fmla="*/ 1268 w 1448"/>
                  <a:gd name="T7" fmla="*/ 187 h 1306"/>
                  <a:gd name="T8" fmla="*/ 1365 w 1448"/>
                  <a:gd name="T9" fmla="*/ 295 h 1306"/>
                  <a:gd name="T10" fmla="*/ 1428 w 1448"/>
                  <a:gd name="T11" fmla="*/ 420 h 1306"/>
                  <a:gd name="T12" fmla="*/ 1448 w 1448"/>
                  <a:gd name="T13" fmla="*/ 557 h 1306"/>
                  <a:gd name="T14" fmla="*/ 1428 w 1448"/>
                  <a:gd name="T15" fmla="*/ 695 h 1306"/>
                  <a:gd name="T16" fmla="*/ 1365 w 1448"/>
                  <a:gd name="T17" fmla="*/ 819 h 1306"/>
                  <a:gd name="T18" fmla="*/ 1268 w 1448"/>
                  <a:gd name="T19" fmla="*/ 928 h 1306"/>
                  <a:gd name="T20" fmla="*/ 1142 w 1448"/>
                  <a:gd name="T21" fmla="*/ 1015 h 1306"/>
                  <a:gd name="T22" fmla="*/ 992 w 1448"/>
                  <a:gd name="T23" fmla="*/ 1078 h 1306"/>
                  <a:gd name="T24" fmla="*/ 824 w 1448"/>
                  <a:gd name="T25" fmla="*/ 1112 h 1306"/>
                  <a:gd name="T26" fmla="*/ 655 w 1448"/>
                  <a:gd name="T27" fmla="*/ 1112 h 1306"/>
                  <a:gd name="T28" fmla="*/ 504 w 1448"/>
                  <a:gd name="T29" fmla="*/ 1085 h 1306"/>
                  <a:gd name="T30" fmla="*/ 567 w 1448"/>
                  <a:gd name="T31" fmla="*/ 1170 h 1306"/>
                  <a:gd name="T32" fmla="*/ 650 w 1448"/>
                  <a:gd name="T33" fmla="*/ 1244 h 1306"/>
                  <a:gd name="T34" fmla="*/ 754 w 1448"/>
                  <a:gd name="T35" fmla="*/ 1302 h 1306"/>
                  <a:gd name="T36" fmla="*/ 620 w 1448"/>
                  <a:gd name="T37" fmla="*/ 1299 h 1306"/>
                  <a:gd name="T38" fmla="*/ 482 w 1448"/>
                  <a:gd name="T39" fmla="*/ 1258 h 1306"/>
                  <a:gd name="T40" fmla="*/ 349 w 1448"/>
                  <a:gd name="T41" fmla="*/ 1183 h 1306"/>
                  <a:gd name="T42" fmla="*/ 227 w 1448"/>
                  <a:gd name="T43" fmla="*/ 1081 h 1306"/>
                  <a:gd name="T44" fmla="*/ 124 w 1448"/>
                  <a:gd name="T45" fmla="*/ 955 h 1306"/>
                  <a:gd name="T46" fmla="*/ 48 w 1448"/>
                  <a:gd name="T47" fmla="*/ 811 h 1306"/>
                  <a:gd name="T48" fmla="*/ 7 w 1448"/>
                  <a:gd name="T49" fmla="*/ 653 h 1306"/>
                  <a:gd name="T50" fmla="*/ 5 w 1448"/>
                  <a:gd name="T51" fmla="*/ 503 h 1306"/>
                  <a:gd name="T52" fmla="*/ 39 w 1448"/>
                  <a:gd name="T53" fmla="*/ 380 h 1306"/>
                  <a:gd name="T54" fmla="*/ 104 w 1448"/>
                  <a:gd name="T55" fmla="*/ 270 h 1306"/>
                  <a:gd name="T56" fmla="*/ 196 w 1448"/>
                  <a:gd name="T57" fmla="*/ 178 h 1306"/>
                  <a:gd name="T58" fmla="*/ 308 w 1448"/>
                  <a:gd name="T59" fmla="*/ 102 h 1306"/>
                  <a:gd name="T60" fmla="*/ 439 w 1448"/>
                  <a:gd name="T61" fmla="*/ 45 h 1306"/>
                  <a:gd name="T62" fmla="*/ 582 w 1448"/>
                  <a:gd name="T63" fmla="*/ 11 h 1306"/>
                  <a:gd name="T64" fmla="*/ 735 w 1448"/>
                  <a:gd name="T65" fmla="*/ 0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6">
                    <a:moveTo>
                      <a:pt x="735" y="0"/>
                    </a:moveTo>
                    <a:lnTo>
                      <a:pt x="824" y="3"/>
                    </a:lnTo>
                    <a:lnTo>
                      <a:pt x="911" y="17"/>
                    </a:lnTo>
                    <a:lnTo>
                      <a:pt x="992" y="37"/>
                    </a:lnTo>
                    <a:lnTo>
                      <a:pt x="1071" y="64"/>
                    </a:lnTo>
                    <a:lnTo>
                      <a:pt x="1142" y="98"/>
                    </a:lnTo>
                    <a:lnTo>
                      <a:pt x="1208" y="141"/>
                    </a:lnTo>
                    <a:lnTo>
                      <a:pt x="1268" y="187"/>
                    </a:lnTo>
                    <a:lnTo>
                      <a:pt x="1321" y="238"/>
                    </a:lnTo>
                    <a:lnTo>
                      <a:pt x="1365" y="295"/>
                    </a:lnTo>
                    <a:lnTo>
                      <a:pt x="1401" y="355"/>
                    </a:lnTo>
                    <a:lnTo>
                      <a:pt x="1428" y="420"/>
                    </a:lnTo>
                    <a:lnTo>
                      <a:pt x="1443" y="488"/>
                    </a:lnTo>
                    <a:lnTo>
                      <a:pt x="1448" y="557"/>
                    </a:lnTo>
                    <a:lnTo>
                      <a:pt x="1443" y="627"/>
                    </a:lnTo>
                    <a:lnTo>
                      <a:pt x="1428" y="695"/>
                    </a:lnTo>
                    <a:lnTo>
                      <a:pt x="1401" y="760"/>
                    </a:lnTo>
                    <a:lnTo>
                      <a:pt x="1365" y="819"/>
                    </a:lnTo>
                    <a:lnTo>
                      <a:pt x="1321" y="875"/>
                    </a:lnTo>
                    <a:lnTo>
                      <a:pt x="1268" y="928"/>
                    </a:lnTo>
                    <a:lnTo>
                      <a:pt x="1208" y="974"/>
                    </a:lnTo>
                    <a:lnTo>
                      <a:pt x="1142" y="1015"/>
                    </a:lnTo>
                    <a:lnTo>
                      <a:pt x="1071" y="1051"/>
                    </a:lnTo>
                    <a:lnTo>
                      <a:pt x="992" y="1078"/>
                    </a:lnTo>
                    <a:lnTo>
                      <a:pt x="911" y="1098"/>
                    </a:lnTo>
                    <a:lnTo>
                      <a:pt x="824" y="1112"/>
                    </a:lnTo>
                    <a:lnTo>
                      <a:pt x="735" y="1115"/>
                    </a:lnTo>
                    <a:lnTo>
                      <a:pt x="655" y="1112"/>
                    </a:lnTo>
                    <a:lnTo>
                      <a:pt x="579" y="1102"/>
                    </a:lnTo>
                    <a:lnTo>
                      <a:pt x="504" y="1085"/>
                    </a:lnTo>
                    <a:lnTo>
                      <a:pt x="533" y="1129"/>
                    </a:lnTo>
                    <a:lnTo>
                      <a:pt x="567" y="1170"/>
                    </a:lnTo>
                    <a:lnTo>
                      <a:pt x="606" y="1209"/>
                    </a:lnTo>
                    <a:lnTo>
                      <a:pt x="650" y="1244"/>
                    </a:lnTo>
                    <a:lnTo>
                      <a:pt x="700" y="1275"/>
                    </a:lnTo>
                    <a:lnTo>
                      <a:pt x="754" y="1302"/>
                    </a:lnTo>
                    <a:lnTo>
                      <a:pt x="688" y="1306"/>
                    </a:lnTo>
                    <a:lnTo>
                      <a:pt x="620" y="1299"/>
                    </a:lnTo>
                    <a:lnTo>
                      <a:pt x="552" y="1284"/>
                    </a:lnTo>
                    <a:lnTo>
                      <a:pt x="482" y="1258"/>
                    </a:lnTo>
                    <a:lnTo>
                      <a:pt x="414" y="1224"/>
                    </a:lnTo>
                    <a:lnTo>
                      <a:pt x="349" y="1183"/>
                    </a:lnTo>
                    <a:lnTo>
                      <a:pt x="286" y="1136"/>
                    </a:lnTo>
                    <a:lnTo>
                      <a:pt x="227" y="1081"/>
                    </a:lnTo>
                    <a:lnTo>
                      <a:pt x="172" y="1020"/>
                    </a:lnTo>
                    <a:lnTo>
                      <a:pt x="124" y="955"/>
                    </a:lnTo>
                    <a:lnTo>
                      <a:pt x="82" y="884"/>
                    </a:lnTo>
                    <a:lnTo>
                      <a:pt x="48" y="811"/>
                    </a:lnTo>
                    <a:lnTo>
                      <a:pt x="22" y="733"/>
                    </a:lnTo>
                    <a:lnTo>
                      <a:pt x="7" y="653"/>
                    </a:lnTo>
                    <a:lnTo>
                      <a:pt x="0" y="571"/>
                    </a:lnTo>
                    <a:lnTo>
                      <a:pt x="5" y="503"/>
                    </a:lnTo>
                    <a:lnTo>
                      <a:pt x="19" y="440"/>
                    </a:lnTo>
                    <a:lnTo>
                      <a:pt x="39" y="380"/>
                    </a:lnTo>
                    <a:lnTo>
                      <a:pt x="68" y="324"/>
                    </a:lnTo>
                    <a:lnTo>
                      <a:pt x="104" y="270"/>
                    </a:lnTo>
                    <a:lnTo>
                      <a:pt x="147" y="222"/>
                    </a:lnTo>
                    <a:lnTo>
                      <a:pt x="196" y="178"/>
                    </a:lnTo>
                    <a:lnTo>
                      <a:pt x="249" y="137"/>
                    </a:lnTo>
                    <a:lnTo>
                      <a:pt x="308" y="102"/>
                    </a:lnTo>
                    <a:lnTo>
                      <a:pt x="371" y="71"/>
                    </a:lnTo>
                    <a:lnTo>
                      <a:pt x="439" y="45"/>
                    </a:lnTo>
                    <a:lnTo>
                      <a:pt x="509" y="25"/>
                    </a:lnTo>
                    <a:lnTo>
                      <a:pt x="582" y="11"/>
                    </a:lnTo>
                    <a:lnTo>
                      <a:pt x="657" y="1"/>
                    </a:lnTo>
                    <a:lnTo>
                      <a:pt x="73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848351" y="3185206"/>
                <a:ext cx="1149350" cy="1081088"/>
              </a:xfrm>
              <a:custGeom>
                <a:avLst/>
                <a:gdLst>
                  <a:gd name="T0" fmla="*/ 824 w 1448"/>
                  <a:gd name="T1" fmla="*/ 4 h 1363"/>
                  <a:gd name="T2" fmla="*/ 992 w 1448"/>
                  <a:gd name="T3" fmla="*/ 38 h 1363"/>
                  <a:gd name="T4" fmla="*/ 1142 w 1448"/>
                  <a:gd name="T5" fmla="*/ 101 h 1363"/>
                  <a:gd name="T6" fmla="*/ 1268 w 1448"/>
                  <a:gd name="T7" fmla="*/ 188 h 1363"/>
                  <a:gd name="T8" fmla="*/ 1365 w 1448"/>
                  <a:gd name="T9" fmla="*/ 296 h 1363"/>
                  <a:gd name="T10" fmla="*/ 1428 w 1448"/>
                  <a:gd name="T11" fmla="*/ 420 h 1363"/>
                  <a:gd name="T12" fmla="*/ 1448 w 1448"/>
                  <a:gd name="T13" fmla="*/ 558 h 1363"/>
                  <a:gd name="T14" fmla="*/ 1428 w 1448"/>
                  <a:gd name="T15" fmla="*/ 696 h 1363"/>
                  <a:gd name="T16" fmla="*/ 1365 w 1448"/>
                  <a:gd name="T17" fmla="*/ 820 h 1363"/>
                  <a:gd name="T18" fmla="*/ 1268 w 1448"/>
                  <a:gd name="T19" fmla="*/ 929 h 1363"/>
                  <a:gd name="T20" fmla="*/ 1142 w 1448"/>
                  <a:gd name="T21" fmla="*/ 1016 h 1363"/>
                  <a:gd name="T22" fmla="*/ 992 w 1448"/>
                  <a:gd name="T23" fmla="*/ 1079 h 1363"/>
                  <a:gd name="T24" fmla="*/ 824 w 1448"/>
                  <a:gd name="T25" fmla="*/ 1113 h 1363"/>
                  <a:gd name="T26" fmla="*/ 655 w 1448"/>
                  <a:gd name="T27" fmla="*/ 1113 h 1363"/>
                  <a:gd name="T28" fmla="*/ 504 w 1448"/>
                  <a:gd name="T29" fmla="*/ 1087 h 1363"/>
                  <a:gd name="T30" fmla="*/ 550 w 1448"/>
                  <a:gd name="T31" fmla="*/ 1160 h 1363"/>
                  <a:gd name="T32" fmla="*/ 606 w 1448"/>
                  <a:gd name="T33" fmla="*/ 1238 h 1363"/>
                  <a:gd name="T34" fmla="*/ 674 w 1448"/>
                  <a:gd name="T35" fmla="*/ 1308 h 1363"/>
                  <a:gd name="T36" fmla="*/ 754 w 1448"/>
                  <a:gd name="T37" fmla="*/ 1359 h 1363"/>
                  <a:gd name="T38" fmla="*/ 628 w 1448"/>
                  <a:gd name="T39" fmla="*/ 1358 h 1363"/>
                  <a:gd name="T40" fmla="*/ 499 w 1448"/>
                  <a:gd name="T41" fmla="*/ 1322 h 1363"/>
                  <a:gd name="T42" fmla="*/ 373 w 1448"/>
                  <a:gd name="T43" fmla="*/ 1257 h 1363"/>
                  <a:gd name="T44" fmla="*/ 254 w 1448"/>
                  <a:gd name="T45" fmla="*/ 1164 h 1363"/>
                  <a:gd name="T46" fmla="*/ 152 w 1448"/>
                  <a:gd name="T47" fmla="*/ 1045 h 1363"/>
                  <a:gd name="T48" fmla="*/ 72 w 1448"/>
                  <a:gd name="T49" fmla="*/ 905 h 1363"/>
                  <a:gd name="T50" fmla="*/ 19 w 1448"/>
                  <a:gd name="T51" fmla="*/ 747 h 1363"/>
                  <a:gd name="T52" fmla="*/ 0 w 1448"/>
                  <a:gd name="T53" fmla="*/ 572 h 1363"/>
                  <a:gd name="T54" fmla="*/ 19 w 1448"/>
                  <a:gd name="T55" fmla="*/ 441 h 1363"/>
                  <a:gd name="T56" fmla="*/ 68 w 1448"/>
                  <a:gd name="T57" fmla="*/ 325 h 1363"/>
                  <a:gd name="T58" fmla="*/ 148 w 1448"/>
                  <a:gd name="T59" fmla="*/ 223 h 1363"/>
                  <a:gd name="T60" fmla="*/ 250 w 1448"/>
                  <a:gd name="T61" fmla="*/ 138 h 1363"/>
                  <a:gd name="T62" fmla="*/ 371 w 1448"/>
                  <a:gd name="T63" fmla="*/ 72 h 1363"/>
                  <a:gd name="T64" fmla="*/ 509 w 1448"/>
                  <a:gd name="T65" fmla="*/ 26 h 1363"/>
                  <a:gd name="T66" fmla="*/ 657 w 1448"/>
                  <a:gd name="T67" fmla="*/ 4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3">
                    <a:moveTo>
                      <a:pt x="735" y="0"/>
                    </a:moveTo>
                    <a:lnTo>
                      <a:pt x="824" y="4"/>
                    </a:lnTo>
                    <a:lnTo>
                      <a:pt x="911" y="17"/>
                    </a:lnTo>
                    <a:lnTo>
                      <a:pt x="992" y="38"/>
                    </a:lnTo>
                    <a:lnTo>
                      <a:pt x="1071" y="65"/>
                    </a:lnTo>
                    <a:lnTo>
                      <a:pt x="1142" y="101"/>
                    </a:lnTo>
                    <a:lnTo>
                      <a:pt x="1208" y="142"/>
                    </a:lnTo>
                    <a:lnTo>
                      <a:pt x="1268" y="188"/>
                    </a:lnTo>
                    <a:lnTo>
                      <a:pt x="1321" y="239"/>
                    </a:lnTo>
                    <a:lnTo>
                      <a:pt x="1365" y="296"/>
                    </a:lnTo>
                    <a:lnTo>
                      <a:pt x="1401" y="356"/>
                    </a:lnTo>
                    <a:lnTo>
                      <a:pt x="1428" y="420"/>
                    </a:lnTo>
                    <a:lnTo>
                      <a:pt x="1443" y="489"/>
                    </a:lnTo>
                    <a:lnTo>
                      <a:pt x="1448" y="558"/>
                    </a:lnTo>
                    <a:lnTo>
                      <a:pt x="1443" y="628"/>
                    </a:lnTo>
                    <a:lnTo>
                      <a:pt x="1428" y="696"/>
                    </a:lnTo>
                    <a:lnTo>
                      <a:pt x="1401" y="761"/>
                    </a:lnTo>
                    <a:lnTo>
                      <a:pt x="1365" y="820"/>
                    </a:lnTo>
                    <a:lnTo>
                      <a:pt x="1321" y="876"/>
                    </a:lnTo>
                    <a:lnTo>
                      <a:pt x="1268" y="929"/>
                    </a:lnTo>
                    <a:lnTo>
                      <a:pt x="1208" y="975"/>
                    </a:lnTo>
                    <a:lnTo>
                      <a:pt x="1142" y="1016"/>
                    </a:lnTo>
                    <a:lnTo>
                      <a:pt x="1071" y="1051"/>
                    </a:lnTo>
                    <a:lnTo>
                      <a:pt x="992" y="1079"/>
                    </a:lnTo>
                    <a:lnTo>
                      <a:pt x="911" y="1099"/>
                    </a:lnTo>
                    <a:lnTo>
                      <a:pt x="824" y="1113"/>
                    </a:lnTo>
                    <a:lnTo>
                      <a:pt x="735" y="1116"/>
                    </a:lnTo>
                    <a:lnTo>
                      <a:pt x="655" y="1113"/>
                    </a:lnTo>
                    <a:lnTo>
                      <a:pt x="579" y="1102"/>
                    </a:lnTo>
                    <a:lnTo>
                      <a:pt x="504" y="1087"/>
                    </a:lnTo>
                    <a:lnTo>
                      <a:pt x="526" y="1121"/>
                    </a:lnTo>
                    <a:lnTo>
                      <a:pt x="550" y="1160"/>
                    </a:lnTo>
                    <a:lnTo>
                      <a:pt x="577" y="1199"/>
                    </a:lnTo>
                    <a:lnTo>
                      <a:pt x="606" y="1238"/>
                    </a:lnTo>
                    <a:lnTo>
                      <a:pt x="638" y="1274"/>
                    </a:lnTo>
                    <a:lnTo>
                      <a:pt x="674" y="1308"/>
                    </a:lnTo>
                    <a:lnTo>
                      <a:pt x="713" y="1337"/>
                    </a:lnTo>
                    <a:lnTo>
                      <a:pt x="754" y="1359"/>
                    </a:lnTo>
                    <a:lnTo>
                      <a:pt x="693" y="1363"/>
                    </a:lnTo>
                    <a:lnTo>
                      <a:pt x="628" y="1358"/>
                    </a:lnTo>
                    <a:lnTo>
                      <a:pt x="564" y="1344"/>
                    </a:lnTo>
                    <a:lnTo>
                      <a:pt x="499" y="1322"/>
                    </a:lnTo>
                    <a:lnTo>
                      <a:pt x="434" y="1293"/>
                    </a:lnTo>
                    <a:lnTo>
                      <a:pt x="373" y="1257"/>
                    </a:lnTo>
                    <a:lnTo>
                      <a:pt x="312" y="1213"/>
                    </a:lnTo>
                    <a:lnTo>
                      <a:pt x="254" y="1164"/>
                    </a:lnTo>
                    <a:lnTo>
                      <a:pt x="201" y="1108"/>
                    </a:lnTo>
                    <a:lnTo>
                      <a:pt x="152" y="1045"/>
                    </a:lnTo>
                    <a:lnTo>
                      <a:pt x="109" y="978"/>
                    </a:lnTo>
                    <a:lnTo>
                      <a:pt x="72" y="905"/>
                    </a:lnTo>
                    <a:lnTo>
                      <a:pt x="41" y="829"/>
                    </a:lnTo>
                    <a:lnTo>
                      <a:pt x="19" y="747"/>
                    </a:lnTo>
                    <a:lnTo>
                      <a:pt x="5" y="660"/>
                    </a:lnTo>
                    <a:lnTo>
                      <a:pt x="0" y="572"/>
                    </a:lnTo>
                    <a:lnTo>
                      <a:pt x="5" y="506"/>
                    </a:lnTo>
                    <a:lnTo>
                      <a:pt x="19" y="441"/>
                    </a:lnTo>
                    <a:lnTo>
                      <a:pt x="39" y="381"/>
                    </a:lnTo>
                    <a:lnTo>
                      <a:pt x="68" y="325"/>
                    </a:lnTo>
                    <a:lnTo>
                      <a:pt x="106" y="273"/>
                    </a:lnTo>
                    <a:lnTo>
                      <a:pt x="148" y="223"/>
                    </a:lnTo>
                    <a:lnTo>
                      <a:pt x="196" y="179"/>
                    </a:lnTo>
                    <a:lnTo>
                      <a:pt x="250" y="138"/>
                    </a:lnTo>
                    <a:lnTo>
                      <a:pt x="308" y="102"/>
                    </a:lnTo>
                    <a:lnTo>
                      <a:pt x="371" y="72"/>
                    </a:lnTo>
                    <a:lnTo>
                      <a:pt x="439" y="46"/>
                    </a:lnTo>
                    <a:lnTo>
                      <a:pt x="509" y="26"/>
                    </a:lnTo>
                    <a:lnTo>
                      <a:pt x="582" y="12"/>
                    </a:lnTo>
                    <a:lnTo>
                      <a:pt x="657" y="4"/>
                    </a:lnTo>
                    <a:lnTo>
                      <a:pt x="73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6161088" y="3404281"/>
              <a:ext cx="514350" cy="447675"/>
            </a:xfrm>
            <a:custGeom>
              <a:avLst/>
              <a:gdLst>
                <a:gd name="T0" fmla="*/ 494 w 649"/>
                <a:gd name="T1" fmla="*/ 483 h 565"/>
                <a:gd name="T2" fmla="*/ 487 w 649"/>
                <a:gd name="T3" fmla="*/ 500 h 565"/>
                <a:gd name="T4" fmla="*/ 490 w 649"/>
                <a:gd name="T5" fmla="*/ 536 h 565"/>
                <a:gd name="T6" fmla="*/ 506 w 649"/>
                <a:gd name="T7" fmla="*/ 542 h 565"/>
                <a:gd name="T8" fmla="*/ 540 w 649"/>
                <a:gd name="T9" fmla="*/ 539 h 565"/>
                <a:gd name="T10" fmla="*/ 547 w 649"/>
                <a:gd name="T11" fmla="*/ 524 h 565"/>
                <a:gd name="T12" fmla="*/ 543 w 649"/>
                <a:gd name="T13" fmla="*/ 488 h 565"/>
                <a:gd name="T14" fmla="*/ 530 w 649"/>
                <a:gd name="T15" fmla="*/ 480 h 565"/>
                <a:gd name="T16" fmla="*/ 114 w 649"/>
                <a:gd name="T17" fmla="*/ 481 h 565"/>
                <a:gd name="T18" fmla="*/ 102 w 649"/>
                <a:gd name="T19" fmla="*/ 493 h 565"/>
                <a:gd name="T20" fmla="*/ 102 w 649"/>
                <a:gd name="T21" fmla="*/ 531 h 565"/>
                <a:gd name="T22" fmla="*/ 114 w 649"/>
                <a:gd name="T23" fmla="*/ 542 h 565"/>
                <a:gd name="T24" fmla="*/ 148 w 649"/>
                <a:gd name="T25" fmla="*/ 542 h 565"/>
                <a:gd name="T26" fmla="*/ 160 w 649"/>
                <a:gd name="T27" fmla="*/ 531 h 565"/>
                <a:gd name="T28" fmla="*/ 160 w 649"/>
                <a:gd name="T29" fmla="*/ 493 h 565"/>
                <a:gd name="T30" fmla="*/ 148 w 649"/>
                <a:gd name="T31" fmla="*/ 481 h 565"/>
                <a:gd name="T32" fmla="*/ 262 w 649"/>
                <a:gd name="T33" fmla="*/ 213 h 565"/>
                <a:gd name="T34" fmla="*/ 385 w 649"/>
                <a:gd name="T35" fmla="*/ 213 h 565"/>
                <a:gd name="T36" fmla="*/ 399 w 649"/>
                <a:gd name="T37" fmla="*/ 196 h 565"/>
                <a:gd name="T38" fmla="*/ 399 w 649"/>
                <a:gd name="T39" fmla="*/ 213 h 565"/>
                <a:gd name="T40" fmla="*/ 499 w 649"/>
                <a:gd name="T41" fmla="*/ 279 h 565"/>
                <a:gd name="T42" fmla="*/ 531 w 649"/>
                <a:gd name="T43" fmla="*/ 340 h 565"/>
                <a:gd name="T44" fmla="*/ 399 w 649"/>
                <a:gd name="T45" fmla="*/ 328 h 565"/>
                <a:gd name="T46" fmla="*/ 637 w 649"/>
                <a:gd name="T47" fmla="*/ 68 h 565"/>
                <a:gd name="T48" fmla="*/ 12 w 649"/>
                <a:gd name="T49" fmla="*/ 461 h 565"/>
                <a:gd name="T50" fmla="*/ 126 w 649"/>
                <a:gd name="T51" fmla="*/ 328 h 565"/>
                <a:gd name="T52" fmla="*/ 251 w 649"/>
                <a:gd name="T53" fmla="*/ 213 h 565"/>
                <a:gd name="T54" fmla="*/ 159 w 649"/>
                <a:gd name="T55" fmla="*/ 224 h 565"/>
                <a:gd name="T56" fmla="*/ 193 w 649"/>
                <a:gd name="T57" fmla="*/ 163 h 565"/>
                <a:gd name="T58" fmla="*/ 251 w 649"/>
                <a:gd name="T59" fmla="*/ 68 h 565"/>
                <a:gd name="T60" fmla="*/ 485 w 649"/>
                <a:gd name="T61" fmla="*/ 41 h 565"/>
                <a:gd name="T62" fmla="*/ 484 w 649"/>
                <a:gd name="T63" fmla="*/ 49 h 565"/>
                <a:gd name="T64" fmla="*/ 545 w 649"/>
                <a:gd name="T65" fmla="*/ 53 h 565"/>
                <a:gd name="T66" fmla="*/ 552 w 649"/>
                <a:gd name="T67" fmla="*/ 46 h 565"/>
                <a:gd name="T68" fmla="*/ 545 w 649"/>
                <a:gd name="T69" fmla="*/ 41 h 565"/>
                <a:gd name="T70" fmla="*/ 101 w 649"/>
                <a:gd name="T71" fmla="*/ 41 h 565"/>
                <a:gd name="T72" fmla="*/ 97 w 649"/>
                <a:gd name="T73" fmla="*/ 49 h 565"/>
                <a:gd name="T74" fmla="*/ 160 w 649"/>
                <a:gd name="T75" fmla="*/ 53 h 565"/>
                <a:gd name="T76" fmla="*/ 165 w 649"/>
                <a:gd name="T77" fmla="*/ 46 h 565"/>
                <a:gd name="T78" fmla="*/ 160 w 649"/>
                <a:gd name="T79" fmla="*/ 41 h 565"/>
                <a:gd name="T80" fmla="*/ 210 w 649"/>
                <a:gd name="T81" fmla="*/ 0 h 565"/>
                <a:gd name="T82" fmla="*/ 259 w 649"/>
                <a:gd name="T83" fmla="*/ 34 h 565"/>
                <a:gd name="T84" fmla="*/ 385 w 649"/>
                <a:gd name="T85" fmla="*/ 196 h 565"/>
                <a:gd name="T86" fmla="*/ 400 w 649"/>
                <a:gd name="T87" fmla="*/ 17 h 565"/>
                <a:gd name="T88" fmla="*/ 596 w 649"/>
                <a:gd name="T89" fmla="*/ 0 h 565"/>
                <a:gd name="T90" fmla="*/ 645 w 649"/>
                <a:gd name="T91" fmla="*/ 34 h 565"/>
                <a:gd name="T92" fmla="*/ 645 w 649"/>
                <a:gd name="T93" fmla="*/ 531 h 565"/>
                <a:gd name="T94" fmla="*/ 596 w 649"/>
                <a:gd name="T95" fmla="*/ 565 h 565"/>
                <a:gd name="T96" fmla="*/ 400 w 649"/>
                <a:gd name="T97" fmla="*/ 548 h 565"/>
                <a:gd name="T98" fmla="*/ 385 w 649"/>
                <a:gd name="T99" fmla="*/ 328 h 565"/>
                <a:gd name="T100" fmla="*/ 259 w 649"/>
                <a:gd name="T101" fmla="*/ 531 h 565"/>
                <a:gd name="T102" fmla="*/ 210 w 649"/>
                <a:gd name="T103" fmla="*/ 565 h 565"/>
                <a:gd name="T104" fmla="*/ 16 w 649"/>
                <a:gd name="T105" fmla="*/ 548 h 565"/>
                <a:gd name="T106" fmla="*/ 0 w 649"/>
                <a:gd name="T107" fmla="*/ 56 h 565"/>
                <a:gd name="T108" fmla="*/ 33 w 649"/>
                <a:gd name="T109" fmla="*/ 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9" h="565">
                  <a:moveTo>
                    <a:pt x="506" y="480"/>
                  </a:moveTo>
                  <a:lnTo>
                    <a:pt x="499" y="481"/>
                  </a:lnTo>
                  <a:lnTo>
                    <a:pt x="494" y="483"/>
                  </a:lnTo>
                  <a:lnTo>
                    <a:pt x="490" y="488"/>
                  </a:lnTo>
                  <a:lnTo>
                    <a:pt x="489" y="493"/>
                  </a:lnTo>
                  <a:lnTo>
                    <a:pt x="487" y="500"/>
                  </a:lnTo>
                  <a:lnTo>
                    <a:pt x="487" y="524"/>
                  </a:lnTo>
                  <a:lnTo>
                    <a:pt x="489" y="531"/>
                  </a:lnTo>
                  <a:lnTo>
                    <a:pt x="490" y="536"/>
                  </a:lnTo>
                  <a:lnTo>
                    <a:pt x="494" y="539"/>
                  </a:lnTo>
                  <a:lnTo>
                    <a:pt x="499" y="542"/>
                  </a:lnTo>
                  <a:lnTo>
                    <a:pt x="506" y="542"/>
                  </a:lnTo>
                  <a:lnTo>
                    <a:pt x="530" y="542"/>
                  </a:lnTo>
                  <a:lnTo>
                    <a:pt x="535" y="542"/>
                  </a:lnTo>
                  <a:lnTo>
                    <a:pt x="540" y="539"/>
                  </a:lnTo>
                  <a:lnTo>
                    <a:pt x="543" y="536"/>
                  </a:lnTo>
                  <a:lnTo>
                    <a:pt x="547" y="531"/>
                  </a:lnTo>
                  <a:lnTo>
                    <a:pt x="547" y="524"/>
                  </a:lnTo>
                  <a:lnTo>
                    <a:pt x="547" y="500"/>
                  </a:lnTo>
                  <a:lnTo>
                    <a:pt x="547" y="493"/>
                  </a:lnTo>
                  <a:lnTo>
                    <a:pt x="543" y="488"/>
                  </a:lnTo>
                  <a:lnTo>
                    <a:pt x="540" y="483"/>
                  </a:lnTo>
                  <a:lnTo>
                    <a:pt x="535" y="481"/>
                  </a:lnTo>
                  <a:lnTo>
                    <a:pt x="530" y="480"/>
                  </a:lnTo>
                  <a:lnTo>
                    <a:pt x="506" y="480"/>
                  </a:lnTo>
                  <a:close/>
                  <a:moveTo>
                    <a:pt x="119" y="480"/>
                  </a:moveTo>
                  <a:lnTo>
                    <a:pt x="114" y="481"/>
                  </a:lnTo>
                  <a:lnTo>
                    <a:pt x="109" y="483"/>
                  </a:lnTo>
                  <a:lnTo>
                    <a:pt x="106" y="488"/>
                  </a:lnTo>
                  <a:lnTo>
                    <a:pt x="102" y="493"/>
                  </a:lnTo>
                  <a:lnTo>
                    <a:pt x="102" y="500"/>
                  </a:lnTo>
                  <a:lnTo>
                    <a:pt x="102" y="524"/>
                  </a:lnTo>
                  <a:lnTo>
                    <a:pt x="102" y="531"/>
                  </a:lnTo>
                  <a:lnTo>
                    <a:pt x="106" y="536"/>
                  </a:lnTo>
                  <a:lnTo>
                    <a:pt x="109" y="539"/>
                  </a:lnTo>
                  <a:lnTo>
                    <a:pt x="114" y="542"/>
                  </a:lnTo>
                  <a:lnTo>
                    <a:pt x="119" y="542"/>
                  </a:lnTo>
                  <a:lnTo>
                    <a:pt x="143" y="542"/>
                  </a:lnTo>
                  <a:lnTo>
                    <a:pt x="148" y="542"/>
                  </a:lnTo>
                  <a:lnTo>
                    <a:pt x="154" y="539"/>
                  </a:lnTo>
                  <a:lnTo>
                    <a:pt x="159" y="536"/>
                  </a:lnTo>
                  <a:lnTo>
                    <a:pt x="160" y="531"/>
                  </a:lnTo>
                  <a:lnTo>
                    <a:pt x="162" y="524"/>
                  </a:lnTo>
                  <a:lnTo>
                    <a:pt x="162" y="500"/>
                  </a:lnTo>
                  <a:lnTo>
                    <a:pt x="160" y="493"/>
                  </a:lnTo>
                  <a:lnTo>
                    <a:pt x="159" y="488"/>
                  </a:lnTo>
                  <a:lnTo>
                    <a:pt x="154" y="483"/>
                  </a:lnTo>
                  <a:lnTo>
                    <a:pt x="148" y="481"/>
                  </a:lnTo>
                  <a:lnTo>
                    <a:pt x="143" y="480"/>
                  </a:lnTo>
                  <a:lnTo>
                    <a:pt x="119" y="480"/>
                  </a:lnTo>
                  <a:close/>
                  <a:moveTo>
                    <a:pt x="262" y="213"/>
                  </a:moveTo>
                  <a:lnTo>
                    <a:pt x="262" y="311"/>
                  </a:lnTo>
                  <a:lnTo>
                    <a:pt x="385" y="311"/>
                  </a:lnTo>
                  <a:lnTo>
                    <a:pt x="385" y="213"/>
                  </a:lnTo>
                  <a:lnTo>
                    <a:pt x="262" y="213"/>
                  </a:lnTo>
                  <a:close/>
                  <a:moveTo>
                    <a:pt x="399" y="68"/>
                  </a:moveTo>
                  <a:lnTo>
                    <a:pt x="399" y="196"/>
                  </a:lnTo>
                  <a:lnTo>
                    <a:pt x="565" y="196"/>
                  </a:lnTo>
                  <a:lnTo>
                    <a:pt x="565" y="213"/>
                  </a:lnTo>
                  <a:lnTo>
                    <a:pt x="399" y="213"/>
                  </a:lnTo>
                  <a:lnTo>
                    <a:pt x="399" y="311"/>
                  </a:lnTo>
                  <a:lnTo>
                    <a:pt x="499" y="311"/>
                  </a:lnTo>
                  <a:lnTo>
                    <a:pt x="499" y="279"/>
                  </a:lnTo>
                  <a:lnTo>
                    <a:pt x="531" y="299"/>
                  </a:lnTo>
                  <a:lnTo>
                    <a:pt x="565" y="320"/>
                  </a:lnTo>
                  <a:lnTo>
                    <a:pt x="531" y="340"/>
                  </a:lnTo>
                  <a:lnTo>
                    <a:pt x="499" y="360"/>
                  </a:lnTo>
                  <a:lnTo>
                    <a:pt x="499" y="328"/>
                  </a:lnTo>
                  <a:lnTo>
                    <a:pt x="399" y="328"/>
                  </a:lnTo>
                  <a:lnTo>
                    <a:pt x="399" y="461"/>
                  </a:lnTo>
                  <a:lnTo>
                    <a:pt x="637" y="461"/>
                  </a:lnTo>
                  <a:lnTo>
                    <a:pt x="637" y="68"/>
                  </a:lnTo>
                  <a:lnTo>
                    <a:pt x="399" y="68"/>
                  </a:lnTo>
                  <a:close/>
                  <a:moveTo>
                    <a:pt x="12" y="68"/>
                  </a:moveTo>
                  <a:lnTo>
                    <a:pt x="12" y="461"/>
                  </a:lnTo>
                  <a:lnTo>
                    <a:pt x="251" y="461"/>
                  </a:lnTo>
                  <a:lnTo>
                    <a:pt x="251" y="328"/>
                  </a:lnTo>
                  <a:lnTo>
                    <a:pt x="126" y="328"/>
                  </a:lnTo>
                  <a:lnTo>
                    <a:pt x="126" y="311"/>
                  </a:lnTo>
                  <a:lnTo>
                    <a:pt x="251" y="311"/>
                  </a:lnTo>
                  <a:lnTo>
                    <a:pt x="251" y="213"/>
                  </a:lnTo>
                  <a:lnTo>
                    <a:pt x="193" y="213"/>
                  </a:lnTo>
                  <a:lnTo>
                    <a:pt x="193" y="245"/>
                  </a:lnTo>
                  <a:lnTo>
                    <a:pt x="159" y="224"/>
                  </a:lnTo>
                  <a:lnTo>
                    <a:pt x="126" y="204"/>
                  </a:lnTo>
                  <a:lnTo>
                    <a:pt x="159" y="184"/>
                  </a:lnTo>
                  <a:lnTo>
                    <a:pt x="193" y="163"/>
                  </a:lnTo>
                  <a:lnTo>
                    <a:pt x="193" y="196"/>
                  </a:lnTo>
                  <a:lnTo>
                    <a:pt x="251" y="196"/>
                  </a:lnTo>
                  <a:lnTo>
                    <a:pt x="251" y="68"/>
                  </a:lnTo>
                  <a:lnTo>
                    <a:pt x="12" y="68"/>
                  </a:lnTo>
                  <a:close/>
                  <a:moveTo>
                    <a:pt x="489" y="41"/>
                  </a:moveTo>
                  <a:lnTo>
                    <a:pt x="485" y="41"/>
                  </a:lnTo>
                  <a:lnTo>
                    <a:pt x="484" y="44"/>
                  </a:lnTo>
                  <a:lnTo>
                    <a:pt x="482" y="46"/>
                  </a:lnTo>
                  <a:lnTo>
                    <a:pt x="484" y="49"/>
                  </a:lnTo>
                  <a:lnTo>
                    <a:pt x="485" y="53"/>
                  </a:lnTo>
                  <a:lnTo>
                    <a:pt x="489" y="53"/>
                  </a:lnTo>
                  <a:lnTo>
                    <a:pt x="545" y="53"/>
                  </a:lnTo>
                  <a:lnTo>
                    <a:pt x="548" y="53"/>
                  </a:lnTo>
                  <a:lnTo>
                    <a:pt x="550" y="49"/>
                  </a:lnTo>
                  <a:lnTo>
                    <a:pt x="552" y="46"/>
                  </a:lnTo>
                  <a:lnTo>
                    <a:pt x="550" y="44"/>
                  </a:lnTo>
                  <a:lnTo>
                    <a:pt x="548" y="41"/>
                  </a:lnTo>
                  <a:lnTo>
                    <a:pt x="545" y="41"/>
                  </a:lnTo>
                  <a:lnTo>
                    <a:pt x="489" y="41"/>
                  </a:lnTo>
                  <a:close/>
                  <a:moveTo>
                    <a:pt x="102" y="41"/>
                  </a:moveTo>
                  <a:lnTo>
                    <a:pt x="101" y="41"/>
                  </a:lnTo>
                  <a:lnTo>
                    <a:pt x="97" y="44"/>
                  </a:lnTo>
                  <a:lnTo>
                    <a:pt x="97" y="46"/>
                  </a:lnTo>
                  <a:lnTo>
                    <a:pt x="97" y="49"/>
                  </a:lnTo>
                  <a:lnTo>
                    <a:pt x="101" y="53"/>
                  </a:lnTo>
                  <a:lnTo>
                    <a:pt x="102" y="53"/>
                  </a:lnTo>
                  <a:lnTo>
                    <a:pt x="160" y="53"/>
                  </a:lnTo>
                  <a:lnTo>
                    <a:pt x="164" y="53"/>
                  </a:lnTo>
                  <a:lnTo>
                    <a:pt x="165" y="49"/>
                  </a:lnTo>
                  <a:lnTo>
                    <a:pt x="165" y="46"/>
                  </a:lnTo>
                  <a:lnTo>
                    <a:pt x="165" y="44"/>
                  </a:lnTo>
                  <a:lnTo>
                    <a:pt x="164" y="41"/>
                  </a:lnTo>
                  <a:lnTo>
                    <a:pt x="160" y="41"/>
                  </a:lnTo>
                  <a:lnTo>
                    <a:pt x="102" y="41"/>
                  </a:lnTo>
                  <a:close/>
                  <a:moveTo>
                    <a:pt x="53" y="0"/>
                  </a:moveTo>
                  <a:lnTo>
                    <a:pt x="210" y="0"/>
                  </a:lnTo>
                  <a:lnTo>
                    <a:pt x="230" y="5"/>
                  </a:lnTo>
                  <a:lnTo>
                    <a:pt x="247" y="17"/>
                  </a:lnTo>
                  <a:lnTo>
                    <a:pt x="259" y="34"/>
                  </a:lnTo>
                  <a:lnTo>
                    <a:pt x="262" y="56"/>
                  </a:lnTo>
                  <a:lnTo>
                    <a:pt x="262" y="196"/>
                  </a:lnTo>
                  <a:lnTo>
                    <a:pt x="385" y="196"/>
                  </a:lnTo>
                  <a:lnTo>
                    <a:pt x="385" y="56"/>
                  </a:lnTo>
                  <a:lnTo>
                    <a:pt x="390" y="34"/>
                  </a:lnTo>
                  <a:lnTo>
                    <a:pt x="400" y="17"/>
                  </a:lnTo>
                  <a:lnTo>
                    <a:pt x="417" y="5"/>
                  </a:lnTo>
                  <a:lnTo>
                    <a:pt x="438" y="0"/>
                  </a:lnTo>
                  <a:lnTo>
                    <a:pt x="596" y="0"/>
                  </a:lnTo>
                  <a:lnTo>
                    <a:pt x="616" y="5"/>
                  </a:lnTo>
                  <a:lnTo>
                    <a:pt x="633" y="17"/>
                  </a:lnTo>
                  <a:lnTo>
                    <a:pt x="645" y="34"/>
                  </a:lnTo>
                  <a:lnTo>
                    <a:pt x="649" y="56"/>
                  </a:lnTo>
                  <a:lnTo>
                    <a:pt x="649" y="508"/>
                  </a:lnTo>
                  <a:lnTo>
                    <a:pt x="645" y="531"/>
                  </a:lnTo>
                  <a:lnTo>
                    <a:pt x="633" y="548"/>
                  </a:lnTo>
                  <a:lnTo>
                    <a:pt x="616" y="559"/>
                  </a:lnTo>
                  <a:lnTo>
                    <a:pt x="596" y="565"/>
                  </a:lnTo>
                  <a:lnTo>
                    <a:pt x="438" y="565"/>
                  </a:lnTo>
                  <a:lnTo>
                    <a:pt x="417" y="559"/>
                  </a:lnTo>
                  <a:lnTo>
                    <a:pt x="400" y="548"/>
                  </a:lnTo>
                  <a:lnTo>
                    <a:pt x="390" y="531"/>
                  </a:lnTo>
                  <a:lnTo>
                    <a:pt x="385" y="508"/>
                  </a:lnTo>
                  <a:lnTo>
                    <a:pt x="385" y="328"/>
                  </a:lnTo>
                  <a:lnTo>
                    <a:pt x="262" y="328"/>
                  </a:lnTo>
                  <a:lnTo>
                    <a:pt x="262" y="508"/>
                  </a:lnTo>
                  <a:lnTo>
                    <a:pt x="259" y="531"/>
                  </a:lnTo>
                  <a:lnTo>
                    <a:pt x="247" y="548"/>
                  </a:lnTo>
                  <a:lnTo>
                    <a:pt x="230" y="559"/>
                  </a:lnTo>
                  <a:lnTo>
                    <a:pt x="210" y="565"/>
                  </a:lnTo>
                  <a:lnTo>
                    <a:pt x="53" y="565"/>
                  </a:lnTo>
                  <a:lnTo>
                    <a:pt x="33" y="559"/>
                  </a:lnTo>
                  <a:lnTo>
                    <a:pt x="16" y="548"/>
                  </a:lnTo>
                  <a:lnTo>
                    <a:pt x="4" y="531"/>
                  </a:lnTo>
                  <a:lnTo>
                    <a:pt x="0" y="508"/>
                  </a:lnTo>
                  <a:lnTo>
                    <a:pt x="0" y="56"/>
                  </a:lnTo>
                  <a:lnTo>
                    <a:pt x="4" y="34"/>
                  </a:lnTo>
                  <a:lnTo>
                    <a:pt x="16" y="17"/>
                  </a:lnTo>
                  <a:lnTo>
                    <a:pt x="33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16663" y="2480356"/>
            <a:ext cx="1149350" cy="1081088"/>
            <a:chOff x="6554788" y="2480356"/>
            <a:chExt cx="1149350" cy="1081088"/>
          </a:xfrm>
        </p:grpSpPr>
        <p:grpSp>
          <p:nvGrpSpPr>
            <p:cNvPr id="40" name="组合 39"/>
            <p:cNvGrpSpPr/>
            <p:nvPr/>
          </p:nvGrpSpPr>
          <p:grpSpPr>
            <a:xfrm>
              <a:off x="6554788" y="2480356"/>
              <a:ext cx="1149350" cy="1081088"/>
              <a:chOff x="6554788" y="2480356"/>
              <a:chExt cx="1149350" cy="1081088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6554788" y="2524806"/>
                <a:ext cx="1149350" cy="1036638"/>
              </a:xfrm>
              <a:custGeom>
                <a:avLst/>
                <a:gdLst>
                  <a:gd name="T0" fmla="*/ 824 w 1448"/>
                  <a:gd name="T1" fmla="*/ 5 h 1308"/>
                  <a:gd name="T2" fmla="*/ 992 w 1448"/>
                  <a:gd name="T3" fmla="*/ 38 h 1308"/>
                  <a:gd name="T4" fmla="*/ 1142 w 1448"/>
                  <a:gd name="T5" fmla="*/ 100 h 1308"/>
                  <a:gd name="T6" fmla="*/ 1268 w 1448"/>
                  <a:gd name="T7" fmla="*/ 187 h 1308"/>
                  <a:gd name="T8" fmla="*/ 1365 w 1448"/>
                  <a:gd name="T9" fmla="*/ 296 h 1308"/>
                  <a:gd name="T10" fmla="*/ 1426 w 1448"/>
                  <a:gd name="T11" fmla="*/ 420 h 1308"/>
                  <a:gd name="T12" fmla="*/ 1448 w 1448"/>
                  <a:gd name="T13" fmla="*/ 558 h 1308"/>
                  <a:gd name="T14" fmla="*/ 1426 w 1448"/>
                  <a:gd name="T15" fmla="*/ 696 h 1308"/>
                  <a:gd name="T16" fmla="*/ 1365 w 1448"/>
                  <a:gd name="T17" fmla="*/ 822 h 1308"/>
                  <a:gd name="T18" fmla="*/ 1268 w 1448"/>
                  <a:gd name="T19" fmla="*/ 929 h 1308"/>
                  <a:gd name="T20" fmla="*/ 1142 w 1448"/>
                  <a:gd name="T21" fmla="*/ 1017 h 1308"/>
                  <a:gd name="T22" fmla="*/ 992 w 1448"/>
                  <a:gd name="T23" fmla="*/ 1078 h 1308"/>
                  <a:gd name="T24" fmla="*/ 824 w 1448"/>
                  <a:gd name="T25" fmla="*/ 1112 h 1308"/>
                  <a:gd name="T26" fmla="*/ 655 w 1448"/>
                  <a:gd name="T27" fmla="*/ 1112 h 1308"/>
                  <a:gd name="T28" fmla="*/ 504 w 1448"/>
                  <a:gd name="T29" fmla="*/ 1087 h 1308"/>
                  <a:gd name="T30" fmla="*/ 567 w 1448"/>
                  <a:gd name="T31" fmla="*/ 1172 h 1308"/>
                  <a:gd name="T32" fmla="*/ 650 w 1448"/>
                  <a:gd name="T33" fmla="*/ 1245 h 1308"/>
                  <a:gd name="T34" fmla="*/ 754 w 1448"/>
                  <a:gd name="T35" fmla="*/ 1305 h 1308"/>
                  <a:gd name="T36" fmla="*/ 620 w 1448"/>
                  <a:gd name="T37" fmla="*/ 1299 h 1308"/>
                  <a:gd name="T38" fmla="*/ 482 w 1448"/>
                  <a:gd name="T39" fmla="*/ 1259 h 1308"/>
                  <a:gd name="T40" fmla="*/ 347 w 1448"/>
                  <a:gd name="T41" fmla="*/ 1184 h 1308"/>
                  <a:gd name="T42" fmla="*/ 225 w 1448"/>
                  <a:gd name="T43" fmla="*/ 1082 h 1308"/>
                  <a:gd name="T44" fmla="*/ 123 w 1448"/>
                  <a:gd name="T45" fmla="*/ 956 h 1308"/>
                  <a:gd name="T46" fmla="*/ 48 w 1448"/>
                  <a:gd name="T47" fmla="*/ 811 h 1308"/>
                  <a:gd name="T48" fmla="*/ 5 w 1448"/>
                  <a:gd name="T49" fmla="*/ 653 h 1308"/>
                  <a:gd name="T50" fmla="*/ 5 w 1448"/>
                  <a:gd name="T51" fmla="*/ 505 h 1308"/>
                  <a:gd name="T52" fmla="*/ 39 w 1448"/>
                  <a:gd name="T53" fmla="*/ 381 h 1308"/>
                  <a:gd name="T54" fmla="*/ 104 w 1448"/>
                  <a:gd name="T55" fmla="*/ 272 h 1308"/>
                  <a:gd name="T56" fmla="*/ 194 w 1448"/>
                  <a:gd name="T57" fmla="*/ 179 h 1308"/>
                  <a:gd name="T58" fmla="*/ 308 w 1448"/>
                  <a:gd name="T59" fmla="*/ 104 h 1308"/>
                  <a:gd name="T60" fmla="*/ 438 w 1448"/>
                  <a:gd name="T61" fmla="*/ 48 h 1308"/>
                  <a:gd name="T62" fmla="*/ 582 w 1448"/>
                  <a:gd name="T63" fmla="*/ 12 h 1308"/>
                  <a:gd name="T64" fmla="*/ 734 w 1448"/>
                  <a:gd name="T65" fmla="*/ 0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8">
                    <a:moveTo>
                      <a:pt x="734" y="0"/>
                    </a:moveTo>
                    <a:lnTo>
                      <a:pt x="824" y="5"/>
                    </a:lnTo>
                    <a:lnTo>
                      <a:pt x="911" y="17"/>
                    </a:lnTo>
                    <a:lnTo>
                      <a:pt x="992" y="38"/>
                    </a:lnTo>
                    <a:lnTo>
                      <a:pt x="1071" y="65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7"/>
                    </a:lnTo>
                    <a:lnTo>
                      <a:pt x="1321" y="240"/>
                    </a:lnTo>
                    <a:lnTo>
                      <a:pt x="1365" y="296"/>
                    </a:lnTo>
                    <a:lnTo>
                      <a:pt x="1401" y="357"/>
                    </a:lnTo>
                    <a:lnTo>
                      <a:pt x="1426" y="420"/>
                    </a:lnTo>
                    <a:lnTo>
                      <a:pt x="1443" y="488"/>
                    </a:lnTo>
                    <a:lnTo>
                      <a:pt x="1448" y="558"/>
                    </a:lnTo>
                    <a:lnTo>
                      <a:pt x="1443" y="628"/>
                    </a:lnTo>
                    <a:lnTo>
                      <a:pt x="1426" y="696"/>
                    </a:lnTo>
                    <a:lnTo>
                      <a:pt x="1401" y="760"/>
                    </a:lnTo>
                    <a:lnTo>
                      <a:pt x="1365" y="822"/>
                    </a:lnTo>
                    <a:lnTo>
                      <a:pt x="1321" y="878"/>
                    </a:lnTo>
                    <a:lnTo>
                      <a:pt x="1268" y="929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71" y="1051"/>
                    </a:lnTo>
                    <a:lnTo>
                      <a:pt x="992" y="1078"/>
                    </a:lnTo>
                    <a:lnTo>
                      <a:pt x="911" y="1099"/>
                    </a:lnTo>
                    <a:lnTo>
                      <a:pt x="824" y="1112"/>
                    </a:lnTo>
                    <a:lnTo>
                      <a:pt x="734" y="1116"/>
                    </a:lnTo>
                    <a:lnTo>
                      <a:pt x="655" y="1112"/>
                    </a:lnTo>
                    <a:lnTo>
                      <a:pt x="579" y="1102"/>
                    </a:lnTo>
                    <a:lnTo>
                      <a:pt x="504" y="1087"/>
                    </a:lnTo>
                    <a:lnTo>
                      <a:pt x="533" y="1129"/>
                    </a:lnTo>
                    <a:lnTo>
                      <a:pt x="567" y="1172"/>
                    </a:lnTo>
                    <a:lnTo>
                      <a:pt x="606" y="1209"/>
                    </a:lnTo>
                    <a:lnTo>
                      <a:pt x="650" y="1245"/>
                    </a:lnTo>
                    <a:lnTo>
                      <a:pt x="700" y="1277"/>
                    </a:lnTo>
                    <a:lnTo>
                      <a:pt x="754" y="1305"/>
                    </a:lnTo>
                    <a:lnTo>
                      <a:pt x="688" y="1308"/>
                    </a:lnTo>
                    <a:lnTo>
                      <a:pt x="620" y="1299"/>
                    </a:lnTo>
                    <a:lnTo>
                      <a:pt x="550" y="1284"/>
                    </a:lnTo>
                    <a:lnTo>
                      <a:pt x="482" y="1259"/>
                    </a:lnTo>
                    <a:lnTo>
                      <a:pt x="414" y="1225"/>
                    </a:lnTo>
                    <a:lnTo>
                      <a:pt x="347" y="1184"/>
                    </a:lnTo>
                    <a:lnTo>
                      <a:pt x="284" y="1136"/>
                    </a:lnTo>
                    <a:lnTo>
                      <a:pt x="225" y="1082"/>
                    </a:lnTo>
                    <a:lnTo>
                      <a:pt x="172" y="1021"/>
                    </a:lnTo>
                    <a:lnTo>
                      <a:pt x="123" y="956"/>
                    </a:lnTo>
                    <a:lnTo>
                      <a:pt x="82" y="886"/>
                    </a:lnTo>
                    <a:lnTo>
                      <a:pt x="48" y="811"/>
                    </a:lnTo>
                    <a:lnTo>
                      <a:pt x="22" y="735"/>
                    </a:lnTo>
                    <a:lnTo>
                      <a:pt x="5" y="653"/>
                    </a:lnTo>
                    <a:lnTo>
                      <a:pt x="0" y="572"/>
                    </a:lnTo>
                    <a:lnTo>
                      <a:pt x="5" y="505"/>
                    </a:lnTo>
                    <a:lnTo>
                      <a:pt x="17" y="441"/>
                    </a:lnTo>
                    <a:lnTo>
                      <a:pt x="39" y="381"/>
                    </a:lnTo>
                    <a:lnTo>
                      <a:pt x="68" y="325"/>
                    </a:lnTo>
                    <a:lnTo>
                      <a:pt x="104" y="272"/>
                    </a:lnTo>
                    <a:lnTo>
                      <a:pt x="147" y="223"/>
                    </a:lnTo>
                    <a:lnTo>
                      <a:pt x="194" y="179"/>
                    </a:lnTo>
                    <a:lnTo>
                      <a:pt x="249" y="138"/>
                    </a:lnTo>
                    <a:lnTo>
                      <a:pt x="308" y="104"/>
                    </a:lnTo>
                    <a:lnTo>
                      <a:pt x="371" y="73"/>
                    </a:lnTo>
                    <a:lnTo>
                      <a:pt x="438" y="48"/>
                    </a:lnTo>
                    <a:lnTo>
                      <a:pt x="509" y="27"/>
                    </a:lnTo>
                    <a:lnTo>
                      <a:pt x="582" y="12"/>
                    </a:lnTo>
                    <a:lnTo>
                      <a:pt x="657" y="4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6554788" y="2480356"/>
                <a:ext cx="1149350" cy="1081088"/>
              </a:xfrm>
              <a:custGeom>
                <a:avLst/>
                <a:gdLst>
                  <a:gd name="T0" fmla="*/ 824 w 1448"/>
                  <a:gd name="T1" fmla="*/ 5 h 1364"/>
                  <a:gd name="T2" fmla="*/ 992 w 1448"/>
                  <a:gd name="T3" fmla="*/ 37 h 1364"/>
                  <a:gd name="T4" fmla="*/ 1142 w 1448"/>
                  <a:gd name="T5" fmla="*/ 100 h 1364"/>
                  <a:gd name="T6" fmla="*/ 1268 w 1448"/>
                  <a:gd name="T7" fmla="*/ 187 h 1364"/>
                  <a:gd name="T8" fmla="*/ 1365 w 1448"/>
                  <a:gd name="T9" fmla="*/ 296 h 1364"/>
                  <a:gd name="T10" fmla="*/ 1426 w 1448"/>
                  <a:gd name="T11" fmla="*/ 422 h 1364"/>
                  <a:gd name="T12" fmla="*/ 1448 w 1448"/>
                  <a:gd name="T13" fmla="*/ 558 h 1364"/>
                  <a:gd name="T14" fmla="*/ 1426 w 1448"/>
                  <a:gd name="T15" fmla="*/ 696 h 1364"/>
                  <a:gd name="T16" fmla="*/ 1365 w 1448"/>
                  <a:gd name="T17" fmla="*/ 821 h 1364"/>
                  <a:gd name="T18" fmla="*/ 1268 w 1448"/>
                  <a:gd name="T19" fmla="*/ 929 h 1364"/>
                  <a:gd name="T20" fmla="*/ 1142 w 1448"/>
                  <a:gd name="T21" fmla="*/ 1017 h 1364"/>
                  <a:gd name="T22" fmla="*/ 992 w 1448"/>
                  <a:gd name="T23" fmla="*/ 1078 h 1364"/>
                  <a:gd name="T24" fmla="*/ 824 w 1448"/>
                  <a:gd name="T25" fmla="*/ 1112 h 1364"/>
                  <a:gd name="T26" fmla="*/ 655 w 1448"/>
                  <a:gd name="T27" fmla="*/ 1112 h 1364"/>
                  <a:gd name="T28" fmla="*/ 504 w 1448"/>
                  <a:gd name="T29" fmla="*/ 1087 h 1364"/>
                  <a:gd name="T30" fmla="*/ 550 w 1448"/>
                  <a:gd name="T31" fmla="*/ 1160 h 1364"/>
                  <a:gd name="T32" fmla="*/ 606 w 1448"/>
                  <a:gd name="T33" fmla="*/ 1238 h 1364"/>
                  <a:gd name="T34" fmla="*/ 674 w 1448"/>
                  <a:gd name="T35" fmla="*/ 1309 h 1364"/>
                  <a:gd name="T36" fmla="*/ 754 w 1448"/>
                  <a:gd name="T37" fmla="*/ 1361 h 1364"/>
                  <a:gd name="T38" fmla="*/ 628 w 1448"/>
                  <a:gd name="T39" fmla="*/ 1359 h 1364"/>
                  <a:gd name="T40" fmla="*/ 499 w 1448"/>
                  <a:gd name="T41" fmla="*/ 1323 h 1364"/>
                  <a:gd name="T42" fmla="*/ 371 w 1448"/>
                  <a:gd name="T43" fmla="*/ 1257 h 1364"/>
                  <a:gd name="T44" fmla="*/ 254 w 1448"/>
                  <a:gd name="T45" fmla="*/ 1163 h 1364"/>
                  <a:gd name="T46" fmla="*/ 152 w 1448"/>
                  <a:gd name="T47" fmla="*/ 1046 h 1364"/>
                  <a:gd name="T48" fmla="*/ 72 w 1448"/>
                  <a:gd name="T49" fmla="*/ 905 h 1364"/>
                  <a:gd name="T50" fmla="*/ 19 w 1448"/>
                  <a:gd name="T51" fmla="*/ 747 h 1364"/>
                  <a:gd name="T52" fmla="*/ 0 w 1448"/>
                  <a:gd name="T53" fmla="*/ 571 h 1364"/>
                  <a:gd name="T54" fmla="*/ 19 w 1448"/>
                  <a:gd name="T55" fmla="*/ 442 h 1364"/>
                  <a:gd name="T56" fmla="*/ 68 w 1448"/>
                  <a:gd name="T57" fmla="*/ 325 h 1364"/>
                  <a:gd name="T58" fmla="*/ 147 w 1448"/>
                  <a:gd name="T59" fmla="*/ 223 h 1364"/>
                  <a:gd name="T60" fmla="*/ 249 w 1448"/>
                  <a:gd name="T61" fmla="*/ 139 h 1364"/>
                  <a:gd name="T62" fmla="*/ 371 w 1448"/>
                  <a:gd name="T63" fmla="*/ 73 h 1364"/>
                  <a:gd name="T64" fmla="*/ 509 w 1448"/>
                  <a:gd name="T65" fmla="*/ 27 h 1364"/>
                  <a:gd name="T66" fmla="*/ 657 w 1448"/>
                  <a:gd name="T67" fmla="*/ 3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4">
                    <a:moveTo>
                      <a:pt x="734" y="0"/>
                    </a:moveTo>
                    <a:lnTo>
                      <a:pt x="824" y="5"/>
                    </a:lnTo>
                    <a:lnTo>
                      <a:pt x="911" y="17"/>
                    </a:lnTo>
                    <a:lnTo>
                      <a:pt x="992" y="37"/>
                    </a:lnTo>
                    <a:lnTo>
                      <a:pt x="1071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7"/>
                    </a:lnTo>
                    <a:lnTo>
                      <a:pt x="1321" y="240"/>
                    </a:lnTo>
                    <a:lnTo>
                      <a:pt x="1365" y="296"/>
                    </a:lnTo>
                    <a:lnTo>
                      <a:pt x="1401" y="357"/>
                    </a:lnTo>
                    <a:lnTo>
                      <a:pt x="1426" y="422"/>
                    </a:lnTo>
                    <a:lnTo>
                      <a:pt x="1443" y="488"/>
                    </a:lnTo>
                    <a:lnTo>
                      <a:pt x="1448" y="558"/>
                    </a:lnTo>
                    <a:lnTo>
                      <a:pt x="1443" y="629"/>
                    </a:lnTo>
                    <a:lnTo>
                      <a:pt x="1426" y="696"/>
                    </a:lnTo>
                    <a:lnTo>
                      <a:pt x="1401" y="760"/>
                    </a:lnTo>
                    <a:lnTo>
                      <a:pt x="1365" y="821"/>
                    </a:lnTo>
                    <a:lnTo>
                      <a:pt x="1321" y="878"/>
                    </a:lnTo>
                    <a:lnTo>
                      <a:pt x="1268" y="929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71" y="1051"/>
                    </a:lnTo>
                    <a:lnTo>
                      <a:pt x="992" y="1078"/>
                    </a:lnTo>
                    <a:lnTo>
                      <a:pt x="911" y="1099"/>
                    </a:lnTo>
                    <a:lnTo>
                      <a:pt x="824" y="1112"/>
                    </a:lnTo>
                    <a:lnTo>
                      <a:pt x="734" y="1117"/>
                    </a:lnTo>
                    <a:lnTo>
                      <a:pt x="655" y="1112"/>
                    </a:lnTo>
                    <a:lnTo>
                      <a:pt x="579" y="1102"/>
                    </a:lnTo>
                    <a:lnTo>
                      <a:pt x="504" y="1087"/>
                    </a:lnTo>
                    <a:lnTo>
                      <a:pt x="526" y="1122"/>
                    </a:lnTo>
                    <a:lnTo>
                      <a:pt x="550" y="1160"/>
                    </a:lnTo>
                    <a:lnTo>
                      <a:pt x="575" y="1199"/>
                    </a:lnTo>
                    <a:lnTo>
                      <a:pt x="606" y="1238"/>
                    </a:lnTo>
                    <a:lnTo>
                      <a:pt x="638" y="1275"/>
                    </a:lnTo>
                    <a:lnTo>
                      <a:pt x="674" y="1309"/>
                    </a:lnTo>
                    <a:lnTo>
                      <a:pt x="713" y="1338"/>
                    </a:lnTo>
                    <a:lnTo>
                      <a:pt x="754" y="1361"/>
                    </a:lnTo>
                    <a:lnTo>
                      <a:pt x="691" y="1364"/>
                    </a:lnTo>
                    <a:lnTo>
                      <a:pt x="628" y="1359"/>
                    </a:lnTo>
                    <a:lnTo>
                      <a:pt x="564" y="1345"/>
                    </a:lnTo>
                    <a:lnTo>
                      <a:pt x="499" y="1323"/>
                    </a:lnTo>
                    <a:lnTo>
                      <a:pt x="434" y="1294"/>
                    </a:lnTo>
                    <a:lnTo>
                      <a:pt x="371" y="1257"/>
                    </a:lnTo>
                    <a:lnTo>
                      <a:pt x="312" y="1213"/>
                    </a:lnTo>
                    <a:lnTo>
                      <a:pt x="254" y="1163"/>
                    </a:lnTo>
                    <a:lnTo>
                      <a:pt x="201" y="1107"/>
                    </a:lnTo>
                    <a:lnTo>
                      <a:pt x="152" y="1046"/>
                    </a:lnTo>
                    <a:lnTo>
                      <a:pt x="107" y="978"/>
                    </a:lnTo>
                    <a:lnTo>
                      <a:pt x="72" y="905"/>
                    </a:lnTo>
                    <a:lnTo>
                      <a:pt x="41" y="828"/>
                    </a:lnTo>
                    <a:lnTo>
                      <a:pt x="19" y="747"/>
                    </a:lnTo>
                    <a:lnTo>
                      <a:pt x="5" y="662"/>
                    </a:lnTo>
                    <a:lnTo>
                      <a:pt x="0" y="571"/>
                    </a:lnTo>
                    <a:lnTo>
                      <a:pt x="5" y="505"/>
                    </a:lnTo>
                    <a:lnTo>
                      <a:pt x="19" y="442"/>
                    </a:lnTo>
                    <a:lnTo>
                      <a:pt x="39" y="381"/>
                    </a:lnTo>
                    <a:lnTo>
                      <a:pt x="68" y="325"/>
                    </a:lnTo>
                    <a:lnTo>
                      <a:pt x="104" y="272"/>
                    </a:lnTo>
                    <a:lnTo>
                      <a:pt x="147" y="223"/>
                    </a:lnTo>
                    <a:lnTo>
                      <a:pt x="196" y="179"/>
                    </a:lnTo>
                    <a:lnTo>
                      <a:pt x="249" y="139"/>
                    </a:lnTo>
                    <a:lnTo>
                      <a:pt x="308" y="104"/>
                    </a:lnTo>
                    <a:lnTo>
                      <a:pt x="371" y="73"/>
                    </a:lnTo>
                    <a:lnTo>
                      <a:pt x="438" y="48"/>
                    </a:lnTo>
                    <a:lnTo>
                      <a:pt x="509" y="27"/>
                    </a:lnTo>
                    <a:lnTo>
                      <a:pt x="582" y="12"/>
                    </a:lnTo>
                    <a:lnTo>
                      <a:pt x="657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983413" y="2707369"/>
              <a:ext cx="385763" cy="415925"/>
            </a:xfrm>
            <a:custGeom>
              <a:avLst/>
              <a:gdLst>
                <a:gd name="T0" fmla="*/ 25 w 486"/>
                <a:gd name="T1" fmla="*/ 0 h 524"/>
                <a:gd name="T2" fmla="*/ 37 w 486"/>
                <a:gd name="T3" fmla="*/ 29 h 524"/>
                <a:gd name="T4" fmla="*/ 25 w 486"/>
                <a:gd name="T5" fmla="*/ 29 h 524"/>
                <a:gd name="T6" fmla="*/ 37 w 486"/>
                <a:gd name="T7" fmla="*/ 155 h 524"/>
                <a:gd name="T8" fmla="*/ 25 w 486"/>
                <a:gd name="T9" fmla="*/ 240 h 524"/>
                <a:gd name="T10" fmla="*/ 37 w 486"/>
                <a:gd name="T11" fmla="*/ 240 h 524"/>
                <a:gd name="T12" fmla="*/ 25 w 486"/>
                <a:gd name="T13" fmla="*/ 283 h 524"/>
                <a:gd name="T14" fmla="*/ 25 w 486"/>
                <a:gd name="T15" fmla="*/ 283 h 524"/>
                <a:gd name="T16" fmla="*/ 37 w 486"/>
                <a:gd name="T17" fmla="*/ 324 h 524"/>
                <a:gd name="T18" fmla="*/ 25 w 486"/>
                <a:gd name="T19" fmla="*/ 324 h 524"/>
                <a:gd name="T20" fmla="*/ 37 w 486"/>
                <a:gd name="T21" fmla="*/ 366 h 524"/>
                <a:gd name="T22" fmla="*/ 25 w 486"/>
                <a:gd name="T23" fmla="*/ 409 h 524"/>
                <a:gd name="T24" fmla="*/ 37 w 486"/>
                <a:gd name="T25" fmla="*/ 409 h 524"/>
                <a:gd name="T26" fmla="*/ 25 w 486"/>
                <a:gd name="T27" fmla="*/ 451 h 524"/>
                <a:gd name="T28" fmla="*/ 37 w 486"/>
                <a:gd name="T29" fmla="*/ 451 h 524"/>
                <a:gd name="T30" fmla="*/ 25 w 486"/>
                <a:gd name="T31" fmla="*/ 494 h 524"/>
                <a:gd name="T32" fmla="*/ 47 w 486"/>
                <a:gd name="T33" fmla="*/ 295 h 524"/>
                <a:gd name="T34" fmla="*/ 112 w 486"/>
                <a:gd name="T35" fmla="*/ 494 h 524"/>
                <a:gd name="T36" fmla="*/ 138 w 486"/>
                <a:gd name="T37" fmla="*/ 393 h 524"/>
                <a:gd name="T38" fmla="*/ 202 w 486"/>
                <a:gd name="T39" fmla="*/ 494 h 524"/>
                <a:gd name="T40" fmla="*/ 221 w 486"/>
                <a:gd name="T41" fmla="*/ 480 h 524"/>
                <a:gd name="T42" fmla="*/ 226 w 486"/>
                <a:gd name="T43" fmla="*/ 494 h 524"/>
                <a:gd name="T44" fmla="*/ 291 w 486"/>
                <a:gd name="T45" fmla="*/ 119 h 524"/>
                <a:gd name="T46" fmla="*/ 299 w 486"/>
                <a:gd name="T47" fmla="*/ 494 h 524"/>
                <a:gd name="T48" fmla="*/ 299 w 486"/>
                <a:gd name="T49" fmla="*/ 480 h 524"/>
                <a:gd name="T50" fmla="*/ 316 w 486"/>
                <a:gd name="T51" fmla="*/ 494 h 524"/>
                <a:gd name="T52" fmla="*/ 381 w 486"/>
                <a:gd name="T53" fmla="*/ 26 h 524"/>
                <a:gd name="T54" fmla="*/ 405 w 486"/>
                <a:gd name="T55" fmla="*/ 494 h 524"/>
                <a:gd name="T56" fmla="*/ 469 w 486"/>
                <a:gd name="T57" fmla="*/ 347 h 524"/>
                <a:gd name="T58" fmla="*/ 486 w 486"/>
                <a:gd name="T59" fmla="*/ 494 h 524"/>
                <a:gd name="T60" fmla="*/ 457 w 486"/>
                <a:gd name="T61" fmla="*/ 500 h 524"/>
                <a:gd name="T62" fmla="*/ 457 w 486"/>
                <a:gd name="T63" fmla="*/ 516 h 524"/>
                <a:gd name="T64" fmla="*/ 418 w 486"/>
                <a:gd name="T65" fmla="*/ 500 h 524"/>
                <a:gd name="T66" fmla="*/ 418 w 486"/>
                <a:gd name="T67" fmla="*/ 500 h 524"/>
                <a:gd name="T68" fmla="*/ 299 w 486"/>
                <a:gd name="T69" fmla="*/ 516 h 524"/>
                <a:gd name="T70" fmla="*/ 299 w 486"/>
                <a:gd name="T71" fmla="*/ 500 h 524"/>
                <a:gd name="T72" fmla="*/ 260 w 486"/>
                <a:gd name="T73" fmla="*/ 516 h 524"/>
                <a:gd name="T74" fmla="*/ 260 w 486"/>
                <a:gd name="T75" fmla="*/ 500 h 524"/>
                <a:gd name="T76" fmla="*/ 221 w 486"/>
                <a:gd name="T77" fmla="*/ 516 h 524"/>
                <a:gd name="T78" fmla="*/ 103 w 486"/>
                <a:gd name="T79" fmla="*/ 500 h 524"/>
                <a:gd name="T80" fmla="*/ 103 w 486"/>
                <a:gd name="T81" fmla="*/ 516 h 524"/>
                <a:gd name="T82" fmla="*/ 64 w 486"/>
                <a:gd name="T83" fmla="*/ 500 h 524"/>
                <a:gd name="T84" fmla="*/ 64 w 486"/>
                <a:gd name="T85" fmla="*/ 516 h 524"/>
                <a:gd name="T86" fmla="*/ 25 w 486"/>
                <a:gd name="T87" fmla="*/ 500 h 524"/>
                <a:gd name="T88" fmla="*/ 18 w 486"/>
                <a:gd name="T89" fmla="*/ 524 h 524"/>
                <a:gd name="T90" fmla="*/ 0 w 486"/>
                <a:gd name="T91" fmla="*/ 500 h 524"/>
                <a:gd name="T92" fmla="*/ 18 w 486"/>
                <a:gd name="T93" fmla="*/ 494 h 524"/>
                <a:gd name="T94" fmla="*/ 5 w 486"/>
                <a:gd name="T95" fmla="*/ 451 h 524"/>
                <a:gd name="T96" fmla="*/ 18 w 486"/>
                <a:gd name="T97" fmla="*/ 451 h 524"/>
                <a:gd name="T98" fmla="*/ 5 w 486"/>
                <a:gd name="T99" fmla="*/ 409 h 524"/>
                <a:gd name="T100" fmla="*/ 18 w 486"/>
                <a:gd name="T101" fmla="*/ 409 h 524"/>
                <a:gd name="T102" fmla="*/ 5 w 486"/>
                <a:gd name="T103" fmla="*/ 366 h 524"/>
                <a:gd name="T104" fmla="*/ 18 w 486"/>
                <a:gd name="T105" fmla="*/ 324 h 524"/>
                <a:gd name="T106" fmla="*/ 5 w 486"/>
                <a:gd name="T107" fmla="*/ 324 h 524"/>
                <a:gd name="T108" fmla="*/ 18 w 486"/>
                <a:gd name="T109" fmla="*/ 283 h 524"/>
                <a:gd name="T110" fmla="*/ 18 w 486"/>
                <a:gd name="T111" fmla="*/ 283 h 524"/>
                <a:gd name="T112" fmla="*/ 5 w 486"/>
                <a:gd name="T113" fmla="*/ 240 h 524"/>
                <a:gd name="T114" fmla="*/ 18 w 486"/>
                <a:gd name="T115" fmla="*/ 240 h 524"/>
                <a:gd name="T116" fmla="*/ 5 w 486"/>
                <a:gd name="T117" fmla="*/ 155 h 524"/>
                <a:gd name="T118" fmla="*/ 18 w 486"/>
                <a:gd name="T119" fmla="*/ 29 h 524"/>
                <a:gd name="T120" fmla="*/ 5 w 486"/>
                <a:gd name="T121" fmla="*/ 29 h 524"/>
                <a:gd name="T122" fmla="*/ 18 w 486"/>
                <a:gd name="T123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6" h="524">
                  <a:moveTo>
                    <a:pt x="18" y="0"/>
                  </a:moveTo>
                  <a:lnTo>
                    <a:pt x="25" y="0"/>
                  </a:lnTo>
                  <a:lnTo>
                    <a:pt x="25" y="29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25" y="29"/>
                  </a:lnTo>
                  <a:lnTo>
                    <a:pt x="25" y="155"/>
                  </a:lnTo>
                  <a:lnTo>
                    <a:pt x="37" y="155"/>
                  </a:lnTo>
                  <a:lnTo>
                    <a:pt x="25" y="155"/>
                  </a:lnTo>
                  <a:lnTo>
                    <a:pt x="25" y="240"/>
                  </a:lnTo>
                  <a:lnTo>
                    <a:pt x="37" y="240"/>
                  </a:lnTo>
                  <a:lnTo>
                    <a:pt x="37" y="240"/>
                  </a:lnTo>
                  <a:lnTo>
                    <a:pt x="25" y="240"/>
                  </a:lnTo>
                  <a:lnTo>
                    <a:pt x="25" y="283"/>
                  </a:lnTo>
                  <a:lnTo>
                    <a:pt x="37" y="283"/>
                  </a:lnTo>
                  <a:lnTo>
                    <a:pt x="25" y="283"/>
                  </a:lnTo>
                  <a:lnTo>
                    <a:pt x="25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25" y="324"/>
                  </a:lnTo>
                  <a:lnTo>
                    <a:pt x="25" y="366"/>
                  </a:lnTo>
                  <a:lnTo>
                    <a:pt x="37" y="366"/>
                  </a:lnTo>
                  <a:lnTo>
                    <a:pt x="25" y="366"/>
                  </a:lnTo>
                  <a:lnTo>
                    <a:pt x="25" y="409"/>
                  </a:lnTo>
                  <a:lnTo>
                    <a:pt x="37" y="409"/>
                  </a:lnTo>
                  <a:lnTo>
                    <a:pt x="37" y="409"/>
                  </a:lnTo>
                  <a:lnTo>
                    <a:pt x="25" y="409"/>
                  </a:lnTo>
                  <a:lnTo>
                    <a:pt x="25" y="451"/>
                  </a:lnTo>
                  <a:lnTo>
                    <a:pt x="37" y="451"/>
                  </a:lnTo>
                  <a:lnTo>
                    <a:pt x="37" y="451"/>
                  </a:lnTo>
                  <a:lnTo>
                    <a:pt x="25" y="451"/>
                  </a:lnTo>
                  <a:lnTo>
                    <a:pt x="25" y="494"/>
                  </a:lnTo>
                  <a:lnTo>
                    <a:pt x="47" y="494"/>
                  </a:lnTo>
                  <a:lnTo>
                    <a:pt x="47" y="295"/>
                  </a:lnTo>
                  <a:lnTo>
                    <a:pt x="112" y="295"/>
                  </a:lnTo>
                  <a:lnTo>
                    <a:pt x="112" y="494"/>
                  </a:lnTo>
                  <a:lnTo>
                    <a:pt x="138" y="494"/>
                  </a:lnTo>
                  <a:lnTo>
                    <a:pt x="138" y="393"/>
                  </a:lnTo>
                  <a:lnTo>
                    <a:pt x="202" y="393"/>
                  </a:lnTo>
                  <a:lnTo>
                    <a:pt x="202" y="494"/>
                  </a:lnTo>
                  <a:lnTo>
                    <a:pt x="221" y="494"/>
                  </a:lnTo>
                  <a:lnTo>
                    <a:pt x="221" y="480"/>
                  </a:lnTo>
                  <a:lnTo>
                    <a:pt x="221" y="494"/>
                  </a:lnTo>
                  <a:lnTo>
                    <a:pt x="226" y="494"/>
                  </a:lnTo>
                  <a:lnTo>
                    <a:pt x="226" y="119"/>
                  </a:lnTo>
                  <a:lnTo>
                    <a:pt x="291" y="119"/>
                  </a:lnTo>
                  <a:lnTo>
                    <a:pt x="291" y="494"/>
                  </a:lnTo>
                  <a:lnTo>
                    <a:pt x="299" y="494"/>
                  </a:lnTo>
                  <a:lnTo>
                    <a:pt x="299" y="480"/>
                  </a:lnTo>
                  <a:lnTo>
                    <a:pt x="299" y="480"/>
                  </a:lnTo>
                  <a:lnTo>
                    <a:pt x="299" y="494"/>
                  </a:lnTo>
                  <a:lnTo>
                    <a:pt x="316" y="494"/>
                  </a:lnTo>
                  <a:lnTo>
                    <a:pt x="316" y="26"/>
                  </a:lnTo>
                  <a:lnTo>
                    <a:pt x="381" y="26"/>
                  </a:lnTo>
                  <a:lnTo>
                    <a:pt x="381" y="494"/>
                  </a:lnTo>
                  <a:lnTo>
                    <a:pt x="405" y="494"/>
                  </a:lnTo>
                  <a:lnTo>
                    <a:pt x="405" y="347"/>
                  </a:lnTo>
                  <a:lnTo>
                    <a:pt x="469" y="347"/>
                  </a:lnTo>
                  <a:lnTo>
                    <a:pt x="469" y="494"/>
                  </a:lnTo>
                  <a:lnTo>
                    <a:pt x="486" y="494"/>
                  </a:lnTo>
                  <a:lnTo>
                    <a:pt x="486" y="500"/>
                  </a:lnTo>
                  <a:lnTo>
                    <a:pt x="457" y="500"/>
                  </a:lnTo>
                  <a:lnTo>
                    <a:pt x="457" y="516"/>
                  </a:lnTo>
                  <a:lnTo>
                    <a:pt x="457" y="516"/>
                  </a:lnTo>
                  <a:lnTo>
                    <a:pt x="457" y="500"/>
                  </a:lnTo>
                  <a:lnTo>
                    <a:pt x="418" y="500"/>
                  </a:lnTo>
                  <a:lnTo>
                    <a:pt x="418" y="516"/>
                  </a:lnTo>
                  <a:lnTo>
                    <a:pt x="418" y="500"/>
                  </a:lnTo>
                  <a:lnTo>
                    <a:pt x="299" y="500"/>
                  </a:lnTo>
                  <a:lnTo>
                    <a:pt x="299" y="516"/>
                  </a:lnTo>
                  <a:lnTo>
                    <a:pt x="299" y="516"/>
                  </a:lnTo>
                  <a:lnTo>
                    <a:pt x="299" y="500"/>
                  </a:lnTo>
                  <a:lnTo>
                    <a:pt x="260" y="500"/>
                  </a:lnTo>
                  <a:lnTo>
                    <a:pt x="260" y="516"/>
                  </a:lnTo>
                  <a:lnTo>
                    <a:pt x="260" y="516"/>
                  </a:lnTo>
                  <a:lnTo>
                    <a:pt x="260" y="500"/>
                  </a:lnTo>
                  <a:lnTo>
                    <a:pt x="221" y="500"/>
                  </a:lnTo>
                  <a:lnTo>
                    <a:pt x="221" y="516"/>
                  </a:lnTo>
                  <a:lnTo>
                    <a:pt x="221" y="500"/>
                  </a:lnTo>
                  <a:lnTo>
                    <a:pt x="103" y="500"/>
                  </a:lnTo>
                  <a:lnTo>
                    <a:pt x="103" y="516"/>
                  </a:lnTo>
                  <a:lnTo>
                    <a:pt x="103" y="516"/>
                  </a:lnTo>
                  <a:lnTo>
                    <a:pt x="103" y="500"/>
                  </a:lnTo>
                  <a:lnTo>
                    <a:pt x="64" y="500"/>
                  </a:lnTo>
                  <a:lnTo>
                    <a:pt x="64" y="516"/>
                  </a:lnTo>
                  <a:lnTo>
                    <a:pt x="64" y="516"/>
                  </a:lnTo>
                  <a:lnTo>
                    <a:pt x="64" y="500"/>
                  </a:lnTo>
                  <a:lnTo>
                    <a:pt x="25" y="500"/>
                  </a:lnTo>
                  <a:lnTo>
                    <a:pt x="25" y="524"/>
                  </a:lnTo>
                  <a:lnTo>
                    <a:pt x="18" y="524"/>
                  </a:lnTo>
                  <a:lnTo>
                    <a:pt x="18" y="500"/>
                  </a:lnTo>
                  <a:lnTo>
                    <a:pt x="0" y="500"/>
                  </a:lnTo>
                  <a:lnTo>
                    <a:pt x="0" y="494"/>
                  </a:lnTo>
                  <a:lnTo>
                    <a:pt x="18" y="494"/>
                  </a:lnTo>
                  <a:lnTo>
                    <a:pt x="18" y="451"/>
                  </a:lnTo>
                  <a:lnTo>
                    <a:pt x="5" y="451"/>
                  </a:lnTo>
                  <a:lnTo>
                    <a:pt x="5" y="451"/>
                  </a:lnTo>
                  <a:lnTo>
                    <a:pt x="18" y="451"/>
                  </a:lnTo>
                  <a:lnTo>
                    <a:pt x="18" y="409"/>
                  </a:lnTo>
                  <a:lnTo>
                    <a:pt x="5" y="409"/>
                  </a:lnTo>
                  <a:lnTo>
                    <a:pt x="5" y="409"/>
                  </a:lnTo>
                  <a:lnTo>
                    <a:pt x="18" y="409"/>
                  </a:lnTo>
                  <a:lnTo>
                    <a:pt x="18" y="366"/>
                  </a:lnTo>
                  <a:lnTo>
                    <a:pt x="5" y="366"/>
                  </a:lnTo>
                  <a:lnTo>
                    <a:pt x="18" y="366"/>
                  </a:lnTo>
                  <a:lnTo>
                    <a:pt x="18" y="324"/>
                  </a:lnTo>
                  <a:lnTo>
                    <a:pt x="5" y="324"/>
                  </a:lnTo>
                  <a:lnTo>
                    <a:pt x="5" y="324"/>
                  </a:lnTo>
                  <a:lnTo>
                    <a:pt x="18" y="324"/>
                  </a:lnTo>
                  <a:lnTo>
                    <a:pt x="18" y="283"/>
                  </a:lnTo>
                  <a:lnTo>
                    <a:pt x="5" y="283"/>
                  </a:lnTo>
                  <a:lnTo>
                    <a:pt x="18" y="283"/>
                  </a:lnTo>
                  <a:lnTo>
                    <a:pt x="18" y="240"/>
                  </a:lnTo>
                  <a:lnTo>
                    <a:pt x="5" y="240"/>
                  </a:lnTo>
                  <a:lnTo>
                    <a:pt x="5" y="240"/>
                  </a:lnTo>
                  <a:lnTo>
                    <a:pt x="18" y="240"/>
                  </a:lnTo>
                  <a:lnTo>
                    <a:pt x="18" y="155"/>
                  </a:lnTo>
                  <a:lnTo>
                    <a:pt x="5" y="155"/>
                  </a:lnTo>
                  <a:lnTo>
                    <a:pt x="18" y="155"/>
                  </a:lnTo>
                  <a:lnTo>
                    <a:pt x="18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18" y="2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34038" y="3026456"/>
            <a:ext cx="2311400" cy="2414588"/>
            <a:chOff x="5872163" y="3026456"/>
            <a:chExt cx="2311400" cy="2414588"/>
          </a:xfrm>
          <a:solidFill>
            <a:schemeClr val="bg2">
              <a:lumMod val="75000"/>
            </a:schemeClr>
          </a:solidFill>
        </p:grpSpPr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8158163" y="3026456"/>
              <a:ext cx="25400" cy="177641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480301" y="3631294"/>
              <a:ext cx="468313" cy="1184275"/>
            </a:xfrm>
            <a:custGeom>
              <a:avLst/>
              <a:gdLst>
                <a:gd name="T0" fmla="*/ 32 w 590"/>
                <a:gd name="T1" fmla="*/ 0 h 1493"/>
                <a:gd name="T2" fmla="*/ 590 w 590"/>
                <a:gd name="T3" fmla="*/ 1476 h 1493"/>
                <a:gd name="T4" fmla="*/ 577 w 590"/>
                <a:gd name="T5" fmla="*/ 1476 h 1493"/>
                <a:gd name="T6" fmla="*/ 560 w 590"/>
                <a:gd name="T7" fmla="*/ 1493 h 1493"/>
                <a:gd name="T8" fmla="*/ 0 w 590"/>
                <a:gd name="T9" fmla="*/ 12 h 1493"/>
                <a:gd name="T10" fmla="*/ 32 w 590"/>
                <a:gd name="T1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1493">
                  <a:moveTo>
                    <a:pt x="32" y="0"/>
                  </a:moveTo>
                  <a:lnTo>
                    <a:pt x="590" y="1476"/>
                  </a:lnTo>
                  <a:lnTo>
                    <a:pt x="577" y="1476"/>
                  </a:lnTo>
                  <a:lnTo>
                    <a:pt x="560" y="1493"/>
                  </a:lnTo>
                  <a:lnTo>
                    <a:pt x="0" y="1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5872163" y="5414056"/>
              <a:ext cx="1730375" cy="2698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597651" y="4688569"/>
              <a:ext cx="1012825" cy="490538"/>
            </a:xfrm>
            <a:custGeom>
              <a:avLst/>
              <a:gdLst>
                <a:gd name="T0" fmla="*/ 15 w 1278"/>
                <a:gd name="T1" fmla="*/ 0 h 619"/>
                <a:gd name="T2" fmla="*/ 1278 w 1278"/>
                <a:gd name="T3" fmla="*/ 587 h 619"/>
                <a:gd name="T4" fmla="*/ 1268 w 1278"/>
                <a:gd name="T5" fmla="*/ 597 h 619"/>
                <a:gd name="T6" fmla="*/ 1268 w 1278"/>
                <a:gd name="T7" fmla="*/ 619 h 619"/>
                <a:gd name="T8" fmla="*/ 0 w 1278"/>
                <a:gd name="T9" fmla="*/ 31 h 619"/>
                <a:gd name="T10" fmla="*/ 15 w 1278"/>
                <a:gd name="T11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8" h="619">
                  <a:moveTo>
                    <a:pt x="15" y="0"/>
                  </a:moveTo>
                  <a:lnTo>
                    <a:pt x="1278" y="587"/>
                  </a:lnTo>
                  <a:lnTo>
                    <a:pt x="1268" y="597"/>
                  </a:lnTo>
                  <a:lnTo>
                    <a:pt x="1268" y="619"/>
                  </a:lnTo>
                  <a:lnTo>
                    <a:pt x="0" y="3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7038976" y="4188506"/>
              <a:ext cx="687388" cy="754063"/>
            </a:xfrm>
            <a:custGeom>
              <a:avLst/>
              <a:gdLst>
                <a:gd name="T0" fmla="*/ 26 w 867"/>
                <a:gd name="T1" fmla="*/ 0 h 951"/>
                <a:gd name="T2" fmla="*/ 867 w 867"/>
                <a:gd name="T3" fmla="*/ 927 h 951"/>
                <a:gd name="T4" fmla="*/ 845 w 867"/>
                <a:gd name="T5" fmla="*/ 951 h 951"/>
                <a:gd name="T6" fmla="*/ 0 w 867"/>
                <a:gd name="T7" fmla="*/ 22 h 951"/>
                <a:gd name="T8" fmla="*/ 26 w 867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7" h="951">
                  <a:moveTo>
                    <a:pt x="26" y="0"/>
                  </a:moveTo>
                  <a:lnTo>
                    <a:pt x="867" y="927"/>
                  </a:lnTo>
                  <a:lnTo>
                    <a:pt x="845" y="951"/>
                  </a:lnTo>
                  <a:lnTo>
                    <a:pt x="0" y="2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497763" y="5031469"/>
            <a:ext cx="423863" cy="1185862"/>
            <a:chOff x="7735888" y="5031469"/>
            <a:chExt cx="423863" cy="1185862"/>
          </a:xfrm>
          <a:solidFill>
            <a:schemeClr val="bg2">
              <a:lumMod val="75000"/>
            </a:schemeClr>
          </a:solidFill>
        </p:grpSpPr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859713" y="5031469"/>
              <a:ext cx="176213" cy="185738"/>
            </a:xfrm>
            <a:custGeom>
              <a:avLst/>
              <a:gdLst>
                <a:gd name="T0" fmla="*/ 111 w 221"/>
                <a:gd name="T1" fmla="*/ 0 h 235"/>
                <a:gd name="T2" fmla="*/ 140 w 221"/>
                <a:gd name="T3" fmla="*/ 4 h 235"/>
                <a:gd name="T4" fmla="*/ 167 w 221"/>
                <a:gd name="T5" fmla="*/ 15 h 235"/>
                <a:gd name="T6" fmla="*/ 189 w 221"/>
                <a:gd name="T7" fmla="*/ 34 h 235"/>
                <a:gd name="T8" fmla="*/ 206 w 221"/>
                <a:gd name="T9" fmla="*/ 58 h 235"/>
                <a:gd name="T10" fmla="*/ 216 w 221"/>
                <a:gd name="T11" fmla="*/ 87 h 235"/>
                <a:gd name="T12" fmla="*/ 221 w 221"/>
                <a:gd name="T13" fmla="*/ 118 h 235"/>
                <a:gd name="T14" fmla="*/ 216 w 221"/>
                <a:gd name="T15" fmla="*/ 148 h 235"/>
                <a:gd name="T16" fmla="*/ 206 w 221"/>
                <a:gd name="T17" fmla="*/ 177 h 235"/>
                <a:gd name="T18" fmla="*/ 189 w 221"/>
                <a:gd name="T19" fmla="*/ 201 h 235"/>
                <a:gd name="T20" fmla="*/ 167 w 221"/>
                <a:gd name="T21" fmla="*/ 220 h 235"/>
                <a:gd name="T22" fmla="*/ 140 w 221"/>
                <a:gd name="T23" fmla="*/ 231 h 235"/>
                <a:gd name="T24" fmla="*/ 111 w 221"/>
                <a:gd name="T25" fmla="*/ 235 h 235"/>
                <a:gd name="T26" fmla="*/ 82 w 221"/>
                <a:gd name="T27" fmla="*/ 231 h 235"/>
                <a:gd name="T28" fmla="*/ 55 w 221"/>
                <a:gd name="T29" fmla="*/ 220 h 235"/>
                <a:gd name="T30" fmla="*/ 32 w 221"/>
                <a:gd name="T31" fmla="*/ 201 h 235"/>
                <a:gd name="T32" fmla="*/ 15 w 221"/>
                <a:gd name="T33" fmla="*/ 177 h 235"/>
                <a:gd name="T34" fmla="*/ 5 w 221"/>
                <a:gd name="T35" fmla="*/ 148 h 235"/>
                <a:gd name="T36" fmla="*/ 0 w 221"/>
                <a:gd name="T37" fmla="*/ 118 h 235"/>
                <a:gd name="T38" fmla="*/ 5 w 221"/>
                <a:gd name="T39" fmla="*/ 87 h 235"/>
                <a:gd name="T40" fmla="*/ 15 w 221"/>
                <a:gd name="T41" fmla="*/ 58 h 235"/>
                <a:gd name="T42" fmla="*/ 32 w 221"/>
                <a:gd name="T43" fmla="*/ 34 h 235"/>
                <a:gd name="T44" fmla="*/ 55 w 221"/>
                <a:gd name="T45" fmla="*/ 15 h 235"/>
                <a:gd name="T46" fmla="*/ 82 w 221"/>
                <a:gd name="T47" fmla="*/ 4 h 235"/>
                <a:gd name="T48" fmla="*/ 111 w 221"/>
                <a:gd name="T4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1" h="235">
                  <a:moveTo>
                    <a:pt x="111" y="0"/>
                  </a:moveTo>
                  <a:lnTo>
                    <a:pt x="140" y="4"/>
                  </a:lnTo>
                  <a:lnTo>
                    <a:pt x="167" y="15"/>
                  </a:lnTo>
                  <a:lnTo>
                    <a:pt x="189" y="34"/>
                  </a:lnTo>
                  <a:lnTo>
                    <a:pt x="206" y="58"/>
                  </a:lnTo>
                  <a:lnTo>
                    <a:pt x="216" y="87"/>
                  </a:lnTo>
                  <a:lnTo>
                    <a:pt x="221" y="118"/>
                  </a:lnTo>
                  <a:lnTo>
                    <a:pt x="216" y="148"/>
                  </a:lnTo>
                  <a:lnTo>
                    <a:pt x="206" y="177"/>
                  </a:lnTo>
                  <a:lnTo>
                    <a:pt x="189" y="201"/>
                  </a:lnTo>
                  <a:lnTo>
                    <a:pt x="167" y="220"/>
                  </a:lnTo>
                  <a:lnTo>
                    <a:pt x="140" y="231"/>
                  </a:lnTo>
                  <a:lnTo>
                    <a:pt x="111" y="235"/>
                  </a:lnTo>
                  <a:lnTo>
                    <a:pt x="82" y="231"/>
                  </a:lnTo>
                  <a:lnTo>
                    <a:pt x="55" y="220"/>
                  </a:lnTo>
                  <a:lnTo>
                    <a:pt x="32" y="201"/>
                  </a:lnTo>
                  <a:lnTo>
                    <a:pt x="15" y="177"/>
                  </a:lnTo>
                  <a:lnTo>
                    <a:pt x="5" y="148"/>
                  </a:lnTo>
                  <a:lnTo>
                    <a:pt x="0" y="118"/>
                  </a:lnTo>
                  <a:lnTo>
                    <a:pt x="5" y="87"/>
                  </a:lnTo>
                  <a:lnTo>
                    <a:pt x="15" y="58"/>
                  </a:lnTo>
                  <a:lnTo>
                    <a:pt x="32" y="34"/>
                  </a:lnTo>
                  <a:lnTo>
                    <a:pt x="55" y="15"/>
                  </a:lnTo>
                  <a:lnTo>
                    <a:pt x="82" y="4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7735888" y="5252131"/>
              <a:ext cx="423863" cy="965200"/>
            </a:xfrm>
            <a:custGeom>
              <a:avLst/>
              <a:gdLst>
                <a:gd name="T0" fmla="*/ 302 w 534"/>
                <a:gd name="T1" fmla="*/ 2 h 1216"/>
                <a:gd name="T2" fmla="*/ 372 w 534"/>
                <a:gd name="T3" fmla="*/ 5 h 1216"/>
                <a:gd name="T4" fmla="*/ 435 w 534"/>
                <a:gd name="T5" fmla="*/ 19 h 1216"/>
                <a:gd name="T6" fmla="*/ 485 w 534"/>
                <a:gd name="T7" fmla="*/ 44 h 1216"/>
                <a:gd name="T8" fmla="*/ 520 w 534"/>
                <a:gd name="T9" fmla="*/ 88 h 1216"/>
                <a:gd name="T10" fmla="*/ 534 w 534"/>
                <a:gd name="T11" fmla="*/ 153 h 1216"/>
                <a:gd name="T12" fmla="*/ 529 w 534"/>
                <a:gd name="T13" fmla="*/ 648 h 1216"/>
                <a:gd name="T14" fmla="*/ 505 w 534"/>
                <a:gd name="T15" fmla="*/ 675 h 1216"/>
                <a:gd name="T16" fmla="*/ 468 w 534"/>
                <a:gd name="T17" fmla="*/ 675 h 1216"/>
                <a:gd name="T18" fmla="*/ 442 w 534"/>
                <a:gd name="T19" fmla="*/ 648 h 1216"/>
                <a:gd name="T20" fmla="*/ 437 w 534"/>
                <a:gd name="T21" fmla="*/ 208 h 1216"/>
                <a:gd name="T22" fmla="*/ 406 w 534"/>
                <a:gd name="T23" fmla="*/ 1153 h 1216"/>
                <a:gd name="T24" fmla="*/ 403 w 534"/>
                <a:gd name="T25" fmla="*/ 1179 h 1216"/>
                <a:gd name="T26" fmla="*/ 372 w 534"/>
                <a:gd name="T27" fmla="*/ 1211 h 1216"/>
                <a:gd name="T28" fmla="*/ 330 w 534"/>
                <a:gd name="T29" fmla="*/ 1213 h 1216"/>
                <a:gd name="T30" fmla="*/ 301 w 534"/>
                <a:gd name="T31" fmla="*/ 1184 h 1216"/>
                <a:gd name="T32" fmla="*/ 294 w 534"/>
                <a:gd name="T33" fmla="*/ 1158 h 1216"/>
                <a:gd name="T34" fmla="*/ 294 w 534"/>
                <a:gd name="T35" fmla="*/ 619 h 1216"/>
                <a:gd name="T36" fmla="*/ 287 w 534"/>
                <a:gd name="T37" fmla="*/ 595 h 1216"/>
                <a:gd name="T38" fmla="*/ 267 w 534"/>
                <a:gd name="T39" fmla="*/ 587 h 1216"/>
                <a:gd name="T40" fmla="*/ 246 w 534"/>
                <a:gd name="T41" fmla="*/ 595 h 1216"/>
                <a:gd name="T42" fmla="*/ 239 w 534"/>
                <a:gd name="T43" fmla="*/ 619 h 1216"/>
                <a:gd name="T44" fmla="*/ 239 w 534"/>
                <a:gd name="T45" fmla="*/ 1158 h 1216"/>
                <a:gd name="T46" fmla="*/ 233 w 534"/>
                <a:gd name="T47" fmla="*/ 1184 h 1216"/>
                <a:gd name="T48" fmla="*/ 204 w 534"/>
                <a:gd name="T49" fmla="*/ 1213 h 1216"/>
                <a:gd name="T50" fmla="*/ 161 w 534"/>
                <a:gd name="T51" fmla="*/ 1211 h 1216"/>
                <a:gd name="T52" fmla="*/ 131 w 534"/>
                <a:gd name="T53" fmla="*/ 1179 h 1216"/>
                <a:gd name="T54" fmla="*/ 125 w 534"/>
                <a:gd name="T55" fmla="*/ 1153 h 1216"/>
                <a:gd name="T56" fmla="*/ 125 w 534"/>
                <a:gd name="T57" fmla="*/ 208 h 1216"/>
                <a:gd name="T58" fmla="*/ 97 w 534"/>
                <a:gd name="T59" fmla="*/ 628 h 1216"/>
                <a:gd name="T60" fmla="*/ 81 w 534"/>
                <a:gd name="T61" fmla="*/ 665 h 1216"/>
                <a:gd name="T62" fmla="*/ 47 w 534"/>
                <a:gd name="T63" fmla="*/ 679 h 1216"/>
                <a:gd name="T64" fmla="*/ 15 w 534"/>
                <a:gd name="T65" fmla="*/ 665 h 1216"/>
                <a:gd name="T66" fmla="*/ 0 w 534"/>
                <a:gd name="T67" fmla="*/ 628 h 1216"/>
                <a:gd name="T68" fmla="*/ 5 w 534"/>
                <a:gd name="T69" fmla="*/ 117 h 1216"/>
                <a:gd name="T70" fmla="*/ 28 w 534"/>
                <a:gd name="T71" fmla="*/ 65 h 1216"/>
                <a:gd name="T72" fmla="*/ 71 w 534"/>
                <a:gd name="T73" fmla="*/ 29 h 1216"/>
                <a:gd name="T74" fmla="*/ 129 w 534"/>
                <a:gd name="T75" fmla="*/ 10 h 1216"/>
                <a:gd name="T76" fmla="*/ 195 w 534"/>
                <a:gd name="T77" fmla="*/ 2 h 1216"/>
                <a:gd name="T78" fmla="*/ 267 w 534"/>
                <a:gd name="T79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1216">
                  <a:moveTo>
                    <a:pt x="267" y="0"/>
                  </a:moveTo>
                  <a:lnTo>
                    <a:pt x="302" y="2"/>
                  </a:lnTo>
                  <a:lnTo>
                    <a:pt x="338" y="2"/>
                  </a:lnTo>
                  <a:lnTo>
                    <a:pt x="372" y="5"/>
                  </a:lnTo>
                  <a:lnTo>
                    <a:pt x="405" y="10"/>
                  </a:lnTo>
                  <a:lnTo>
                    <a:pt x="435" y="19"/>
                  </a:lnTo>
                  <a:lnTo>
                    <a:pt x="462" y="29"/>
                  </a:lnTo>
                  <a:lnTo>
                    <a:pt x="485" y="44"/>
                  </a:lnTo>
                  <a:lnTo>
                    <a:pt x="505" y="65"/>
                  </a:lnTo>
                  <a:lnTo>
                    <a:pt x="520" y="88"/>
                  </a:lnTo>
                  <a:lnTo>
                    <a:pt x="529" y="117"/>
                  </a:lnTo>
                  <a:lnTo>
                    <a:pt x="534" y="153"/>
                  </a:lnTo>
                  <a:lnTo>
                    <a:pt x="534" y="628"/>
                  </a:lnTo>
                  <a:lnTo>
                    <a:pt x="529" y="648"/>
                  </a:lnTo>
                  <a:lnTo>
                    <a:pt x="519" y="665"/>
                  </a:lnTo>
                  <a:lnTo>
                    <a:pt x="505" y="675"/>
                  </a:lnTo>
                  <a:lnTo>
                    <a:pt x="486" y="679"/>
                  </a:lnTo>
                  <a:lnTo>
                    <a:pt x="468" y="675"/>
                  </a:lnTo>
                  <a:lnTo>
                    <a:pt x="452" y="665"/>
                  </a:lnTo>
                  <a:lnTo>
                    <a:pt x="442" y="648"/>
                  </a:lnTo>
                  <a:lnTo>
                    <a:pt x="437" y="628"/>
                  </a:lnTo>
                  <a:lnTo>
                    <a:pt x="437" y="208"/>
                  </a:lnTo>
                  <a:lnTo>
                    <a:pt x="406" y="208"/>
                  </a:lnTo>
                  <a:lnTo>
                    <a:pt x="406" y="1153"/>
                  </a:lnTo>
                  <a:lnTo>
                    <a:pt x="408" y="1156"/>
                  </a:lnTo>
                  <a:lnTo>
                    <a:pt x="403" y="1179"/>
                  </a:lnTo>
                  <a:lnTo>
                    <a:pt x="391" y="1199"/>
                  </a:lnTo>
                  <a:lnTo>
                    <a:pt x="372" y="1211"/>
                  </a:lnTo>
                  <a:lnTo>
                    <a:pt x="350" y="1216"/>
                  </a:lnTo>
                  <a:lnTo>
                    <a:pt x="330" y="1213"/>
                  </a:lnTo>
                  <a:lnTo>
                    <a:pt x="313" y="1201"/>
                  </a:lnTo>
                  <a:lnTo>
                    <a:pt x="301" y="1184"/>
                  </a:lnTo>
                  <a:lnTo>
                    <a:pt x="294" y="1163"/>
                  </a:lnTo>
                  <a:lnTo>
                    <a:pt x="294" y="1158"/>
                  </a:lnTo>
                  <a:lnTo>
                    <a:pt x="294" y="634"/>
                  </a:lnTo>
                  <a:lnTo>
                    <a:pt x="294" y="619"/>
                  </a:lnTo>
                  <a:lnTo>
                    <a:pt x="292" y="605"/>
                  </a:lnTo>
                  <a:lnTo>
                    <a:pt x="287" y="595"/>
                  </a:lnTo>
                  <a:lnTo>
                    <a:pt x="279" y="588"/>
                  </a:lnTo>
                  <a:lnTo>
                    <a:pt x="267" y="587"/>
                  </a:lnTo>
                  <a:lnTo>
                    <a:pt x="255" y="588"/>
                  </a:lnTo>
                  <a:lnTo>
                    <a:pt x="246" y="595"/>
                  </a:lnTo>
                  <a:lnTo>
                    <a:pt x="241" y="605"/>
                  </a:lnTo>
                  <a:lnTo>
                    <a:pt x="239" y="619"/>
                  </a:lnTo>
                  <a:lnTo>
                    <a:pt x="239" y="634"/>
                  </a:lnTo>
                  <a:lnTo>
                    <a:pt x="239" y="1158"/>
                  </a:lnTo>
                  <a:lnTo>
                    <a:pt x="239" y="1163"/>
                  </a:lnTo>
                  <a:lnTo>
                    <a:pt x="233" y="1184"/>
                  </a:lnTo>
                  <a:lnTo>
                    <a:pt x="221" y="1201"/>
                  </a:lnTo>
                  <a:lnTo>
                    <a:pt x="204" y="1213"/>
                  </a:lnTo>
                  <a:lnTo>
                    <a:pt x="183" y="1216"/>
                  </a:lnTo>
                  <a:lnTo>
                    <a:pt x="161" y="1211"/>
                  </a:lnTo>
                  <a:lnTo>
                    <a:pt x="142" y="1199"/>
                  </a:lnTo>
                  <a:lnTo>
                    <a:pt x="131" y="1179"/>
                  </a:lnTo>
                  <a:lnTo>
                    <a:pt x="125" y="1156"/>
                  </a:lnTo>
                  <a:lnTo>
                    <a:pt x="125" y="1153"/>
                  </a:lnTo>
                  <a:lnTo>
                    <a:pt x="125" y="1153"/>
                  </a:lnTo>
                  <a:lnTo>
                    <a:pt x="125" y="208"/>
                  </a:lnTo>
                  <a:lnTo>
                    <a:pt x="97" y="208"/>
                  </a:lnTo>
                  <a:lnTo>
                    <a:pt x="97" y="628"/>
                  </a:lnTo>
                  <a:lnTo>
                    <a:pt x="91" y="648"/>
                  </a:lnTo>
                  <a:lnTo>
                    <a:pt x="81" y="665"/>
                  </a:lnTo>
                  <a:lnTo>
                    <a:pt x="66" y="675"/>
                  </a:lnTo>
                  <a:lnTo>
                    <a:pt x="47" y="679"/>
                  </a:lnTo>
                  <a:lnTo>
                    <a:pt x="28" y="675"/>
                  </a:lnTo>
                  <a:lnTo>
                    <a:pt x="15" y="665"/>
                  </a:lnTo>
                  <a:lnTo>
                    <a:pt x="3" y="648"/>
                  </a:lnTo>
                  <a:lnTo>
                    <a:pt x="0" y="628"/>
                  </a:lnTo>
                  <a:lnTo>
                    <a:pt x="0" y="153"/>
                  </a:lnTo>
                  <a:lnTo>
                    <a:pt x="5" y="117"/>
                  </a:lnTo>
                  <a:lnTo>
                    <a:pt x="13" y="88"/>
                  </a:lnTo>
                  <a:lnTo>
                    <a:pt x="28" y="65"/>
                  </a:lnTo>
                  <a:lnTo>
                    <a:pt x="47" y="44"/>
                  </a:lnTo>
                  <a:lnTo>
                    <a:pt x="71" y="29"/>
                  </a:lnTo>
                  <a:lnTo>
                    <a:pt x="98" y="19"/>
                  </a:lnTo>
                  <a:lnTo>
                    <a:pt x="129" y="10"/>
                  </a:lnTo>
                  <a:lnTo>
                    <a:pt x="161" y="5"/>
                  </a:lnTo>
                  <a:lnTo>
                    <a:pt x="195" y="2"/>
                  </a:lnTo>
                  <a:lnTo>
                    <a:pt x="231" y="2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Freeform 36"/>
          <p:cNvSpPr>
            <a:spLocks/>
          </p:cNvSpPr>
          <p:nvPr/>
        </p:nvSpPr>
        <p:spPr bwMode="auto">
          <a:xfrm>
            <a:off x="4198938" y="3675744"/>
            <a:ext cx="1019175" cy="962025"/>
          </a:xfrm>
          <a:custGeom>
            <a:avLst/>
            <a:gdLst>
              <a:gd name="T0" fmla="*/ 786 w 1283"/>
              <a:gd name="T1" fmla="*/ 0 h 1212"/>
              <a:gd name="T2" fmla="*/ 858 w 1283"/>
              <a:gd name="T3" fmla="*/ 3 h 1212"/>
              <a:gd name="T4" fmla="*/ 927 w 1283"/>
              <a:gd name="T5" fmla="*/ 13 h 1212"/>
              <a:gd name="T6" fmla="*/ 997 w 1283"/>
              <a:gd name="T7" fmla="*/ 29 h 1212"/>
              <a:gd name="T8" fmla="*/ 1065 w 1283"/>
              <a:gd name="T9" fmla="*/ 51 h 1212"/>
              <a:gd name="T10" fmla="*/ 1132 w 1283"/>
              <a:gd name="T11" fmla="*/ 80 h 1212"/>
              <a:gd name="T12" fmla="*/ 1179 w 1283"/>
              <a:gd name="T13" fmla="*/ 1 h 1212"/>
              <a:gd name="T14" fmla="*/ 1283 w 1283"/>
              <a:gd name="T15" fmla="*/ 190 h 1212"/>
              <a:gd name="T16" fmla="*/ 1067 w 1283"/>
              <a:gd name="T17" fmla="*/ 185 h 1212"/>
              <a:gd name="T18" fmla="*/ 1118 w 1283"/>
              <a:gd name="T19" fmla="*/ 100 h 1212"/>
              <a:gd name="T20" fmla="*/ 1040 w 1283"/>
              <a:gd name="T21" fmla="*/ 68 h 1212"/>
              <a:gd name="T22" fmla="*/ 956 w 1283"/>
              <a:gd name="T23" fmla="*/ 44 h 1212"/>
              <a:gd name="T24" fmla="*/ 871 w 1283"/>
              <a:gd name="T25" fmla="*/ 29 h 1212"/>
              <a:gd name="T26" fmla="*/ 786 w 1283"/>
              <a:gd name="T27" fmla="*/ 24 h 1212"/>
              <a:gd name="T28" fmla="*/ 713 w 1283"/>
              <a:gd name="T29" fmla="*/ 27 h 1212"/>
              <a:gd name="T30" fmla="*/ 642 w 1283"/>
              <a:gd name="T31" fmla="*/ 39 h 1212"/>
              <a:gd name="T32" fmla="*/ 570 w 1283"/>
              <a:gd name="T33" fmla="*/ 56 h 1212"/>
              <a:gd name="T34" fmla="*/ 502 w 1283"/>
              <a:gd name="T35" fmla="*/ 80 h 1212"/>
              <a:gd name="T36" fmla="*/ 422 w 1283"/>
              <a:gd name="T37" fmla="*/ 117 h 1212"/>
              <a:gd name="T38" fmla="*/ 351 w 1283"/>
              <a:gd name="T39" fmla="*/ 161 h 1212"/>
              <a:gd name="T40" fmla="*/ 282 w 1283"/>
              <a:gd name="T41" fmla="*/ 214 h 1212"/>
              <a:gd name="T42" fmla="*/ 223 w 1283"/>
              <a:gd name="T43" fmla="*/ 274 h 1212"/>
              <a:gd name="T44" fmla="*/ 168 w 1283"/>
              <a:gd name="T45" fmla="*/ 340 h 1212"/>
              <a:gd name="T46" fmla="*/ 123 w 1283"/>
              <a:gd name="T47" fmla="*/ 411 h 1212"/>
              <a:gd name="T48" fmla="*/ 83 w 1283"/>
              <a:gd name="T49" fmla="*/ 490 h 1212"/>
              <a:gd name="T50" fmla="*/ 54 w 1283"/>
              <a:gd name="T51" fmla="*/ 571 h 1212"/>
              <a:gd name="T52" fmla="*/ 34 w 1283"/>
              <a:gd name="T53" fmla="*/ 654 h 1212"/>
              <a:gd name="T54" fmla="*/ 24 w 1283"/>
              <a:gd name="T55" fmla="*/ 738 h 1212"/>
              <a:gd name="T56" fmla="*/ 24 w 1283"/>
              <a:gd name="T57" fmla="*/ 823 h 1212"/>
              <a:gd name="T58" fmla="*/ 32 w 1283"/>
              <a:gd name="T59" fmla="*/ 908 h 1212"/>
              <a:gd name="T60" fmla="*/ 51 w 1283"/>
              <a:gd name="T61" fmla="*/ 991 h 1212"/>
              <a:gd name="T62" fmla="*/ 78 w 1283"/>
              <a:gd name="T63" fmla="*/ 1073 h 1212"/>
              <a:gd name="T64" fmla="*/ 107 w 1283"/>
              <a:gd name="T65" fmla="*/ 1136 h 1212"/>
              <a:gd name="T66" fmla="*/ 141 w 1283"/>
              <a:gd name="T67" fmla="*/ 1195 h 1212"/>
              <a:gd name="T68" fmla="*/ 143 w 1283"/>
              <a:gd name="T69" fmla="*/ 1199 h 1212"/>
              <a:gd name="T70" fmla="*/ 123 w 1283"/>
              <a:gd name="T71" fmla="*/ 1212 h 1212"/>
              <a:gd name="T72" fmla="*/ 121 w 1283"/>
              <a:gd name="T73" fmla="*/ 1209 h 1212"/>
              <a:gd name="T74" fmla="*/ 85 w 1283"/>
              <a:gd name="T75" fmla="*/ 1146 h 1212"/>
              <a:gd name="T76" fmla="*/ 56 w 1283"/>
              <a:gd name="T77" fmla="*/ 1081 h 1212"/>
              <a:gd name="T78" fmla="*/ 29 w 1283"/>
              <a:gd name="T79" fmla="*/ 1001 h 1212"/>
              <a:gd name="T80" fmla="*/ 10 w 1283"/>
              <a:gd name="T81" fmla="*/ 918 h 1212"/>
              <a:gd name="T82" fmla="*/ 0 w 1283"/>
              <a:gd name="T83" fmla="*/ 836 h 1212"/>
              <a:gd name="T84" fmla="*/ 0 w 1283"/>
              <a:gd name="T85" fmla="*/ 755 h 1212"/>
              <a:gd name="T86" fmla="*/ 9 w 1283"/>
              <a:gd name="T87" fmla="*/ 673 h 1212"/>
              <a:gd name="T88" fmla="*/ 24 w 1283"/>
              <a:gd name="T89" fmla="*/ 595 h 1212"/>
              <a:gd name="T90" fmla="*/ 48 w 1283"/>
              <a:gd name="T91" fmla="*/ 517 h 1212"/>
              <a:gd name="T92" fmla="*/ 78 w 1283"/>
              <a:gd name="T93" fmla="*/ 444 h 1212"/>
              <a:gd name="T94" fmla="*/ 117 w 1283"/>
              <a:gd name="T95" fmla="*/ 372 h 1212"/>
              <a:gd name="T96" fmla="*/ 163 w 1283"/>
              <a:gd name="T97" fmla="*/ 306 h 1212"/>
              <a:gd name="T98" fmla="*/ 218 w 1283"/>
              <a:gd name="T99" fmla="*/ 245 h 1212"/>
              <a:gd name="T100" fmla="*/ 277 w 1283"/>
              <a:gd name="T101" fmla="*/ 189 h 1212"/>
              <a:gd name="T102" fmla="*/ 342 w 1283"/>
              <a:gd name="T103" fmla="*/ 138 h 1212"/>
              <a:gd name="T104" fmla="*/ 415 w 1283"/>
              <a:gd name="T105" fmla="*/ 93 h 1212"/>
              <a:gd name="T106" fmla="*/ 492 w 1283"/>
              <a:gd name="T107" fmla="*/ 58 h 1212"/>
              <a:gd name="T108" fmla="*/ 563 w 1283"/>
              <a:gd name="T109" fmla="*/ 32 h 1212"/>
              <a:gd name="T110" fmla="*/ 636 w 1283"/>
              <a:gd name="T111" fmla="*/ 15 h 1212"/>
              <a:gd name="T112" fmla="*/ 711 w 1283"/>
              <a:gd name="T113" fmla="*/ 3 h 1212"/>
              <a:gd name="T114" fmla="*/ 786 w 1283"/>
              <a:gd name="T115" fmla="*/ 0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3" h="1212">
                <a:moveTo>
                  <a:pt x="786" y="0"/>
                </a:moveTo>
                <a:lnTo>
                  <a:pt x="858" y="3"/>
                </a:lnTo>
                <a:lnTo>
                  <a:pt x="927" y="13"/>
                </a:lnTo>
                <a:lnTo>
                  <a:pt x="997" y="29"/>
                </a:lnTo>
                <a:lnTo>
                  <a:pt x="1065" y="51"/>
                </a:lnTo>
                <a:lnTo>
                  <a:pt x="1132" y="80"/>
                </a:lnTo>
                <a:lnTo>
                  <a:pt x="1179" y="1"/>
                </a:lnTo>
                <a:lnTo>
                  <a:pt x="1283" y="190"/>
                </a:lnTo>
                <a:lnTo>
                  <a:pt x="1067" y="185"/>
                </a:lnTo>
                <a:lnTo>
                  <a:pt x="1118" y="100"/>
                </a:lnTo>
                <a:lnTo>
                  <a:pt x="1040" y="68"/>
                </a:lnTo>
                <a:lnTo>
                  <a:pt x="956" y="44"/>
                </a:lnTo>
                <a:lnTo>
                  <a:pt x="871" y="29"/>
                </a:lnTo>
                <a:lnTo>
                  <a:pt x="786" y="24"/>
                </a:lnTo>
                <a:lnTo>
                  <a:pt x="713" y="27"/>
                </a:lnTo>
                <a:lnTo>
                  <a:pt x="642" y="39"/>
                </a:lnTo>
                <a:lnTo>
                  <a:pt x="570" y="56"/>
                </a:lnTo>
                <a:lnTo>
                  <a:pt x="502" y="80"/>
                </a:lnTo>
                <a:lnTo>
                  <a:pt x="422" y="117"/>
                </a:lnTo>
                <a:lnTo>
                  <a:pt x="351" y="161"/>
                </a:lnTo>
                <a:lnTo>
                  <a:pt x="282" y="214"/>
                </a:lnTo>
                <a:lnTo>
                  <a:pt x="223" y="274"/>
                </a:lnTo>
                <a:lnTo>
                  <a:pt x="168" y="340"/>
                </a:lnTo>
                <a:lnTo>
                  <a:pt x="123" y="411"/>
                </a:lnTo>
                <a:lnTo>
                  <a:pt x="83" y="490"/>
                </a:lnTo>
                <a:lnTo>
                  <a:pt x="54" y="571"/>
                </a:lnTo>
                <a:lnTo>
                  <a:pt x="34" y="654"/>
                </a:lnTo>
                <a:lnTo>
                  <a:pt x="24" y="738"/>
                </a:lnTo>
                <a:lnTo>
                  <a:pt x="24" y="823"/>
                </a:lnTo>
                <a:lnTo>
                  <a:pt x="32" y="908"/>
                </a:lnTo>
                <a:lnTo>
                  <a:pt x="51" y="991"/>
                </a:lnTo>
                <a:lnTo>
                  <a:pt x="78" y="1073"/>
                </a:lnTo>
                <a:lnTo>
                  <a:pt x="107" y="1136"/>
                </a:lnTo>
                <a:lnTo>
                  <a:pt x="141" y="1195"/>
                </a:lnTo>
                <a:lnTo>
                  <a:pt x="143" y="1199"/>
                </a:lnTo>
                <a:lnTo>
                  <a:pt x="123" y="1212"/>
                </a:lnTo>
                <a:lnTo>
                  <a:pt x="121" y="1209"/>
                </a:lnTo>
                <a:lnTo>
                  <a:pt x="85" y="1146"/>
                </a:lnTo>
                <a:lnTo>
                  <a:pt x="56" y="1081"/>
                </a:lnTo>
                <a:lnTo>
                  <a:pt x="29" y="1001"/>
                </a:lnTo>
                <a:lnTo>
                  <a:pt x="10" y="918"/>
                </a:lnTo>
                <a:lnTo>
                  <a:pt x="0" y="836"/>
                </a:lnTo>
                <a:lnTo>
                  <a:pt x="0" y="755"/>
                </a:lnTo>
                <a:lnTo>
                  <a:pt x="9" y="673"/>
                </a:lnTo>
                <a:lnTo>
                  <a:pt x="24" y="595"/>
                </a:lnTo>
                <a:lnTo>
                  <a:pt x="48" y="517"/>
                </a:lnTo>
                <a:lnTo>
                  <a:pt x="78" y="444"/>
                </a:lnTo>
                <a:lnTo>
                  <a:pt x="117" y="372"/>
                </a:lnTo>
                <a:lnTo>
                  <a:pt x="163" y="306"/>
                </a:lnTo>
                <a:lnTo>
                  <a:pt x="218" y="245"/>
                </a:lnTo>
                <a:lnTo>
                  <a:pt x="277" y="189"/>
                </a:lnTo>
                <a:lnTo>
                  <a:pt x="342" y="138"/>
                </a:lnTo>
                <a:lnTo>
                  <a:pt x="415" y="93"/>
                </a:lnTo>
                <a:lnTo>
                  <a:pt x="492" y="58"/>
                </a:lnTo>
                <a:lnTo>
                  <a:pt x="563" y="32"/>
                </a:lnTo>
                <a:lnTo>
                  <a:pt x="636" y="15"/>
                </a:lnTo>
                <a:lnTo>
                  <a:pt x="711" y="3"/>
                </a:lnTo>
                <a:lnTo>
                  <a:pt x="786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5607051" y="2283506"/>
            <a:ext cx="1016000" cy="962025"/>
          </a:xfrm>
          <a:custGeom>
            <a:avLst/>
            <a:gdLst>
              <a:gd name="T0" fmla="*/ 786 w 1282"/>
              <a:gd name="T1" fmla="*/ 0 h 1213"/>
              <a:gd name="T2" fmla="*/ 858 w 1282"/>
              <a:gd name="T3" fmla="*/ 4 h 1213"/>
              <a:gd name="T4" fmla="*/ 928 w 1282"/>
              <a:gd name="T5" fmla="*/ 14 h 1213"/>
              <a:gd name="T6" fmla="*/ 997 w 1282"/>
              <a:gd name="T7" fmla="*/ 29 h 1213"/>
              <a:gd name="T8" fmla="*/ 1065 w 1282"/>
              <a:gd name="T9" fmla="*/ 51 h 1213"/>
              <a:gd name="T10" fmla="*/ 1130 w 1282"/>
              <a:gd name="T11" fmla="*/ 80 h 1213"/>
              <a:gd name="T12" fmla="*/ 1178 w 1282"/>
              <a:gd name="T13" fmla="*/ 0 h 1213"/>
              <a:gd name="T14" fmla="*/ 1282 w 1282"/>
              <a:gd name="T15" fmla="*/ 191 h 1213"/>
              <a:gd name="T16" fmla="*/ 1067 w 1282"/>
              <a:gd name="T17" fmla="*/ 186 h 1213"/>
              <a:gd name="T18" fmla="*/ 1118 w 1282"/>
              <a:gd name="T19" fmla="*/ 101 h 1213"/>
              <a:gd name="T20" fmla="*/ 1038 w 1282"/>
              <a:gd name="T21" fmla="*/ 68 h 1213"/>
              <a:gd name="T22" fmla="*/ 957 w 1282"/>
              <a:gd name="T23" fmla="*/ 45 h 1213"/>
              <a:gd name="T24" fmla="*/ 871 w 1282"/>
              <a:gd name="T25" fmla="*/ 29 h 1213"/>
              <a:gd name="T26" fmla="*/ 786 w 1282"/>
              <a:gd name="T27" fmla="*/ 24 h 1213"/>
              <a:gd name="T28" fmla="*/ 713 w 1282"/>
              <a:gd name="T29" fmla="*/ 28 h 1213"/>
              <a:gd name="T30" fmla="*/ 642 w 1282"/>
              <a:gd name="T31" fmla="*/ 38 h 1213"/>
              <a:gd name="T32" fmla="*/ 570 w 1282"/>
              <a:gd name="T33" fmla="*/ 57 h 1213"/>
              <a:gd name="T34" fmla="*/ 500 w 1282"/>
              <a:gd name="T35" fmla="*/ 80 h 1213"/>
              <a:gd name="T36" fmla="*/ 422 w 1282"/>
              <a:gd name="T37" fmla="*/ 116 h 1213"/>
              <a:gd name="T38" fmla="*/ 349 w 1282"/>
              <a:gd name="T39" fmla="*/ 162 h 1213"/>
              <a:gd name="T40" fmla="*/ 283 w 1282"/>
              <a:gd name="T41" fmla="*/ 215 h 1213"/>
              <a:gd name="T42" fmla="*/ 221 w 1282"/>
              <a:gd name="T43" fmla="*/ 274 h 1213"/>
              <a:gd name="T44" fmla="*/ 169 w 1282"/>
              <a:gd name="T45" fmla="*/ 339 h 1213"/>
              <a:gd name="T46" fmla="*/ 123 w 1282"/>
              <a:gd name="T47" fmla="*/ 412 h 1213"/>
              <a:gd name="T48" fmla="*/ 84 w 1282"/>
              <a:gd name="T49" fmla="*/ 489 h 1213"/>
              <a:gd name="T50" fmla="*/ 55 w 1282"/>
              <a:gd name="T51" fmla="*/ 570 h 1213"/>
              <a:gd name="T52" fmla="*/ 34 w 1282"/>
              <a:gd name="T53" fmla="*/ 653 h 1213"/>
              <a:gd name="T54" fmla="*/ 24 w 1282"/>
              <a:gd name="T55" fmla="*/ 738 h 1213"/>
              <a:gd name="T56" fmla="*/ 24 w 1282"/>
              <a:gd name="T57" fmla="*/ 824 h 1213"/>
              <a:gd name="T58" fmla="*/ 32 w 1282"/>
              <a:gd name="T59" fmla="*/ 907 h 1213"/>
              <a:gd name="T60" fmla="*/ 51 w 1282"/>
              <a:gd name="T61" fmla="*/ 992 h 1213"/>
              <a:gd name="T62" fmla="*/ 78 w 1282"/>
              <a:gd name="T63" fmla="*/ 1074 h 1213"/>
              <a:gd name="T64" fmla="*/ 107 w 1282"/>
              <a:gd name="T65" fmla="*/ 1136 h 1213"/>
              <a:gd name="T66" fmla="*/ 141 w 1282"/>
              <a:gd name="T67" fmla="*/ 1196 h 1213"/>
              <a:gd name="T68" fmla="*/ 143 w 1282"/>
              <a:gd name="T69" fmla="*/ 1199 h 1213"/>
              <a:gd name="T70" fmla="*/ 123 w 1282"/>
              <a:gd name="T71" fmla="*/ 1213 h 1213"/>
              <a:gd name="T72" fmla="*/ 121 w 1282"/>
              <a:gd name="T73" fmla="*/ 1208 h 1213"/>
              <a:gd name="T74" fmla="*/ 85 w 1282"/>
              <a:gd name="T75" fmla="*/ 1147 h 1213"/>
              <a:gd name="T76" fmla="*/ 56 w 1282"/>
              <a:gd name="T77" fmla="*/ 1082 h 1213"/>
              <a:gd name="T78" fmla="*/ 29 w 1282"/>
              <a:gd name="T79" fmla="*/ 1000 h 1213"/>
              <a:gd name="T80" fmla="*/ 10 w 1282"/>
              <a:gd name="T81" fmla="*/ 919 h 1213"/>
              <a:gd name="T82" fmla="*/ 0 w 1282"/>
              <a:gd name="T83" fmla="*/ 837 h 1213"/>
              <a:gd name="T84" fmla="*/ 0 w 1282"/>
              <a:gd name="T85" fmla="*/ 756 h 1213"/>
              <a:gd name="T86" fmla="*/ 7 w 1282"/>
              <a:gd name="T87" fmla="*/ 674 h 1213"/>
              <a:gd name="T88" fmla="*/ 24 w 1282"/>
              <a:gd name="T89" fmla="*/ 594 h 1213"/>
              <a:gd name="T90" fmla="*/ 48 w 1282"/>
              <a:gd name="T91" fmla="*/ 517 h 1213"/>
              <a:gd name="T92" fmla="*/ 78 w 1282"/>
              <a:gd name="T93" fmla="*/ 443 h 1213"/>
              <a:gd name="T94" fmla="*/ 118 w 1282"/>
              <a:gd name="T95" fmla="*/ 373 h 1213"/>
              <a:gd name="T96" fmla="*/ 164 w 1282"/>
              <a:gd name="T97" fmla="*/ 307 h 1213"/>
              <a:gd name="T98" fmla="*/ 216 w 1282"/>
              <a:gd name="T99" fmla="*/ 244 h 1213"/>
              <a:gd name="T100" fmla="*/ 276 w 1282"/>
              <a:gd name="T101" fmla="*/ 188 h 1213"/>
              <a:gd name="T102" fmla="*/ 342 w 1282"/>
              <a:gd name="T103" fmla="*/ 138 h 1213"/>
              <a:gd name="T104" fmla="*/ 414 w 1282"/>
              <a:gd name="T105" fmla="*/ 94 h 1213"/>
              <a:gd name="T106" fmla="*/ 492 w 1282"/>
              <a:gd name="T107" fmla="*/ 58 h 1213"/>
              <a:gd name="T108" fmla="*/ 563 w 1282"/>
              <a:gd name="T109" fmla="*/ 33 h 1213"/>
              <a:gd name="T110" fmla="*/ 637 w 1282"/>
              <a:gd name="T111" fmla="*/ 14 h 1213"/>
              <a:gd name="T112" fmla="*/ 711 w 1282"/>
              <a:gd name="T113" fmla="*/ 4 h 1213"/>
              <a:gd name="T114" fmla="*/ 786 w 1282"/>
              <a:gd name="T115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2" h="1213">
                <a:moveTo>
                  <a:pt x="786" y="0"/>
                </a:moveTo>
                <a:lnTo>
                  <a:pt x="858" y="4"/>
                </a:lnTo>
                <a:lnTo>
                  <a:pt x="928" y="14"/>
                </a:lnTo>
                <a:lnTo>
                  <a:pt x="997" y="29"/>
                </a:lnTo>
                <a:lnTo>
                  <a:pt x="1065" y="51"/>
                </a:lnTo>
                <a:lnTo>
                  <a:pt x="1130" y="80"/>
                </a:lnTo>
                <a:lnTo>
                  <a:pt x="1178" y="0"/>
                </a:lnTo>
                <a:lnTo>
                  <a:pt x="1282" y="191"/>
                </a:lnTo>
                <a:lnTo>
                  <a:pt x="1067" y="186"/>
                </a:lnTo>
                <a:lnTo>
                  <a:pt x="1118" y="101"/>
                </a:lnTo>
                <a:lnTo>
                  <a:pt x="1038" y="68"/>
                </a:lnTo>
                <a:lnTo>
                  <a:pt x="957" y="45"/>
                </a:lnTo>
                <a:lnTo>
                  <a:pt x="871" y="29"/>
                </a:lnTo>
                <a:lnTo>
                  <a:pt x="786" y="24"/>
                </a:lnTo>
                <a:lnTo>
                  <a:pt x="713" y="28"/>
                </a:lnTo>
                <a:lnTo>
                  <a:pt x="642" y="38"/>
                </a:lnTo>
                <a:lnTo>
                  <a:pt x="570" y="57"/>
                </a:lnTo>
                <a:lnTo>
                  <a:pt x="500" y="80"/>
                </a:lnTo>
                <a:lnTo>
                  <a:pt x="422" y="116"/>
                </a:lnTo>
                <a:lnTo>
                  <a:pt x="349" y="162"/>
                </a:lnTo>
                <a:lnTo>
                  <a:pt x="283" y="215"/>
                </a:lnTo>
                <a:lnTo>
                  <a:pt x="221" y="274"/>
                </a:lnTo>
                <a:lnTo>
                  <a:pt x="169" y="339"/>
                </a:lnTo>
                <a:lnTo>
                  <a:pt x="123" y="412"/>
                </a:lnTo>
                <a:lnTo>
                  <a:pt x="84" y="489"/>
                </a:lnTo>
                <a:lnTo>
                  <a:pt x="55" y="570"/>
                </a:lnTo>
                <a:lnTo>
                  <a:pt x="34" y="653"/>
                </a:lnTo>
                <a:lnTo>
                  <a:pt x="24" y="738"/>
                </a:lnTo>
                <a:lnTo>
                  <a:pt x="24" y="824"/>
                </a:lnTo>
                <a:lnTo>
                  <a:pt x="32" y="907"/>
                </a:lnTo>
                <a:lnTo>
                  <a:pt x="51" y="992"/>
                </a:lnTo>
                <a:lnTo>
                  <a:pt x="78" y="1074"/>
                </a:lnTo>
                <a:lnTo>
                  <a:pt x="107" y="1136"/>
                </a:lnTo>
                <a:lnTo>
                  <a:pt x="141" y="1196"/>
                </a:lnTo>
                <a:lnTo>
                  <a:pt x="143" y="1199"/>
                </a:lnTo>
                <a:lnTo>
                  <a:pt x="123" y="1213"/>
                </a:lnTo>
                <a:lnTo>
                  <a:pt x="121" y="1208"/>
                </a:lnTo>
                <a:lnTo>
                  <a:pt x="85" y="1147"/>
                </a:lnTo>
                <a:lnTo>
                  <a:pt x="56" y="1082"/>
                </a:lnTo>
                <a:lnTo>
                  <a:pt x="29" y="1000"/>
                </a:lnTo>
                <a:lnTo>
                  <a:pt x="10" y="919"/>
                </a:lnTo>
                <a:lnTo>
                  <a:pt x="0" y="837"/>
                </a:lnTo>
                <a:lnTo>
                  <a:pt x="0" y="756"/>
                </a:lnTo>
                <a:lnTo>
                  <a:pt x="7" y="674"/>
                </a:lnTo>
                <a:lnTo>
                  <a:pt x="24" y="594"/>
                </a:lnTo>
                <a:lnTo>
                  <a:pt x="48" y="517"/>
                </a:lnTo>
                <a:lnTo>
                  <a:pt x="78" y="443"/>
                </a:lnTo>
                <a:lnTo>
                  <a:pt x="118" y="373"/>
                </a:lnTo>
                <a:lnTo>
                  <a:pt x="164" y="307"/>
                </a:lnTo>
                <a:lnTo>
                  <a:pt x="216" y="244"/>
                </a:lnTo>
                <a:lnTo>
                  <a:pt x="276" y="188"/>
                </a:lnTo>
                <a:lnTo>
                  <a:pt x="342" y="138"/>
                </a:lnTo>
                <a:lnTo>
                  <a:pt x="414" y="94"/>
                </a:lnTo>
                <a:lnTo>
                  <a:pt x="492" y="58"/>
                </a:lnTo>
                <a:lnTo>
                  <a:pt x="563" y="33"/>
                </a:lnTo>
                <a:lnTo>
                  <a:pt x="637" y="14"/>
                </a:lnTo>
                <a:lnTo>
                  <a:pt x="711" y="4"/>
                </a:lnTo>
                <a:lnTo>
                  <a:pt x="786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1146629" y="2000967"/>
            <a:ext cx="287600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045376" y="1510394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023101" y="1773919"/>
            <a:ext cx="1149350" cy="1082675"/>
            <a:chOff x="7261226" y="1773919"/>
            <a:chExt cx="1149350" cy="1082675"/>
          </a:xfrm>
        </p:grpSpPr>
        <p:grpSp>
          <p:nvGrpSpPr>
            <p:cNvPr id="41" name="组合 40"/>
            <p:cNvGrpSpPr/>
            <p:nvPr/>
          </p:nvGrpSpPr>
          <p:grpSpPr>
            <a:xfrm>
              <a:off x="7261226" y="1773919"/>
              <a:ext cx="1149350" cy="1082675"/>
              <a:chOff x="7261226" y="1773919"/>
              <a:chExt cx="1149350" cy="1082675"/>
            </a:xfrm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7261226" y="1818369"/>
                <a:ext cx="1149350" cy="1038225"/>
              </a:xfrm>
              <a:custGeom>
                <a:avLst/>
                <a:gdLst>
                  <a:gd name="T0" fmla="*/ 824 w 1448"/>
                  <a:gd name="T1" fmla="*/ 5 h 1307"/>
                  <a:gd name="T2" fmla="*/ 992 w 1448"/>
                  <a:gd name="T3" fmla="*/ 37 h 1307"/>
                  <a:gd name="T4" fmla="*/ 1142 w 1448"/>
                  <a:gd name="T5" fmla="*/ 100 h 1307"/>
                  <a:gd name="T6" fmla="*/ 1268 w 1448"/>
                  <a:gd name="T7" fmla="*/ 188 h 1307"/>
                  <a:gd name="T8" fmla="*/ 1363 w 1448"/>
                  <a:gd name="T9" fmla="*/ 296 h 1307"/>
                  <a:gd name="T10" fmla="*/ 1426 w 1448"/>
                  <a:gd name="T11" fmla="*/ 421 h 1307"/>
                  <a:gd name="T12" fmla="*/ 1448 w 1448"/>
                  <a:gd name="T13" fmla="*/ 559 h 1307"/>
                  <a:gd name="T14" fmla="*/ 1426 w 1448"/>
                  <a:gd name="T15" fmla="*/ 695 h 1307"/>
                  <a:gd name="T16" fmla="*/ 1363 w 1448"/>
                  <a:gd name="T17" fmla="*/ 821 h 1307"/>
                  <a:gd name="T18" fmla="*/ 1268 w 1448"/>
                  <a:gd name="T19" fmla="*/ 930 h 1307"/>
                  <a:gd name="T20" fmla="*/ 1142 w 1448"/>
                  <a:gd name="T21" fmla="*/ 1017 h 1307"/>
                  <a:gd name="T22" fmla="*/ 992 w 1448"/>
                  <a:gd name="T23" fmla="*/ 1080 h 1307"/>
                  <a:gd name="T24" fmla="*/ 824 w 1448"/>
                  <a:gd name="T25" fmla="*/ 1112 h 1307"/>
                  <a:gd name="T26" fmla="*/ 654 w 1448"/>
                  <a:gd name="T27" fmla="*/ 1114 h 1307"/>
                  <a:gd name="T28" fmla="*/ 504 w 1448"/>
                  <a:gd name="T29" fmla="*/ 1086 h 1307"/>
                  <a:gd name="T30" fmla="*/ 567 w 1448"/>
                  <a:gd name="T31" fmla="*/ 1171 h 1307"/>
                  <a:gd name="T32" fmla="*/ 649 w 1448"/>
                  <a:gd name="T33" fmla="*/ 1246 h 1307"/>
                  <a:gd name="T34" fmla="*/ 754 w 1448"/>
                  <a:gd name="T35" fmla="*/ 1304 h 1307"/>
                  <a:gd name="T36" fmla="*/ 620 w 1448"/>
                  <a:gd name="T37" fmla="*/ 1301 h 1307"/>
                  <a:gd name="T38" fmla="*/ 480 w 1448"/>
                  <a:gd name="T39" fmla="*/ 1258 h 1307"/>
                  <a:gd name="T40" fmla="*/ 347 w 1448"/>
                  <a:gd name="T41" fmla="*/ 1185 h 1307"/>
                  <a:gd name="T42" fmla="*/ 225 w 1448"/>
                  <a:gd name="T43" fmla="*/ 1081 h 1307"/>
                  <a:gd name="T44" fmla="*/ 123 w 1448"/>
                  <a:gd name="T45" fmla="*/ 955 h 1307"/>
                  <a:gd name="T46" fmla="*/ 46 w 1448"/>
                  <a:gd name="T47" fmla="*/ 813 h 1307"/>
                  <a:gd name="T48" fmla="*/ 5 w 1448"/>
                  <a:gd name="T49" fmla="*/ 654 h 1307"/>
                  <a:gd name="T50" fmla="*/ 4 w 1448"/>
                  <a:gd name="T51" fmla="*/ 505 h 1307"/>
                  <a:gd name="T52" fmla="*/ 38 w 1448"/>
                  <a:gd name="T53" fmla="*/ 381 h 1307"/>
                  <a:gd name="T54" fmla="*/ 104 w 1448"/>
                  <a:gd name="T55" fmla="*/ 272 h 1307"/>
                  <a:gd name="T56" fmla="*/ 194 w 1448"/>
                  <a:gd name="T57" fmla="*/ 178 h 1307"/>
                  <a:gd name="T58" fmla="*/ 307 w 1448"/>
                  <a:gd name="T59" fmla="*/ 103 h 1307"/>
                  <a:gd name="T60" fmla="*/ 438 w 1448"/>
                  <a:gd name="T61" fmla="*/ 47 h 1307"/>
                  <a:gd name="T62" fmla="*/ 581 w 1448"/>
                  <a:gd name="T63" fmla="*/ 12 h 1307"/>
                  <a:gd name="T64" fmla="*/ 734 w 1448"/>
                  <a:gd name="T65" fmla="*/ 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7">
                    <a:moveTo>
                      <a:pt x="734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7"/>
                    </a:lnTo>
                    <a:lnTo>
                      <a:pt x="1069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8"/>
                    </a:lnTo>
                    <a:lnTo>
                      <a:pt x="1319" y="240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1"/>
                    </a:lnTo>
                    <a:lnTo>
                      <a:pt x="1442" y="488"/>
                    </a:lnTo>
                    <a:lnTo>
                      <a:pt x="1448" y="559"/>
                    </a:lnTo>
                    <a:lnTo>
                      <a:pt x="1442" y="629"/>
                    </a:lnTo>
                    <a:lnTo>
                      <a:pt x="1426" y="695"/>
                    </a:lnTo>
                    <a:lnTo>
                      <a:pt x="1399" y="760"/>
                    </a:lnTo>
                    <a:lnTo>
                      <a:pt x="1363" y="821"/>
                    </a:lnTo>
                    <a:lnTo>
                      <a:pt x="1319" y="877"/>
                    </a:lnTo>
                    <a:lnTo>
                      <a:pt x="1268" y="930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80"/>
                    </a:lnTo>
                    <a:lnTo>
                      <a:pt x="909" y="1100"/>
                    </a:lnTo>
                    <a:lnTo>
                      <a:pt x="824" y="1112"/>
                    </a:lnTo>
                    <a:lnTo>
                      <a:pt x="734" y="1117"/>
                    </a:lnTo>
                    <a:lnTo>
                      <a:pt x="654" y="1114"/>
                    </a:lnTo>
                    <a:lnTo>
                      <a:pt x="577" y="1103"/>
                    </a:lnTo>
                    <a:lnTo>
                      <a:pt x="504" y="1086"/>
                    </a:lnTo>
                    <a:lnTo>
                      <a:pt x="533" y="1131"/>
                    </a:lnTo>
                    <a:lnTo>
                      <a:pt x="567" y="1171"/>
                    </a:lnTo>
                    <a:lnTo>
                      <a:pt x="604" y="1211"/>
                    </a:lnTo>
                    <a:lnTo>
                      <a:pt x="649" y="1246"/>
                    </a:lnTo>
                    <a:lnTo>
                      <a:pt x="698" y="1277"/>
                    </a:lnTo>
                    <a:lnTo>
                      <a:pt x="754" y="1304"/>
                    </a:lnTo>
                    <a:lnTo>
                      <a:pt x="688" y="1307"/>
                    </a:lnTo>
                    <a:lnTo>
                      <a:pt x="620" y="1301"/>
                    </a:lnTo>
                    <a:lnTo>
                      <a:pt x="550" y="1284"/>
                    </a:lnTo>
                    <a:lnTo>
                      <a:pt x="480" y="1258"/>
                    </a:lnTo>
                    <a:lnTo>
                      <a:pt x="414" y="1226"/>
                    </a:lnTo>
                    <a:lnTo>
                      <a:pt x="347" y="1185"/>
                    </a:lnTo>
                    <a:lnTo>
                      <a:pt x="284" y="1136"/>
                    </a:lnTo>
                    <a:lnTo>
                      <a:pt x="225" y="1081"/>
                    </a:lnTo>
                    <a:lnTo>
                      <a:pt x="170" y="1022"/>
                    </a:lnTo>
                    <a:lnTo>
                      <a:pt x="123" y="955"/>
                    </a:lnTo>
                    <a:lnTo>
                      <a:pt x="80" y="886"/>
                    </a:lnTo>
                    <a:lnTo>
                      <a:pt x="46" y="813"/>
                    </a:lnTo>
                    <a:lnTo>
                      <a:pt x="21" y="734"/>
                    </a:lnTo>
                    <a:lnTo>
                      <a:pt x="5" y="654"/>
                    </a:lnTo>
                    <a:lnTo>
                      <a:pt x="0" y="571"/>
                    </a:lnTo>
                    <a:lnTo>
                      <a:pt x="4" y="505"/>
                    </a:lnTo>
                    <a:lnTo>
                      <a:pt x="17" y="442"/>
                    </a:lnTo>
                    <a:lnTo>
                      <a:pt x="38" y="381"/>
                    </a:lnTo>
                    <a:lnTo>
                      <a:pt x="67" y="325"/>
                    </a:lnTo>
                    <a:lnTo>
                      <a:pt x="104" y="272"/>
                    </a:lnTo>
                    <a:lnTo>
                      <a:pt x="145" y="224"/>
                    </a:lnTo>
                    <a:lnTo>
                      <a:pt x="194" y="178"/>
                    </a:lnTo>
                    <a:lnTo>
                      <a:pt x="249" y="139"/>
                    </a:lnTo>
                    <a:lnTo>
                      <a:pt x="307" y="103"/>
                    </a:lnTo>
                    <a:lnTo>
                      <a:pt x="370" y="73"/>
                    </a:lnTo>
                    <a:lnTo>
                      <a:pt x="438" y="47"/>
                    </a:lnTo>
                    <a:lnTo>
                      <a:pt x="507" y="27"/>
                    </a:lnTo>
                    <a:lnTo>
                      <a:pt x="581" y="12"/>
                    </a:lnTo>
                    <a:lnTo>
                      <a:pt x="657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7261226" y="1773919"/>
                <a:ext cx="1149350" cy="1082675"/>
              </a:xfrm>
              <a:custGeom>
                <a:avLst/>
                <a:gdLst>
                  <a:gd name="T0" fmla="*/ 824 w 1448"/>
                  <a:gd name="T1" fmla="*/ 5 h 1363"/>
                  <a:gd name="T2" fmla="*/ 992 w 1448"/>
                  <a:gd name="T3" fmla="*/ 39 h 1363"/>
                  <a:gd name="T4" fmla="*/ 1142 w 1448"/>
                  <a:gd name="T5" fmla="*/ 100 h 1363"/>
                  <a:gd name="T6" fmla="*/ 1268 w 1448"/>
                  <a:gd name="T7" fmla="*/ 188 h 1363"/>
                  <a:gd name="T8" fmla="*/ 1363 w 1448"/>
                  <a:gd name="T9" fmla="*/ 296 h 1363"/>
                  <a:gd name="T10" fmla="*/ 1426 w 1448"/>
                  <a:gd name="T11" fmla="*/ 421 h 1363"/>
                  <a:gd name="T12" fmla="*/ 1448 w 1448"/>
                  <a:gd name="T13" fmla="*/ 559 h 1363"/>
                  <a:gd name="T14" fmla="*/ 1426 w 1448"/>
                  <a:gd name="T15" fmla="*/ 697 h 1363"/>
                  <a:gd name="T16" fmla="*/ 1363 w 1448"/>
                  <a:gd name="T17" fmla="*/ 821 h 1363"/>
                  <a:gd name="T18" fmla="*/ 1268 w 1448"/>
                  <a:gd name="T19" fmla="*/ 930 h 1363"/>
                  <a:gd name="T20" fmla="*/ 1142 w 1448"/>
                  <a:gd name="T21" fmla="*/ 1017 h 1363"/>
                  <a:gd name="T22" fmla="*/ 992 w 1448"/>
                  <a:gd name="T23" fmla="*/ 1079 h 1363"/>
                  <a:gd name="T24" fmla="*/ 824 w 1448"/>
                  <a:gd name="T25" fmla="*/ 1112 h 1363"/>
                  <a:gd name="T26" fmla="*/ 654 w 1448"/>
                  <a:gd name="T27" fmla="*/ 1114 h 1363"/>
                  <a:gd name="T28" fmla="*/ 504 w 1448"/>
                  <a:gd name="T29" fmla="*/ 1086 h 1363"/>
                  <a:gd name="T30" fmla="*/ 548 w 1448"/>
                  <a:gd name="T31" fmla="*/ 1159 h 1363"/>
                  <a:gd name="T32" fmla="*/ 604 w 1448"/>
                  <a:gd name="T33" fmla="*/ 1238 h 1363"/>
                  <a:gd name="T34" fmla="*/ 674 w 1448"/>
                  <a:gd name="T35" fmla="*/ 1309 h 1363"/>
                  <a:gd name="T36" fmla="*/ 754 w 1448"/>
                  <a:gd name="T37" fmla="*/ 1360 h 1363"/>
                  <a:gd name="T38" fmla="*/ 628 w 1448"/>
                  <a:gd name="T39" fmla="*/ 1358 h 1363"/>
                  <a:gd name="T40" fmla="*/ 497 w 1448"/>
                  <a:gd name="T41" fmla="*/ 1323 h 1363"/>
                  <a:gd name="T42" fmla="*/ 371 w 1448"/>
                  <a:gd name="T43" fmla="*/ 1256 h 1363"/>
                  <a:gd name="T44" fmla="*/ 254 w 1448"/>
                  <a:gd name="T45" fmla="*/ 1163 h 1363"/>
                  <a:gd name="T46" fmla="*/ 152 w 1448"/>
                  <a:gd name="T47" fmla="*/ 1045 h 1363"/>
                  <a:gd name="T48" fmla="*/ 70 w 1448"/>
                  <a:gd name="T49" fmla="*/ 906 h 1363"/>
                  <a:gd name="T50" fmla="*/ 17 w 1448"/>
                  <a:gd name="T51" fmla="*/ 746 h 1363"/>
                  <a:gd name="T52" fmla="*/ 0 w 1448"/>
                  <a:gd name="T53" fmla="*/ 571 h 1363"/>
                  <a:gd name="T54" fmla="*/ 17 w 1448"/>
                  <a:gd name="T55" fmla="*/ 442 h 1363"/>
                  <a:gd name="T56" fmla="*/ 68 w 1448"/>
                  <a:gd name="T57" fmla="*/ 324 h 1363"/>
                  <a:gd name="T58" fmla="*/ 147 w 1448"/>
                  <a:gd name="T59" fmla="*/ 224 h 1363"/>
                  <a:gd name="T60" fmla="*/ 249 w 1448"/>
                  <a:gd name="T61" fmla="*/ 139 h 1363"/>
                  <a:gd name="T62" fmla="*/ 371 w 1448"/>
                  <a:gd name="T63" fmla="*/ 73 h 1363"/>
                  <a:gd name="T64" fmla="*/ 507 w 1448"/>
                  <a:gd name="T65" fmla="*/ 27 h 1363"/>
                  <a:gd name="T66" fmla="*/ 657 w 1448"/>
                  <a:gd name="T67" fmla="*/ 3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3">
                    <a:moveTo>
                      <a:pt x="734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9"/>
                    </a:lnTo>
                    <a:lnTo>
                      <a:pt x="1069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8"/>
                    </a:lnTo>
                    <a:lnTo>
                      <a:pt x="1319" y="239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1"/>
                    </a:lnTo>
                    <a:lnTo>
                      <a:pt x="1442" y="489"/>
                    </a:lnTo>
                    <a:lnTo>
                      <a:pt x="1448" y="559"/>
                    </a:lnTo>
                    <a:lnTo>
                      <a:pt x="1442" y="629"/>
                    </a:lnTo>
                    <a:lnTo>
                      <a:pt x="1426" y="697"/>
                    </a:lnTo>
                    <a:lnTo>
                      <a:pt x="1399" y="760"/>
                    </a:lnTo>
                    <a:lnTo>
                      <a:pt x="1363" y="821"/>
                    </a:lnTo>
                    <a:lnTo>
                      <a:pt x="1319" y="877"/>
                    </a:lnTo>
                    <a:lnTo>
                      <a:pt x="1268" y="930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79"/>
                    </a:lnTo>
                    <a:lnTo>
                      <a:pt x="909" y="1100"/>
                    </a:lnTo>
                    <a:lnTo>
                      <a:pt x="824" y="1112"/>
                    </a:lnTo>
                    <a:lnTo>
                      <a:pt x="734" y="1117"/>
                    </a:lnTo>
                    <a:lnTo>
                      <a:pt x="654" y="1114"/>
                    </a:lnTo>
                    <a:lnTo>
                      <a:pt x="577" y="1103"/>
                    </a:lnTo>
                    <a:lnTo>
                      <a:pt x="504" y="1086"/>
                    </a:lnTo>
                    <a:lnTo>
                      <a:pt x="524" y="1122"/>
                    </a:lnTo>
                    <a:lnTo>
                      <a:pt x="548" y="1159"/>
                    </a:lnTo>
                    <a:lnTo>
                      <a:pt x="575" y="1199"/>
                    </a:lnTo>
                    <a:lnTo>
                      <a:pt x="604" y="1238"/>
                    </a:lnTo>
                    <a:lnTo>
                      <a:pt x="638" y="1275"/>
                    </a:lnTo>
                    <a:lnTo>
                      <a:pt x="674" y="1309"/>
                    </a:lnTo>
                    <a:lnTo>
                      <a:pt x="712" y="1338"/>
                    </a:lnTo>
                    <a:lnTo>
                      <a:pt x="754" y="1360"/>
                    </a:lnTo>
                    <a:lnTo>
                      <a:pt x="691" y="1363"/>
                    </a:lnTo>
                    <a:lnTo>
                      <a:pt x="628" y="1358"/>
                    </a:lnTo>
                    <a:lnTo>
                      <a:pt x="562" y="1345"/>
                    </a:lnTo>
                    <a:lnTo>
                      <a:pt x="497" y="1323"/>
                    </a:lnTo>
                    <a:lnTo>
                      <a:pt x="434" y="1294"/>
                    </a:lnTo>
                    <a:lnTo>
                      <a:pt x="371" y="1256"/>
                    </a:lnTo>
                    <a:lnTo>
                      <a:pt x="310" y="1214"/>
                    </a:lnTo>
                    <a:lnTo>
                      <a:pt x="254" y="1163"/>
                    </a:lnTo>
                    <a:lnTo>
                      <a:pt x="199" y="1107"/>
                    </a:lnTo>
                    <a:lnTo>
                      <a:pt x="152" y="1045"/>
                    </a:lnTo>
                    <a:lnTo>
                      <a:pt x="107" y="977"/>
                    </a:lnTo>
                    <a:lnTo>
                      <a:pt x="70" y="906"/>
                    </a:lnTo>
                    <a:lnTo>
                      <a:pt x="41" y="828"/>
                    </a:lnTo>
                    <a:lnTo>
                      <a:pt x="17" y="746"/>
                    </a:lnTo>
                    <a:lnTo>
                      <a:pt x="4" y="661"/>
                    </a:lnTo>
                    <a:lnTo>
                      <a:pt x="0" y="571"/>
                    </a:lnTo>
                    <a:lnTo>
                      <a:pt x="4" y="505"/>
                    </a:lnTo>
                    <a:lnTo>
                      <a:pt x="17" y="442"/>
                    </a:lnTo>
                    <a:lnTo>
                      <a:pt x="39" y="382"/>
                    </a:lnTo>
                    <a:lnTo>
                      <a:pt x="68" y="324"/>
                    </a:lnTo>
                    <a:lnTo>
                      <a:pt x="104" y="272"/>
                    </a:lnTo>
                    <a:lnTo>
                      <a:pt x="147" y="224"/>
                    </a:lnTo>
                    <a:lnTo>
                      <a:pt x="194" y="178"/>
                    </a:lnTo>
                    <a:lnTo>
                      <a:pt x="249" y="139"/>
                    </a:lnTo>
                    <a:lnTo>
                      <a:pt x="307" y="103"/>
                    </a:lnTo>
                    <a:lnTo>
                      <a:pt x="371" y="73"/>
                    </a:lnTo>
                    <a:lnTo>
                      <a:pt x="438" y="47"/>
                    </a:lnTo>
                    <a:lnTo>
                      <a:pt x="507" y="27"/>
                    </a:lnTo>
                    <a:lnTo>
                      <a:pt x="581" y="13"/>
                    </a:lnTo>
                    <a:lnTo>
                      <a:pt x="657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7261226" y="1818369"/>
                <a:ext cx="1149350" cy="1038225"/>
              </a:xfrm>
              <a:custGeom>
                <a:avLst/>
                <a:gdLst>
                  <a:gd name="T0" fmla="*/ 824 w 1448"/>
                  <a:gd name="T1" fmla="*/ 5 h 1307"/>
                  <a:gd name="T2" fmla="*/ 992 w 1448"/>
                  <a:gd name="T3" fmla="*/ 37 h 1307"/>
                  <a:gd name="T4" fmla="*/ 1142 w 1448"/>
                  <a:gd name="T5" fmla="*/ 100 h 1307"/>
                  <a:gd name="T6" fmla="*/ 1268 w 1448"/>
                  <a:gd name="T7" fmla="*/ 188 h 1307"/>
                  <a:gd name="T8" fmla="*/ 1363 w 1448"/>
                  <a:gd name="T9" fmla="*/ 296 h 1307"/>
                  <a:gd name="T10" fmla="*/ 1426 w 1448"/>
                  <a:gd name="T11" fmla="*/ 421 h 1307"/>
                  <a:gd name="T12" fmla="*/ 1448 w 1448"/>
                  <a:gd name="T13" fmla="*/ 559 h 1307"/>
                  <a:gd name="T14" fmla="*/ 1426 w 1448"/>
                  <a:gd name="T15" fmla="*/ 695 h 1307"/>
                  <a:gd name="T16" fmla="*/ 1363 w 1448"/>
                  <a:gd name="T17" fmla="*/ 821 h 1307"/>
                  <a:gd name="T18" fmla="*/ 1268 w 1448"/>
                  <a:gd name="T19" fmla="*/ 930 h 1307"/>
                  <a:gd name="T20" fmla="*/ 1142 w 1448"/>
                  <a:gd name="T21" fmla="*/ 1017 h 1307"/>
                  <a:gd name="T22" fmla="*/ 992 w 1448"/>
                  <a:gd name="T23" fmla="*/ 1080 h 1307"/>
                  <a:gd name="T24" fmla="*/ 824 w 1448"/>
                  <a:gd name="T25" fmla="*/ 1112 h 1307"/>
                  <a:gd name="T26" fmla="*/ 654 w 1448"/>
                  <a:gd name="T27" fmla="*/ 1114 h 1307"/>
                  <a:gd name="T28" fmla="*/ 504 w 1448"/>
                  <a:gd name="T29" fmla="*/ 1086 h 1307"/>
                  <a:gd name="T30" fmla="*/ 567 w 1448"/>
                  <a:gd name="T31" fmla="*/ 1171 h 1307"/>
                  <a:gd name="T32" fmla="*/ 649 w 1448"/>
                  <a:gd name="T33" fmla="*/ 1246 h 1307"/>
                  <a:gd name="T34" fmla="*/ 754 w 1448"/>
                  <a:gd name="T35" fmla="*/ 1304 h 1307"/>
                  <a:gd name="T36" fmla="*/ 620 w 1448"/>
                  <a:gd name="T37" fmla="*/ 1301 h 1307"/>
                  <a:gd name="T38" fmla="*/ 480 w 1448"/>
                  <a:gd name="T39" fmla="*/ 1258 h 1307"/>
                  <a:gd name="T40" fmla="*/ 347 w 1448"/>
                  <a:gd name="T41" fmla="*/ 1185 h 1307"/>
                  <a:gd name="T42" fmla="*/ 225 w 1448"/>
                  <a:gd name="T43" fmla="*/ 1081 h 1307"/>
                  <a:gd name="T44" fmla="*/ 123 w 1448"/>
                  <a:gd name="T45" fmla="*/ 955 h 1307"/>
                  <a:gd name="T46" fmla="*/ 46 w 1448"/>
                  <a:gd name="T47" fmla="*/ 813 h 1307"/>
                  <a:gd name="T48" fmla="*/ 5 w 1448"/>
                  <a:gd name="T49" fmla="*/ 654 h 1307"/>
                  <a:gd name="T50" fmla="*/ 4 w 1448"/>
                  <a:gd name="T51" fmla="*/ 505 h 1307"/>
                  <a:gd name="T52" fmla="*/ 38 w 1448"/>
                  <a:gd name="T53" fmla="*/ 381 h 1307"/>
                  <a:gd name="T54" fmla="*/ 104 w 1448"/>
                  <a:gd name="T55" fmla="*/ 272 h 1307"/>
                  <a:gd name="T56" fmla="*/ 194 w 1448"/>
                  <a:gd name="T57" fmla="*/ 178 h 1307"/>
                  <a:gd name="T58" fmla="*/ 307 w 1448"/>
                  <a:gd name="T59" fmla="*/ 103 h 1307"/>
                  <a:gd name="T60" fmla="*/ 438 w 1448"/>
                  <a:gd name="T61" fmla="*/ 47 h 1307"/>
                  <a:gd name="T62" fmla="*/ 581 w 1448"/>
                  <a:gd name="T63" fmla="*/ 12 h 1307"/>
                  <a:gd name="T64" fmla="*/ 734 w 1448"/>
                  <a:gd name="T65" fmla="*/ 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7">
                    <a:moveTo>
                      <a:pt x="734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7"/>
                    </a:lnTo>
                    <a:lnTo>
                      <a:pt x="1069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8"/>
                    </a:lnTo>
                    <a:lnTo>
                      <a:pt x="1319" y="240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1"/>
                    </a:lnTo>
                    <a:lnTo>
                      <a:pt x="1442" y="488"/>
                    </a:lnTo>
                    <a:lnTo>
                      <a:pt x="1448" y="559"/>
                    </a:lnTo>
                    <a:lnTo>
                      <a:pt x="1442" y="629"/>
                    </a:lnTo>
                    <a:lnTo>
                      <a:pt x="1426" y="695"/>
                    </a:lnTo>
                    <a:lnTo>
                      <a:pt x="1399" y="760"/>
                    </a:lnTo>
                    <a:lnTo>
                      <a:pt x="1363" y="821"/>
                    </a:lnTo>
                    <a:lnTo>
                      <a:pt x="1319" y="877"/>
                    </a:lnTo>
                    <a:lnTo>
                      <a:pt x="1268" y="930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80"/>
                    </a:lnTo>
                    <a:lnTo>
                      <a:pt x="909" y="1100"/>
                    </a:lnTo>
                    <a:lnTo>
                      <a:pt x="824" y="1112"/>
                    </a:lnTo>
                    <a:lnTo>
                      <a:pt x="734" y="1117"/>
                    </a:lnTo>
                    <a:lnTo>
                      <a:pt x="654" y="1114"/>
                    </a:lnTo>
                    <a:lnTo>
                      <a:pt x="577" y="1103"/>
                    </a:lnTo>
                    <a:lnTo>
                      <a:pt x="504" y="1086"/>
                    </a:lnTo>
                    <a:lnTo>
                      <a:pt x="533" y="1131"/>
                    </a:lnTo>
                    <a:lnTo>
                      <a:pt x="567" y="1171"/>
                    </a:lnTo>
                    <a:lnTo>
                      <a:pt x="604" y="1211"/>
                    </a:lnTo>
                    <a:lnTo>
                      <a:pt x="649" y="1246"/>
                    </a:lnTo>
                    <a:lnTo>
                      <a:pt x="698" y="1277"/>
                    </a:lnTo>
                    <a:lnTo>
                      <a:pt x="754" y="1304"/>
                    </a:lnTo>
                    <a:lnTo>
                      <a:pt x="688" y="1307"/>
                    </a:lnTo>
                    <a:lnTo>
                      <a:pt x="620" y="1301"/>
                    </a:lnTo>
                    <a:lnTo>
                      <a:pt x="550" y="1284"/>
                    </a:lnTo>
                    <a:lnTo>
                      <a:pt x="480" y="1258"/>
                    </a:lnTo>
                    <a:lnTo>
                      <a:pt x="414" y="1226"/>
                    </a:lnTo>
                    <a:lnTo>
                      <a:pt x="347" y="1185"/>
                    </a:lnTo>
                    <a:lnTo>
                      <a:pt x="284" y="1136"/>
                    </a:lnTo>
                    <a:lnTo>
                      <a:pt x="225" y="1081"/>
                    </a:lnTo>
                    <a:lnTo>
                      <a:pt x="170" y="1022"/>
                    </a:lnTo>
                    <a:lnTo>
                      <a:pt x="123" y="955"/>
                    </a:lnTo>
                    <a:lnTo>
                      <a:pt x="80" y="886"/>
                    </a:lnTo>
                    <a:lnTo>
                      <a:pt x="46" y="813"/>
                    </a:lnTo>
                    <a:lnTo>
                      <a:pt x="21" y="734"/>
                    </a:lnTo>
                    <a:lnTo>
                      <a:pt x="5" y="654"/>
                    </a:lnTo>
                    <a:lnTo>
                      <a:pt x="0" y="571"/>
                    </a:lnTo>
                    <a:lnTo>
                      <a:pt x="4" y="505"/>
                    </a:lnTo>
                    <a:lnTo>
                      <a:pt x="17" y="442"/>
                    </a:lnTo>
                    <a:lnTo>
                      <a:pt x="38" y="381"/>
                    </a:lnTo>
                    <a:lnTo>
                      <a:pt x="67" y="325"/>
                    </a:lnTo>
                    <a:lnTo>
                      <a:pt x="104" y="272"/>
                    </a:lnTo>
                    <a:lnTo>
                      <a:pt x="145" y="224"/>
                    </a:lnTo>
                    <a:lnTo>
                      <a:pt x="194" y="178"/>
                    </a:lnTo>
                    <a:lnTo>
                      <a:pt x="249" y="139"/>
                    </a:lnTo>
                    <a:lnTo>
                      <a:pt x="307" y="103"/>
                    </a:lnTo>
                    <a:lnTo>
                      <a:pt x="370" y="73"/>
                    </a:lnTo>
                    <a:lnTo>
                      <a:pt x="438" y="47"/>
                    </a:lnTo>
                    <a:lnTo>
                      <a:pt x="507" y="27"/>
                    </a:lnTo>
                    <a:lnTo>
                      <a:pt x="581" y="12"/>
                    </a:lnTo>
                    <a:lnTo>
                      <a:pt x="657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7261226" y="1773919"/>
                <a:ext cx="1149350" cy="1082675"/>
              </a:xfrm>
              <a:custGeom>
                <a:avLst/>
                <a:gdLst>
                  <a:gd name="T0" fmla="*/ 824 w 1448"/>
                  <a:gd name="T1" fmla="*/ 5 h 1363"/>
                  <a:gd name="T2" fmla="*/ 992 w 1448"/>
                  <a:gd name="T3" fmla="*/ 39 h 1363"/>
                  <a:gd name="T4" fmla="*/ 1142 w 1448"/>
                  <a:gd name="T5" fmla="*/ 100 h 1363"/>
                  <a:gd name="T6" fmla="*/ 1268 w 1448"/>
                  <a:gd name="T7" fmla="*/ 188 h 1363"/>
                  <a:gd name="T8" fmla="*/ 1363 w 1448"/>
                  <a:gd name="T9" fmla="*/ 296 h 1363"/>
                  <a:gd name="T10" fmla="*/ 1426 w 1448"/>
                  <a:gd name="T11" fmla="*/ 421 h 1363"/>
                  <a:gd name="T12" fmla="*/ 1448 w 1448"/>
                  <a:gd name="T13" fmla="*/ 559 h 1363"/>
                  <a:gd name="T14" fmla="*/ 1426 w 1448"/>
                  <a:gd name="T15" fmla="*/ 697 h 1363"/>
                  <a:gd name="T16" fmla="*/ 1363 w 1448"/>
                  <a:gd name="T17" fmla="*/ 821 h 1363"/>
                  <a:gd name="T18" fmla="*/ 1268 w 1448"/>
                  <a:gd name="T19" fmla="*/ 930 h 1363"/>
                  <a:gd name="T20" fmla="*/ 1142 w 1448"/>
                  <a:gd name="T21" fmla="*/ 1017 h 1363"/>
                  <a:gd name="T22" fmla="*/ 992 w 1448"/>
                  <a:gd name="T23" fmla="*/ 1079 h 1363"/>
                  <a:gd name="T24" fmla="*/ 824 w 1448"/>
                  <a:gd name="T25" fmla="*/ 1112 h 1363"/>
                  <a:gd name="T26" fmla="*/ 654 w 1448"/>
                  <a:gd name="T27" fmla="*/ 1114 h 1363"/>
                  <a:gd name="T28" fmla="*/ 504 w 1448"/>
                  <a:gd name="T29" fmla="*/ 1086 h 1363"/>
                  <a:gd name="T30" fmla="*/ 548 w 1448"/>
                  <a:gd name="T31" fmla="*/ 1159 h 1363"/>
                  <a:gd name="T32" fmla="*/ 604 w 1448"/>
                  <a:gd name="T33" fmla="*/ 1238 h 1363"/>
                  <a:gd name="T34" fmla="*/ 674 w 1448"/>
                  <a:gd name="T35" fmla="*/ 1309 h 1363"/>
                  <a:gd name="T36" fmla="*/ 754 w 1448"/>
                  <a:gd name="T37" fmla="*/ 1360 h 1363"/>
                  <a:gd name="T38" fmla="*/ 628 w 1448"/>
                  <a:gd name="T39" fmla="*/ 1358 h 1363"/>
                  <a:gd name="T40" fmla="*/ 497 w 1448"/>
                  <a:gd name="T41" fmla="*/ 1323 h 1363"/>
                  <a:gd name="T42" fmla="*/ 371 w 1448"/>
                  <a:gd name="T43" fmla="*/ 1256 h 1363"/>
                  <a:gd name="T44" fmla="*/ 254 w 1448"/>
                  <a:gd name="T45" fmla="*/ 1163 h 1363"/>
                  <a:gd name="T46" fmla="*/ 152 w 1448"/>
                  <a:gd name="T47" fmla="*/ 1045 h 1363"/>
                  <a:gd name="T48" fmla="*/ 70 w 1448"/>
                  <a:gd name="T49" fmla="*/ 906 h 1363"/>
                  <a:gd name="T50" fmla="*/ 17 w 1448"/>
                  <a:gd name="T51" fmla="*/ 746 h 1363"/>
                  <a:gd name="T52" fmla="*/ 0 w 1448"/>
                  <a:gd name="T53" fmla="*/ 571 h 1363"/>
                  <a:gd name="T54" fmla="*/ 17 w 1448"/>
                  <a:gd name="T55" fmla="*/ 442 h 1363"/>
                  <a:gd name="T56" fmla="*/ 68 w 1448"/>
                  <a:gd name="T57" fmla="*/ 324 h 1363"/>
                  <a:gd name="T58" fmla="*/ 147 w 1448"/>
                  <a:gd name="T59" fmla="*/ 224 h 1363"/>
                  <a:gd name="T60" fmla="*/ 249 w 1448"/>
                  <a:gd name="T61" fmla="*/ 139 h 1363"/>
                  <a:gd name="T62" fmla="*/ 371 w 1448"/>
                  <a:gd name="T63" fmla="*/ 73 h 1363"/>
                  <a:gd name="T64" fmla="*/ 507 w 1448"/>
                  <a:gd name="T65" fmla="*/ 27 h 1363"/>
                  <a:gd name="T66" fmla="*/ 657 w 1448"/>
                  <a:gd name="T67" fmla="*/ 3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3">
                    <a:moveTo>
                      <a:pt x="734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9"/>
                    </a:lnTo>
                    <a:lnTo>
                      <a:pt x="1069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8"/>
                    </a:lnTo>
                    <a:lnTo>
                      <a:pt x="1319" y="239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1"/>
                    </a:lnTo>
                    <a:lnTo>
                      <a:pt x="1442" y="489"/>
                    </a:lnTo>
                    <a:lnTo>
                      <a:pt x="1448" y="559"/>
                    </a:lnTo>
                    <a:lnTo>
                      <a:pt x="1442" y="629"/>
                    </a:lnTo>
                    <a:lnTo>
                      <a:pt x="1426" y="697"/>
                    </a:lnTo>
                    <a:lnTo>
                      <a:pt x="1399" y="760"/>
                    </a:lnTo>
                    <a:lnTo>
                      <a:pt x="1363" y="821"/>
                    </a:lnTo>
                    <a:lnTo>
                      <a:pt x="1319" y="877"/>
                    </a:lnTo>
                    <a:lnTo>
                      <a:pt x="1268" y="930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79"/>
                    </a:lnTo>
                    <a:lnTo>
                      <a:pt x="909" y="1100"/>
                    </a:lnTo>
                    <a:lnTo>
                      <a:pt x="824" y="1112"/>
                    </a:lnTo>
                    <a:lnTo>
                      <a:pt x="734" y="1117"/>
                    </a:lnTo>
                    <a:lnTo>
                      <a:pt x="654" y="1114"/>
                    </a:lnTo>
                    <a:lnTo>
                      <a:pt x="577" y="1103"/>
                    </a:lnTo>
                    <a:lnTo>
                      <a:pt x="504" y="1086"/>
                    </a:lnTo>
                    <a:lnTo>
                      <a:pt x="524" y="1122"/>
                    </a:lnTo>
                    <a:lnTo>
                      <a:pt x="548" y="1159"/>
                    </a:lnTo>
                    <a:lnTo>
                      <a:pt x="575" y="1199"/>
                    </a:lnTo>
                    <a:lnTo>
                      <a:pt x="604" y="1238"/>
                    </a:lnTo>
                    <a:lnTo>
                      <a:pt x="638" y="1275"/>
                    </a:lnTo>
                    <a:lnTo>
                      <a:pt x="674" y="1309"/>
                    </a:lnTo>
                    <a:lnTo>
                      <a:pt x="712" y="1338"/>
                    </a:lnTo>
                    <a:lnTo>
                      <a:pt x="754" y="1360"/>
                    </a:lnTo>
                    <a:lnTo>
                      <a:pt x="691" y="1363"/>
                    </a:lnTo>
                    <a:lnTo>
                      <a:pt x="628" y="1358"/>
                    </a:lnTo>
                    <a:lnTo>
                      <a:pt x="562" y="1345"/>
                    </a:lnTo>
                    <a:lnTo>
                      <a:pt x="497" y="1323"/>
                    </a:lnTo>
                    <a:lnTo>
                      <a:pt x="434" y="1294"/>
                    </a:lnTo>
                    <a:lnTo>
                      <a:pt x="371" y="1256"/>
                    </a:lnTo>
                    <a:lnTo>
                      <a:pt x="310" y="1214"/>
                    </a:lnTo>
                    <a:lnTo>
                      <a:pt x="254" y="1163"/>
                    </a:lnTo>
                    <a:lnTo>
                      <a:pt x="199" y="1107"/>
                    </a:lnTo>
                    <a:lnTo>
                      <a:pt x="152" y="1045"/>
                    </a:lnTo>
                    <a:lnTo>
                      <a:pt x="107" y="977"/>
                    </a:lnTo>
                    <a:lnTo>
                      <a:pt x="70" y="906"/>
                    </a:lnTo>
                    <a:lnTo>
                      <a:pt x="41" y="828"/>
                    </a:lnTo>
                    <a:lnTo>
                      <a:pt x="17" y="746"/>
                    </a:lnTo>
                    <a:lnTo>
                      <a:pt x="4" y="661"/>
                    </a:lnTo>
                    <a:lnTo>
                      <a:pt x="0" y="571"/>
                    </a:lnTo>
                    <a:lnTo>
                      <a:pt x="4" y="505"/>
                    </a:lnTo>
                    <a:lnTo>
                      <a:pt x="17" y="442"/>
                    </a:lnTo>
                    <a:lnTo>
                      <a:pt x="39" y="382"/>
                    </a:lnTo>
                    <a:lnTo>
                      <a:pt x="68" y="324"/>
                    </a:lnTo>
                    <a:lnTo>
                      <a:pt x="104" y="272"/>
                    </a:lnTo>
                    <a:lnTo>
                      <a:pt x="147" y="224"/>
                    </a:lnTo>
                    <a:lnTo>
                      <a:pt x="194" y="178"/>
                    </a:lnTo>
                    <a:lnTo>
                      <a:pt x="249" y="139"/>
                    </a:lnTo>
                    <a:lnTo>
                      <a:pt x="307" y="103"/>
                    </a:lnTo>
                    <a:lnTo>
                      <a:pt x="371" y="73"/>
                    </a:lnTo>
                    <a:lnTo>
                      <a:pt x="438" y="47"/>
                    </a:lnTo>
                    <a:lnTo>
                      <a:pt x="507" y="27"/>
                    </a:lnTo>
                    <a:lnTo>
                      <a:pt x="581" y="13"/>
                    </a:lnTo>
                    <a:lnTo>
                      <a:pt x="657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437438" y="1929494"/>
              <a:ext cx="746125" cy="479425"/>
            </a:xfrm>
            <a:custGeom>
              <a:avLst/>
              <a:gdLst>
                <a:gd name="T0" fmla="*/ 919 w 942"/>
                <a:gd name="T1" fmla="*/ 0 h 604"/>
                <a:gd name="T2" fmla="*/ 942 w 942"/>
                <a:gd name="T3" fmla="*/ 19 h 604"/>
                <a:gd name="T4" fmla="*/ 754 w 942"/>
                <a:gd name="T5" fmla="*/ 275 h 604"/>
                <a:gd name="T6" fmla="*/ 591 w 942"/>
                <a:gd name="T7" fmla="*/ 175 h 604"/>
                <a:gd name="T8" fmla="*/ 411 w 942"/>
                <a:gd name="T9" fmla="*/ 564 h 604"/>
                <a:gd name="T10" fmla="*/ 348 w 942"/>
                <a:gd name="T11" fmla="*/ 291 h 604"/>
                <a:gd name="T12" fmla="*/ 256 w 942"/>
                <a:gd name="T13" fmla="*/ 575 h 604"/>
                <a:gd name="T14" fmla="*/ 198 w 942"/>
                <a:gd name="T15" fmla="*/ 468 h 604"/>
                <a:gd name="T16" fmla="*/ 43 w 942"/>
                <a:gd name="T17" fmla="*/ 604 h 604"/>
                <a:gd name="T18" fmla="*/ 0 w 942"/>
                <a:gd name="T19" fmla="*/ 600 h 604"/>
                <a:gd name="T20" fmla="*/ 206 w 942"/>
                <a:gd name="T21" fmla="*/ 422 h 604"/>
                <a:gd name="T22" fmla="*/ 249 w 942"/>
                <a:gd name="T23" fmla="*/ 502 h 604"/>
                <a:gd name="T24" fmla="*/ 353 w 942"/>
                <a:gd name="T25" fmla="*/ 185 h 604"/>
                <a:gd name="T26" fmla="*/ 419 w 942"/>
                <a:gd name="T27" fmla="*/ 476 h 604"/>
                <a:gd name="T28" fmla="*/ 579 w 942"/>
                <a:gd name="T29" fmla="*/ 134 h 604"/>
                <a:gd name="T30" fmla="*/ 748 w 942"/>
                <a:gd name="T31" fmla="*/ 236 h 604"/>
                <a:gd name="T32" fmla="*/ 919 w 942"/>
                <a:gd name="T33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2" h="604">
                  <a:moveTo>
                    <a:pt x="919" y="0"/>
                  </a:moveTo>
                  <a:lnTo>
                    <a:pt x="942" y="19"/>
                  </a:lnTo>
                  <a:lnTo>
                    <a:pt x="754" y="275"/>
                  </a:lnTo>
                  <a:lnTo>
                    <a:pt x="591" y="175"/>
                  </a:lnTo>
                  <a:lnTo>
                    <a:pt x="411" y="564"/>
                  </a:lnTo>
                  <a:lnTo>
                    <a:pt x="348" y="291"/>
                  </a:lnTo>
                  <a:lnTo>
                    <a:pt x="256" y="575"/>
                  </a:lnTo>
                  <a:lnTo>
                    <a:pt x="198" y="468"/>
                  </a:lnTo>
                  <a:lnTo>
                    <a:pt x="43" y="604"/>
                  </a:lnTo>
                  <a:lnTo>
                    <a:pt x="0" y="600"/>
                  </a:lnTo>
                  <a:lnTo>
                    <a:pt x="206" y="422"/>
                  </a:lnTo>
                  <a:lnTo>
                    <a:pt x="249" y="502"/>
                  </a:lnTo>
                  <a:lnTo>
                    <a:pt x="353" y="185"/>
                  </a:lnTo>
                  <a:lnTo>
                    <a:pt x="419" y="476"/>
                  </a:lnTo>
                  <a:lnTo>
                    <a:pt x="579" y="134"/>
                  </a:lnTo>
                  <a:lnTo>
                    <a:pt x="748" y="236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TextBox 23"/>
          <p:cNvSpPr txBox="1"/>
          <p:nvPr/>
        </p:nvSpPr>
        <p:spPr>
          <a:xfrm>
            <a:off x="1146629" y="3896442"/>
            <a:ext cx="287600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45376" y="3405869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3"/>
          <p:cNvSpPr txBox="1"/>
          <p:nvPr/>
        </p:nvSpPr>
        <p:spPr>
          <a:xfrm>
            <a:off x="8672514" y="2102567"/>
            <a:ext cx="29098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672514" y="1510394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3"/>
          <p:cNvSpPr txBox="1"/>
          <p:nvPr/>
        </p:nvSpPr>
        <p:spPr>
          <a:xfrm>
            <a:off x="8672514" y="3998042"/>
            <a:ext cx="29098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8672514" y="3405869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58" name="文本框 57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122619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42" grpId="0"/>
      <p:bldP spid="43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 56"/>
          <p:cNvSpPr>
            <a:spLocks/>
          </p:cNvSpPr>
          <p:nvPr/>
        </p:nvSpPr>
        <p:spPr bwMode="auto">
          <a:xfrm>
            <a:off x="5356535" y="1879180"/>
            <a:ext cx="2749153" cy="3486730"/>
          </a:xfrm>
          <a:custGeom>
            <a:avLst/>
            <a:gdLst>
              <a:gd name="connsiteX0" fmla="*/ 1511076 w 2749153"/>
              <a:gd name="connsiteY0" fmla="*/ 0 h 3486730"/>
              <a:gd name="connsiteX1" fmla="*/ 1695471 w 2749153"/>
              <a:gd name="connsiteY1" fmla="*/ 14369 h 3486730"/>
              <a:gd name="connsiteX2" fmla="*/ 1870286 w 2749153"/>
              <a:gd name="connsiteY2" fmla="*/ 55079 h 3486730"/>
              <a:gd name="connsiteX3" fmla="*/ 2030733 w 2749153"/>
              <a:gd name="connsiteY3" fmla="*/ 117342 h 3486730"/>
              <a:gd name="connsiteX4" fmla="*/ 2186391 w 2749153"/>
              <a:gd name="connsiteY4" fmla="*/ 201158 h 3486730"/>
              <a:gd name="connsiteX5" fmla="*/ 2322891 w 2749153"/>
              <a:gd name="connsiteY5" fmla="*/ 308921 h 3486730"/>
              <a:gd name="connsiteX6" fmla="*/ 2442627 w 2749153"/>
              <a:gd name="connsiteY6" fmla="*/ 431052 h 3486730"/>
              <a:gd name="connsiteX7" fmla="*/ 2550390 w 2749153"/>
              <a:gd name="connsiteY7" fmla="*/ 567552 h 3486730"/>
              <a:gd name="connsiteX8" fmla="*/ 2631811 w 2749153"/>
              <a:gd name="connsiteY8" fmla="*/ 718420 h 3486730"/>
              <a:gd name="connsiteX9" fmla="*/ 2696469 w 2749153"/>
              <a:gd name="connsiteY9" fmla="*/ 883656 h 3486730"/>
              <a:gd name="connsiteX10" fmla="*/ 2734785 w 2749153"/>
              <a:gd name="connsiteY10" fmla="*/ 1060867 h 3486730"/>
              <a:gd name="connsiteX11" fmla="*/ 2749153 w 2749153"/>
              <a:gd name="connsiteY11" fmla="*/ 1245261 h 3486730"/>
              <a:gd name="connsiteX12" fmla="*/ 2734785 w 2749153"/>
              <a:gd name="connsiteY12" fmla="*/ 1424866 h 3486730"/>
              <a:gd name="connsiteX13" fmla="*/ 2696469 w 2749153"/>
              <a:gd name="connsiteY13" fmla="*/ 1602076 h 3486730"/>
              <a:gd name="connsiteX14" fmla="*/ 2631811 w 2749153"/>
              <a:gd name="connsiteY14" fmla="*/ 1767313 h 3486730"/>
              <a:gd name="connsiteX15" fmla="*/ 2550390 w 2749153"/>
              <a:gd name="connsiteY15" fmla="*/ 1918181 h 3486730"/>
              <a:gd name="connsiteX16" fmla="*/ 2442627 w 2749153"/>
              <a:gd name="connsiteY16" fmla="*/ 2059470 h 3486730"/>
              <a:gd name="connsiteX17" fmla="*/ 2322891 w 2749153"/>
              <a:gd name="connsiteY17" fmla="*/ 2181601 h 3486730"/>
              <a:gd name="connsiteX18" fmla="*/ 2186391 w 2749153"/>
              <a:gd name="connsiteY18" fmla="*/ 2284575 h 3486730"/>
              <a:gd name="connsiteX19" fmla="*/ 2030733 w 2749153"/>
              <a:gd name="connsiteY19" fmla="*/ 2373180 h 3486730"/>
              <a:gd name="connsiteX20" fmla="*/ 1870286 w 2749153"/>
              <a:gd name="connsiteY20" fmla="*/ 2435443 h 3486730"/>
              <a:gd name="connsiteX21" fmla="*/ 1695471 w 2749153"/>
              <a:gd name="connsiteY21" fmla="*/ 2476153 h 3486730"/>
              <a:gd name="connsiteX22" fmla="*/ 1511076 w 2749153"/>
              <a:gd name="connsiteY22" fmla="*/ 2485732 h 3486730"/>
              <a:gd name="connsiteX23" fmla="*/ 601085 w 2749153"/>
              <a:gd name="connsiteY23" fmla="*/ 2485732 h 3486730"/>
              <a:gd name="connsiteX24" fmla="*/ 601077 w 2749153"/>
              <a:gd name="connsiteY24" fmla="*/ 2485731 h 3486730"/>
              <a:gd name="connsiteX25" fmla="*/ 500498 w 2749153"/>
              <a:gd name="connsiteY25" fmla="*/ 2500100 h 3486730"/>
              <a:gd name="connsiteX26" fmla="*/ 407104 w 2749153"/>
              <a:gd name="connsiteY26" fmla="*/ 2538415 h 3486730"/>
              <a:gd name="connsiteX27" fmla="*/ 325683 w 2749153"/>
              <a:gd name="connsiteY27" fmla="*/ 2603073 h 3486730"/>
              <a:gd name="connsiteX28" fmla="*/ 265814 w 2749153"/>
              <a:gd name="connsiteY28" fmla="*/ 2679705 h 3486730"/>
              <a:gd name="connsiteX29" fmla="*/ 222709 w 2749153"/>
              <a:gd name="connsiteY29" fmla="*/ 2777889 h 3486730"/>
              <a:gd name="connsiteX30" fmla="*/ 213130 w 2749153"/>
              <a:gd name="connsiteY30" fmla="*/ 2880862 h 3486730"/>
              <a:gd name="connsiteX31" fmla="*/ 222709 w 2749153"/>
              <a:gd name="connsiteY31" fmla="*/ 2988625 h 3486730"/>
              <a:gd name="connsiteX32" fmla="*/ 265814 w 2749153"/>
              <a:gd name="connsiteY32" fmla="*/ 3079625 h 3486730"/>
              <a:gd name="connsiteX33" fmla="*/ 325683 w 2749153"/>
              <a:gd name="connsiteY33" fmla="*/ 3158651 h 3486730"/>
              <a:gd name="connsiteX34" fmla="*/ 407104 w 2749153"/>
              <a:gd name="connsiteY34" fmla="*/ 3220914 h 3486730"/>
              <a:gd name="connsiteX35" fmla="*/ 500498 w 2749153"/>
              <a:gd name="connsiteY35" fmla="*/ 3261625 h 3486730"/>
              <a:gd name="connsiteX36" fmla="*/ 601077 w 2749153"/>
              <a:gd name="connsiteY36" fmla="*/ 3275993 h 3486730"/>
              <a:gd name="connsiteX37" fmla="*/ 601078 w 2749153"/>
              <a:gd name="connsiteY37" fmla="*/ 3275993 h 3486730"/>
              <a:gd name="connsiteX38" fmla="*/ 601078 w 2749153"/>
              <a:gd name="connsiteY38" fmla="*/ 3486730 h 3486730"/>
              <a:gd name="connsiteX39" fmla="*/ 481341 w 2749153"/>
              <a:gd name="connsiteY39" fmla="*/ 3474756 h 3486730"/>
              <a:gd name="connsiteX40" fmla="*/ 368789 w 2749153"/>
              <a:gd name="connsiteY40" fmla="*/ 3436441 h 3486730"/>
              <a:gd name="connsiteX41" fmla="*/ 265816 w 2749153"/>
              <a:gd name="connsiteY41" fmla="*/ 3383757 h 3486730"/>
              <a:gd name="connsiteX42" fmla="*/ 179605 w 2749153"/>
              <a:gd name="connsiteY42" fmla="*/ 3309520 h 3486730"/>
              <a:gd name="connsiteX43" fmla="*/ 100579 w 2749153"/>
              <a:gd name="connsiteY43" fmla="*/ 3216125 h 3486730"/>
              <a:gd name="connsiteX44" fmla="*/ 47895 w 2749153"/>
              <a:gd name="connsiteY44" fmla="*/ 3115547 h 3486730"/>
              <a:gd name="connsiteX45" fmla="*/ 14369 w 2749153"/>
              <a:gd name="connsiteY45" fmla="*/ 3002994 h 3486730"/>
              <a:gd name="connsiteX46" fmla="*/ 0 w 2749153"/>
              <a:gd name="connsiteY46" fmla="*/ 2880863 h 3486730"/>
              <a:gd name="connsiteX47" fmla="*/ 14369 w 2749153"/>
              <a:gd name="connsiteY47" fmla="*/ 2758732 h 3486730"/>
              <a:gd name="connsiteX48" fmla="*/ 47895 w 2749153"/>
              <a:gd name="connsiteY48" fmla="*/ 2646179 h 3486730"/>
              <a:gd name="connsiteX49" fmla="*/ 100579 w 2749153"/>
              <a:gd name="connsiteY49" fmla="*/ 2543206 h 3486730"/>
              <a:gd name="connsiteX50" fmla="*/ 179605 w 2749153"/>
              <a:gd name="connsiteY50" fmla="*/ 2449811 h 3486730"/>
              <a:gd name="connsiteX51" fmla="*/ 265816 w 2749153"/>
              <a:gd name="connsiteY51" fmla="*/ 2377969 h 3486730"/>
              <a:gd name="connsiteX52" fmla="*/ 368789 w 2749153"/>
              <a:gd name="connsiteY52" fmla="*/ 2322890 h 3486730"/>
              <a:gd name="connsiteX53" fmla="*/ 481341 w 2749153"/>
              <a:gd name="connsiteY53" fmla="*/ 2284575 h 3486730"/>
              <a:gd name="connsiteX54" fmla="*/ 601078 w 2749153"/>
              <a:gd name="connsiteY54" fmla="*/ 2274996 h 3486730"/>
              <a:gd name="connsiteX55" fmla="*/ 1511076 w 2749153"/>
              <a:gd name="connsiteY55" fmla="*/ 2274996 h 3486730"/>
              <a:gd name="connsiteX56" fmla="*/ 1676313 w 2749153"/>
              <a:gd name="connsiteY56" fmla="*/ 2260627 h 3486730"/>
              <a:gd name="connsiteX57" fmla="*/ 1836760 w 2749153"/>
              <a:gd name="connsiteY57" fmla="*/ 2222312 h 3486730"/>
              <a:gd name="connsiteX58" fmla="*/ 1982839 w 2749153"/>
              <a:gd name="connsiteY58" fmla="*/ 2157654 h 3486730"/>
              <a:gd name="connsiteX59" fmla="*/ 2116944 w 2749153"/>
              <a:gd name="connsiteY59" fmla="*/ 2073838 h 3486730"/>
              <a:gd name="connsiteX60" fmla="*/ 2234286 w 2749153"/>
              <a:gd name="connsiteY60" fmla="*/ 1973259 h 3486730"/>
              <a:gd name="connsiteX61" fmla="*/ 2337259 w 2749153"/>
              <a:gd name="connsiteY61" fmla="*/ 1851128 h 3486730"/>
              <a:gd name="connsiteX62" fmla="*/ 2423469 w 2749153"/>
              <a:gd name="connsiteY62" fmla="*/ 1719418 h 3486730"/>
              <a:gd name="connsiteX63" fmla="*/ 2483338 w 2749153"/>
              <a:gd name="connsiteY63" fmla="*/ 1568550 h 3486730"/>
              <a:gd name="connsiteX64" fmla="*/ 2521654 w 2749153"/>
              <a:gd name="connsiteY64" fmla="*/ 1410497 h 3486730"/>
              <a:gd name="connsiteX65" fmla="*/ 2536022 w 2749153"/>
              <a:gd name="connsiteY65" fmla="*/ 1245261 h 3486730"/>
              <a:gd name="connsiteX66" fmla="*/ 2521654 w 2749153"/>
              <a:gd name="connsiteY66" fmla="*/ 1080024 h 3486730"/>
              <a:gd name="connsiteX67" fmla="*/ 2483338 w 2749153"/>
              <a:gd name="connsiteY67" fmla="*/ 917183 h 3486730"/>
              <a:gd name="connsiteX68" fmla="*/ 2423469 w 2749153"/>
              <a:gd name="connsiteY68" fmla="*/ 771104 h 3486730"/>
              <a:gd name="connsiteX69" fmla="*/ 2337259 w 2749153"/>
              <a:gd name="connsiteY69" fmla="*/ 634604 h 3486730"/>
              <a:gd name="connsiteX70" fmla="*/ 2234286 w 2749153"/>
              <a:gd name="connsiteY70" fmla="*/ 512473 h 3486730"/>
              <a:gd name="connsiteX71" fmla="*/ 2116944 w 2749153"/>
              <a:gd name="connsiteY71" fmla="*/ 409499 h 3486730"/>
              <a:gd name="connsiteX72" fmla="*/ 1982839 w 2749153"/>
              <a:gd name="connsiteY72" fmla="*/ 328078 h 3486730"/>
              <a:gd name="connsiteX73" fmla="*/ 1836760 w 2749153"/>
              <a:gd name="connsiteY73" fmla="*/ 263421 h 3486730"/>
              <a:gd name="connsiteX74" fmla="*/ 1676313 w 2749153"/>
              <a:gd name="connsiteY74" fmla="*/ 225105 h 3486730"/>
              <a:gd name="connsiteX75" fmla="*/ 1511076 w 2749153"/>
              <a:gd name="connsiteY75" fmla="*/ 215526 h 34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749153" h="3486730">
                <a:moveTo>
                  <a:pt x="1511076" y="0"/>
                </a:moveTo>
                <a:lnTo>
                  <a:pt x="1695471" y="14369"/>
                </a:lnTo>
                <a:lnTo>
                  <a:pt x="1870286" y="55079"/>
                </a:lnTo>
                <a:lnTo>
                  <a:pt x="2030733" y="117342"/>
                </a:lnTo>
                <a:lnTo>
                  <a:pt x="2186391" y="201158"/>
                </a:lnTo>
                <a:lnTo>
                  <a:pt x="2322891" y="308921"/>
                </a:lnTo>
                <a:lnTo>
                  <a:pt x="2442627" y="431052"/>
                </a:lnTo>
                <a:lnTo>
                  <a:pt x="2550390" y="567552"/>
                </a:lnTo>
                <a:lnTo>
                  <a:pt x="2631811" y="718420"/>
                </a:lnTo>
                <a:lnTo>
                  <a:pt x="2696469" y="883656"/>
                </a:lnTo>
                <a:lnTo>
                  <a:pt x="2734785" y="1060867"/>
                </a:lnTo>
                <a:lnTo>
                  <a:pt x="2749153" y="1245261"/>
                </a:lnTo>
                <a:lnTo>
                  <a:pt x="2734785" y="1424866"/>
                </a:lnTo>
                <a:lnTo>
                  <a:pt x="2696469" y="1602076"/>
                </a:lnTo>
                <a:lnTo>
                  <a:pt x="2631811" y="1767313"/>
                </a:lnTo>
                <a:lnTo>
                  <a:pt x="2550390" y="1918181"/>
                </a:lnTo>
                <a:lnTo>
                  <a:pt x="2442627" y="2059470"/>
                </a:lnTo>
                <a:lnTo>
                  <a:pt x="2322891" y="2181601"/>
                </a:lnTo>
                <a:lnTo>
                  <a:pt x="2186391" y="2284575"/>
                </a:lnTo>
                <a:lnTo>
                  <a:pt x="2030733" y="2373180"/>
                </a:lnTo>
                <a:lnTo>
                  <a:pt x="1870286" y="2435443"/>
                </a:lnTo>
                <a:lnTo>
                  <a:pt x="1695471" y="2476153"/>
                </a:lnTo>
                <a:lnTo>
                  <a:pt x="1511076" y="2485732"/>
                </a:lnTo>
                <a:lnTo>
                  <a:pt x="601085" y="2485732"/>
                </a:lnTo>
                <a:lnTo>
                  <a:pt x="601077" y="2485731"/>
                </a:lnTo>
                <a:lnTo>
                  <a:pt x="500498" y="2500100"/>
                </a:lnTo>
                <a:lnTo>
                  <a:pt x="407104" y="2538415"/>
                </a:lnTo>
                <a:lnTo>
                  <a:pt x="325683" y="2603073"/>
                </a:lnTo>
                <a:lnTo>
                  <a:pt x="265814" y="2679705"/>
                </a:lnTo>
                <a:lnTo>
                  <a:pt x="222709" y="2777889"/>
                </a:lnTo>
                <a:lnTo>
                  <a:pt x="213130" y="2880862"/>
                </a:lnTo>
                <a:lnTo>
                  <a:pt x="222709" y="2988625"/>
                </a:lnTo>
                <a:lnTo>
                  <a:pt x="265814" y="3079625"/>
                </a:lnTo>
                <a:lnTo>
                  <a:pt x="325683" y="3158651"/>
                </a:lnTo>
                <a:lnTo>
                  <a:pt x="407104" y="3220914"/>
                </a:lnTo>
                <a:lnTo>
                  <a:pt x="500498" y="3261625"/>
                </a:lnTo>
                <a:lnTo>
                  <a:pt x="601077" y="3275993"/>
                </a:lnTo>
                <a:lnTo>
                  <a:pt x="601078" y="3275993"/>
                </a:lnTo>
                <a:lnTo>
                  <a:pt x="601078" y="3486730"/>
                </a:lnTo>
                <a:lnTo>
                  <a:pt x="481341" y="3474756"/>
                </a:lnTo>
                <a:lnTo>
                  <a:pt x="368789" y="3436441"/>
                </a:lnTo>
                <a:lnTo>
                  <a:pt x="265816" y="3383757"/>
                </a:lnTo>
                <a:lnTo>
                  <a:pt x="179605" y="3309520"/>
                </a:lnTo>
                <a:lnTo>
                  <a:pt x="100579" y="3216125"/>
                </a:lnTo>
                <a:lnTo>
                  <a:pt x="47895" y="3115547"/>
                </a:lnTo>
                <a:lnTo>
                  <a:pt x="14369" y="3002994"/>
                </a:lnTo>
                <a:lnTo>
                  <a:pt x="0" y="2880863"/>
                </a:lnTo>
                <a:lnTo>
                  <a:pt x="14369" y="2758732"/>
                </a:lnTo>
                <a:lnTo>
                  <a:pt x="47895" y="2646179"/>
                </a:lnTo>
                <a:lnTo>
                  <a:pt x="100579" y="2543206"/>
                </a:lnTo>
                <a:lnTo>
                  <a:pt x="179605" y="2449811"/>
                </a:lnTo>
                <a:lnTo>
                  <a:pt x="265816" y="2377969"/>
                </a:lnTo>
                <a:lnTo>
                  <a:pt x="368789" y="2322890"/>
                </a:lnTo>
                <a:lnTo>
                  <a:pt x="481341" y="2284575"/>
                </a:lnTo>
                <a:lnTo>
                  <a:pt x="601078" y="2274996"/>
                </a:lnTo>
                <a:lnTo>
                  <a:pt x="1511076" y="2274996"/>
                </a:lnTo>
                <a:lnTo>
                  <a:pt x="1676313" y="2260627"/>
                </a:lnTo>
                <a:lnTo>
                  <a:pt x="1836760" y="2222312"/>
                </a:lnTo>
                <a:lnTo>
                  <a:pt x="1982839" y="2157654"/>
                </a:lnTo>
                <a:lnTo>
                  <a:pt x="2116944" y="2073838"/>
                </a:lnTo>
                <a:lnTo>
                  <a:pt x="2234286" y="1973259"/>
                </a:lnTo>
                <a:lnTo>
                  <a:pt x="2337259" y="1851128"/>
                </a:lnTo>
                <a:lnTo>
                  <a:pt x="2423469" y="1719418"/>
                </a:lnTo>
                <a:lnTo>
                  <a:pt x="2483338" y="1568550"/>
                </a:lnTo>
                <a:lnTo>
                  <a:pt x="2521654" y="1410497"/>
                </a:lnTo>
                <a:lnTo>
                  <a:pt x="2536022" y="1245261"/>
                </a:lnTo>
                <a:lnTo>
                  <a:pt x="2521654" y="1080024"/>
                </a:lnTo>
                <a:lnTo>
                  <a:pt x="2483338" y="917183"/>
                </a:lnTo>
                <a:lnTo>
                  <a:pt x="2423469" y="771104"/>
                </a:lnTo>
                <a:lnTo>
                  <a:pt x="2337259" y="634604"/>
                </a:lnTo>
                <a:lnTo>
                  <a:pt x="2234286" y="512473"/>
                </a:lnTo>
                <a:lnTo>
                  <a:pt x="2116944" y="409499"/>
                </a:lnTo>
                <a:lnTo>
                  <a:pt x="1982839" y="328078"/>
                </a:lnTo>
                <a:lnTo>
                  <a:pt x="1836760" y="263421"/>
                </a:lnTo>
                <a:lnTo>
                  <a:pt x="1676313" y="225105"/>
                </a:lnTo>
                <a:lnTo>
                  <a:pt x="1511076" y="215526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Freeform 16"/>
          <p:cNvSpPr>
            <a:spLocks/>
          </p:cNvSpPr>
          <p:nvPr/>
        </p:nvSpPr>
        <p:spPr bwMode="auto">
          <a:xfrm>
            <a:off x="5145798" y="2094705"/>
            <a:ext cx="2746760" cy="3484336"/>
          </a:xfrm>
          <a:custGeom>
            <a:avLst/>
            <a:gdLst>
              <a:gd name="T0" fmla="*/ 788 w 1147"/>
              <a:gd name="T1" fmla="*/ 4 h 1455"/>
              <a:gd name="T2" fmla="*/ 916 w 1147"/>
              <a:gd name="T3" fmla="*/ 47 h 1455"/>
              <a:gd name="T4" fmla="*/ 1021 w 1147"/>
              <a:gd name="T5" fmla="*/ 124 h 1455"/>
              <a:gd name="T6" fmla="*/ 1100 w 1147"/>
              <a:gd name="T7" fmla="*/ 232 h 1455"/>
              <a:gd name="T8" fmla="*/ 1141 w 1147"/>
              <a:gd name="T9" fmla="*/ 361 h 1455"/>
              <a:gd name="T10" fmla="*/ 1141 w 1147"/>
              <a:gd name="T11" fmla="*/ 499 h 1455"/>
              <a:gd name="T12" fmla="*/ 1100 w 1147"/>
              <a:gd name="T13" fmla="*/ 628 h 1455"/>
              <a:gd name="T14" fmla="*/ 1021 w 1147"/>
              <a:gd name="T15" fmla="*/ 734 h 1455"/>
              <a:gd name="T16" fmla="*/ 916 w 1147"/>
              <a:gd name="T17" fmla="*/ 811 h 1455"/>
              <a:gd name="T18" fmla="*/ 788 w 1147"/>
              <a:gd name="T19" fmla="*/ 854 h 1455"/>
              <a:gd name="T20" fmla="*/ 339 w 1147"/>
              <a:gd name="T21" fmla="*/ 860 h 1455"/>
              <a:gd name="T22" fmla="*/ 242 w 1147"/>
              <a:gd name="T23" fmla="*/ 880 h 1455"/>
              <a:gd name="T24" fmla="*/ 163 w 1147"/>
              <a:gd name="T25" fmla="*/ 933 h 1455"/>
              <a:gd name="T26" fmla="*/ 108 w 1147"/>
              <a:gd name="T27" fmla="*/ 1015 h 1455"/>
              <a:gd name="T28" fmla="*/ 88 w 1147"/>
              <a:gd name="T29" fmla="*/ 1113 h 1455"/>
              <a:gd name="T30" fmla="*/ 108 w 1147"/>
              <a:gd name="T31" fmla="*/ 1211 h 1455"/>
              <a:gd name="T32" fmla="*/ 163 w 1147"/>
              <a:gd name="T33" fmla="*/ 1292 h 1455"/>
              <a:gd name="T34" fmla="*/ 242 w 1147"/>
              <a:gd name="T35" fmla="*/ 1345 h 1455"/>
              <a:gd name="T36" fmla="*/ 339 w 1147"/>
              <a:gd name="T37" fmla="*/ 1366 h 1455"/>
              <a:gd name="T38" fmla="*/ 278 w 1147"/>
              <a:gd name="T39" fmla="*/ 1449 h 1455"/>
              <a:gd name="T40" fmla="*/ 169 w 1147"/>
              <a:gd name="T41" fmla="*/ 1408 h 1455"/>
              <a:gd name="T42" fmla="*/ 80 w 1147"/>
              <a:gd name="T43" fmla="*/ 1333 h 1455"/>
              <a:gd name="T44" fmla="*/ 21 w 1147"/>
              <a:gd name="T45" fmla="*/ 1233 h 1455"/>
              <a:gd name="T46" fmla="*/ 0 w 1147"/>
              <a:gd name="T47" fmla="*/ 1113 h 1455"/>
              <a:gd name="T48" fmla="*/ 21 w 1147"/>
              <a:gd name="T49" fmla="*/ 995 h 1455"/>
              <a:gd name="T50" fmla="*/ 80 w 1147"/>
              <a:gd name="T51" fmla="*/ 893 h 1455"/>
              <a:gd name="T52" fmla="*/ 169 w 1147"/>
              <a:gd name="T53" fmla="*/ 817 h 1455"/>
              <a:gd name="T54" fmla="*/ 278 w 1147"/>
              <a:gd name="T55" fmla="*/ 776 h 1455"/>
              <a:gd name="T56" fmla="*/ 719 w 1147"/>
              <a:gd name="T57" fmla="*/ 770 h 1455"/>
              <a:gd name="T58" fmla="*/ 838 w 1147"/>
              <a:gd name="T59" fmla="*/ 750 h 1455"/>
              <a:gd name="T60" fmla="*/ 938 w 1147"/>
              <a:gd name="T61" fmla="*/ 691 h 1455"/>
              <a:gd name="T62" fmla="*/ 1013 w 1147"/>
              <a:gd name="T63" fmla="*/ 601 h 1455"/>
              <a:gd name="T64" fmla="*/ 1054 w 1147"/>
              <a:gd name="T65" fmla="*/ 491 h 1455"/>
              <a:gd name="T66" fmla="*/ 1054 w 1147"/>
              <a:gd name="T67" fmla="*/ 369 h 1455"/>
              <a:gd name="T68" fmla="*/ 1013 w 1147"/>
              <a:gd name="T69" fmla="*/ 257 h 1455"/>
              <a:gd name="T70" fmla="*/ 938 w 1147"/>
              <a:gd name="T71" fmla="*/ 169 h 1455"/>
              <a:gd name="T72" fmla="*/ 838 w 1147"/>
              <a:gd name="T73" fmla="*/ 110 h 1455"/>
              <a:gd name="T74" fmla="*/ 719 w 1147"/>
              <a:gd name="T75" fmla="*/ 88 h 1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47" h="1455">
                <a:moveTo>
                  <a:pt x="719" y="0"/>
                </a:moveTo>
                <a:lnTo>
                  <a:pt x="788" y="4"/>
                </a:lnTo>
                <a:lnTo>
                  <a:pt x="855" y="20"/>
                </a:lnTo>
                <a:lnTo>
                  <a:pt x="916" y="47"/>
                </a:lnTo>
                <a:lnTo>
                  <a:pt x="972" y="81"/>
                </a:lnTo>
                <a:lnTo>
                  <a:pt x="1021" y="124"/>
                </a:lnTo>
                <a:lnTo>
                  <a:pt x="1064" y="175"/>
                </a:lnTo>
                <a:lnTo>
                  <a:pt x="1100" y="232"/>
                </a:lnTo>
                <a:lnTo>
                  <a:pt x="1125" y="293"/>
                </a:lnTo>
                <a:lnTo>
                  <a:pt x="1141" y="361"/>
                </a:lnTo>
                <a:lnTo>
                  <a:pt x="1147" y="430"/>
                </a:lnTo>
                <a:lnTo>
                  <a:pt x="1141" y="499"/>
                </a:lnTo>
                <a:lnTo>
                  <a:pt x="1125" y="565"/>
                </a:lnTo>
                <a:lnTo>
                  <a:pt x="1100" y="628"/>
                </a:lnTo>
                <a:lnTo>
                  <a:pt x="1064" y="683"/>
                </a:lnTo>
                <a:lnTo>
                  <a:pt x="1021" y="734"/>
                </a:lnTo>
                <a:lnTo>
                  <a:pt x="972" y="776"/>
                </a:lnTo>
                <a:lnTo>
                  <a:pt x="916" y="811"/>
                </a:lnTo>
                <a:lnTo>
                  <a:pt x="855" y="838"/>
                </a:lnTo>
                <a:lnTo>
                  <a:pt x="788" y="854"/>
                </a:lnTo>
                <a:lnTo>
                  <a:pt x="719" y="860"/>
                </a:lnTo>
                <a:lnTo>
                  <a:pt x="339" y="860"/>
                </a:lnTo>
                <a:lnTo>
                  <a:pt x="289" y="864"/>
                </a:lnTo>
                <a:lnTo>
                  <a:pt x="242" y="880"/>
                </a:lnTo>
                <a:lnTo>
                  <a:pt x="199" y="903"/>
                </a:lnTo>
                <a:lnTo>
                  <a:pt x="163" y="933"/>
                </a:lnTo>
                <a:lnTo>
                  <a:pt x="130" y="972"/>
                </a:lnTo>
                <a:lnTo>
                  <a:pt x="108" y="1015"/>
                </a:lnTo>
                <a:lnTo>
                  <a:pt x="94" y="1062"/>
                </a:lnTo>
                <a:lnTo>
                  <a:pt x="88" y="1113"/>
                </a:lnTo>
                <a:lnTo>
                  <a:pt x="94" y="1164"/>
                </a:lnTo>
                <a:lnTo>
                  <a:pt x="108" y="1211"/>
                </a:lnTo>
                <a:lnTo>
                  <a:pt x="130" y="1253"/>
                </a:lnTo>
                <a:lnTo>
                  <a:pt x="163" y="1292"/>
                </a:lnTo>
                <a:lnTo>
                  <a:pt x="199" y="1323"/>
                </a:lnTo>
                <a:lnTo>
                  <a:pt x="242" y="1345"/>
                </a:lnTo>
                <a:lnTo>
                  <a:pt x="289" y="1361"/>
                </a:lnTo>
                <a:lnTo>
                  <a:pt x="339" y="1366"/>
                </a:lnTo>
                <a:lnTo>
                  <a:pt x="339" y="1455"/>
                </a:lnTo>
                <a:lnTo>
                  <a:pt x="278" y="1449"/>
                </a:lnTo>
                <a:lnTo>
                  <a:pt x="222" y="1433"/>
                </a:lnTo>
                <a:lnTo>
                  <a:pt x="169" y="1408"/>
                </a:lnTo>
                <a:lnTo>
                  <a:pt x="120" y="1374"/>
                </a:lnTo>
                <a:lnTo>
                  <a:pt x="80" y="1333"/>
                </a:lnTo>
                <a:lnTo>
                  <a:pt x="45" y="1286"/>
                </a:lnTo>
                <a:lnTo>
                  <a:pt x="21" y="1233"/>
                </a:lnTo>
                <a:lnTo>
                  <a:pt x="4" y="1174"/>
                </a:lnTo>
                <a:lnTo>
                  <a:pt x="0" y="1113"/>
                </a:lnTo>
                <a:lnTo>
                  <a:pt x="4" y="1052"/>
                </a:lnTo>
                <a:lnTo>
                  <a:pt x="21" y="995"/>
                </a:lnTo>
                <a:lnTo>
                  <a:pt x="45" y="940"/>
                </a:lnTo>
                <a:lnTo>
                  <a:pt x="80" y="893"/>
                </a:lnTo>
                <a:lnTo>
                  <a:pt x="120" y="852"/>
                </a:lnTo>
                <a:lnTo>
                  <a:pt x="169" y="817"/>
                </a:lnTo>
                <a:lnTo>
                  <a:pt x="222" y="793"/>
                </a:lnTo>
                <a:lnTo>
                  <a:pt x="278" y="776"/>
                </a:lnTo>
                <a:lnTo>
                  <a:pt x="339" y="770"/>
                </a:lnTo>
                <a:lnTo>
                  <a:pt x="719" y="770"/>
                </a:lnTo>
                <a:lnTo>
                  <a:pt x="780" y="766"/>
                </a:lnTo>
                <a:lnTo>
                  <a:pt x="838" y="750"/>
                </a:lnTo>
                <a:lnTo>
                  <a:pt x="891" y="726"/>
                </a:lnTo>
                <a:lnTo>
                  <a:pt x="938" y="691"/>
                </a:lnTo>
                <a:lnTo>
                  <a:pt x="978" y="650"/>
                </a:lnTo>
                <a:lnTo>
                  <a:pt x="1013" y="601"/>
                </a:lnTo>
                <a:lnTo>
                  <a:pt x="1037" y="548"/>
                </a:lnTo>
                <a:lnTo>
                  <a:pt x="1054" y="491"/>
                </a:lnTo>
                <a:lnTo>
                  <a:pt x="1060" y="430"/>
                </a:lnTo>
                <a:lnTo>
                  <a:pt x="1054" y="369"/>
                </a:lnTo>
                <a:lnTo>
                  <a:pt x="1037" y="310"/>
                </a:lnTo>
                <a:lnTo>
                  <a:pt x="1013" y="257"/>
                </a:lnTo>
                <a:lnTo>
                  <a:pt x="978" y="210"/>
                </a:lnTo>
                <a:lnTo>
                  <a:pt x="938" y="169"/>
                </a:lnTo>
                <a:lnTo>
                  <a:pt x="891" y="134"/>
                </a:lnTo>
                <a:lnTo>
                  <a:pt x="838" y="110"/>
                </a:lnTo>
                <a:lnTo>
                  <a:pt x="780" y="94"/>
                </a:lnTo>
                <a:lnTo>
                  <a:pt x="719" y="88"/>
                </a:lnTo>
                <a:lnTo>
                  <a:pt x="719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Freeform 17"/>
          <p:cNvSpPr>
            <a:spLocks/>
          </p:cNvSpPr>
          <p:nvPr/>
        </p:nvSpPr>
        <p:spPr bwMode="auto">
          <a:xfrm>
            <a:off x="4932666" y="2305442"/>
            <a:ext cx="2751549" cy="3484336"/>
          </a:xfrm>
          <a:custGeom>
            <a:avLst/>
            <a:gdLst>
              <a:gd name="T0" fmla="*/ 869 w 1149"/>
              <a:gd name="T1" fmla="*/ 6 h 1455"/>
              <a:gd name="T2" fmla="*/ 980 w 1149"/>
              <a:gd name="T3" fmla="*/ 46 h 1455"/>
              <a:gd name="T4" fmla="*/ 1067 w 1149"/>
              <a:gd name="T5" fmla="*/ 122 h 1455"/>
              <a:gd name="T6" fmla="*/ 1126 w 1149"/>
              <a:gd name="T7" fmla="*/ 222 h 1455"/>
              <a:gd name="T8" fmla="*/ 1149 w 1149"/>
              <a:gd name="T9" fmla="*/ 342 h 1455"/>
              <a:gd name="T10" fmla="*/ 1126 w 1149"/>
              <a:gd name="T11" fmla="*/ 460 h 1455"/>
              <a:gd name="T12" fmla="*/ 1067 w 1149"/>
              <a:gd name="T13" fmla="*/ 562 h 1455"/>
              <a:gd name="T14" fmla="*/ 980 w 1149"/>
              <a:gd name="T15" fmla="*/ 638 h 1455"/>
              <a:gd name="T16" fmla="*/ 869 w 1149"/>
              <a:gd name="T17" fmla="*/ 678 h 1455"/>
              <a:gd name="T18" fmla="*/ 428 w 1149"/>
              <a:gd name="T19" fmla="*/ 682 h 1455"/>
              <a:gd name="T20" fmla="*/ 311 w 1149"/>
              <a:gd name="T21" fmla="*/ 705 h 1455"/>
              <a:gd name="T22" fmla="*/ 209 w 1149"/>
              <a:gd name="T23" fmla="*/ 764 h 1455"/>
              <a:gd name="T24" fmla="*/ 134 w 1149"/>
              <a:gd name="T25" fmla="*/ 852 h 1455"/>
              <a:gd name="T26" fmla="*/ 93 w 1149"/>
              <a:gd name="T27" fmla="*/ 964 h 1455"/>
              <a:gd name="T28" fmla="*/ 93 w 1149"/>
              <a:gd name="T29" fmla="*/ 1086 h 1455"/>
              <a:gd name="T30" fmla="*/ 134 w 1149"/>
              <a:gd name="T31" fmla="*/ 1198 h 1455"/>
              <a:gd name="T32" fmla="*/ 209 w 1149"/>
              <a:gd name="T33" fmla="*/ 1286 h 1455"/>
              <a:gd name="T34" fmla="*/ 311 w 1149"/>
              <a:gd name="T35" fmla="*/ 1345 h 1455"/>
              <a:gd name="T36" fmla="*/ 428 w 1149"/>
              <a:gd name="T37" fmla="*/ 1367 h 1455"/>
              <a:gd name="T38" fmla="*/ 359 w 1149"/>
              <a:gd name="T39" fmla="*/ 1449 h 1455"/>
              <a:gd name="T40" fmla="*/ 231 w 1149"/>
              <a:gd name="T41" fmla="*/ 1408 h 1455"/>
              <a:gd name="T42" fmla="*/ 126 w 1149"/>
              <a:gd name="T43" fmla="*/ 1328 h 1455"/>
              <a:gd name="T44" fmla="*/ 49 w 1149"/>
              <a:gd name="T45" fmla="*/ 1222 h 1455"/>
              <a:gd name="T46" fmla="*/ 6 w 1149"/>
              <a:gd name="T47" fmla="*/ 1094 h 1455"/>
              <a:gd name="T48" fmla="*/ 6 w 1149"/>
              <a:gd name="T49" fmla="*/ 955 h 1455"/>
              <a:gd name="T50" fmla="*/ 49 w 1149"/>
              <a:gd name="T51" fmla="*/ 827 h 1455"/>
              <a:gd name="T52" fmla="*/ 126 w 1149"/>
              <a:gd name="T53" fmla="*/ 721 h 1455"/>
              <a:gd name="T54" fmla="*/ 231 w 1149"/>
              <a:gd name="T55" fmla="*/ 642 h 1455"/>
              <a:gd name="T56" fmla="*/ 359 w 1149"/>
              <a:gd name="T57" fmla="*/ 601 h 1455"/>
              <a:gd name="T58" fmla="*/ 808 w 1149"/>
              <a:gd name="T59" fmla="*/ 595 h 1455"/>
              <a:gd name="T60" fmla="*/ 905 w 1149"/>
              <a:gd name="T61" fmla="*/ 574 h 1455"/>
              <a:gd name="T62" fmla="*/ 986 w 1149"/>
              <a:gd name="T63" fmla="*/ 519 h 1455"/>
              <a:gd name="T64" fmla="*/ 1039 w 1149"/>
              <a:gd name="T65" fmla="*/ 440 h 1455"/>
              <a:gd name="T66" fmla="*/ 1059 w 1149"/>
              <a:gd name="T67" fmla="*/ 342 h 1455"/>
              <a:gd name="T68" fmla="*/ 1039 w 1149"/>
              <a:gd name="T69" fmla="*/ 242 h 1455"/>
              <a:gd name="T70" fmla="*/ 986 w 1149"/>
              <a:gd name="T71" fmla="*/ 163 h 1455"/>
              <a:gd name="T72" fmla="*/ 905 w 1149"/>
              <a:gd name="T73" fmla="*/ 108 h 1455"/>
              <a:gd name="T74" fmla="*/ 808 w 1149"/>
              <a:gd name="T75" fmla="*/ 89 h 1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49" h="1455">
                <a:moveTo>
                  <a:pt x="808" y="0"/>
                </a:moveTo>
                <a:lnTo>
                  <a:pt x="869" y="6"/>
                </a:lnTo>
                <a:lnTo>
                  <a:pt x="927" y="22"/>
                </a:lnTo>
                <a:lnTo>
                  <a:pt x="980" y="46"/>
                </a:lnTo>
                <a:lnTo>
                  <a:pt x="1027" y="81"/>
                </a:lnTo>
                <a:lnTo>
                  <a:pt x="1067" y="122"/>
                </a:lnTo>
                <a:lnTo>
                  <a:pt x="1102" y="169"/>
                </a:lnTo>
                <a:lnTo>
                  <a:pt x="1126" y="222"/>
                </a:lnTo>
                <a:lnTo>
                  <a:pt x="1143" y="281"/>
                </a:lnTo>
                <a:lnTo>
                  <a:pt x="1149" y="342"/>
                </a:lnTo>
                <a:lnTo>
                  <a:pt x="1143" y="403"/>
                </a:lnTo>
                <a:lnTo>
                  <a:pt x="1126" y="460"/>
                </a:lnTo>
                <a:lnTo>
                  <a:pt x="1102" y="513"/>
                </a:lnTo>
                <a:lnTo>
                  <a:pt x="1067" y="562"/>
                </a:lnTo>
                <a:lnTo>
                  <a:pt x="1027" y="603"/>
                </a:lnTo>
                <a:lnTo>
                  <a:pt x="980" y="638"/>
                </a:lnTo>
                <a:lnTo>
                  <a:pt x="927" y="662"/>
                </a:lnTo>
                <a:lnTo>
                  <a:pt x="869" y="678"/>
                </a:lnTo>
                <a:lnTo>
                  <a:pt x="808" y="682"/>
                </a:lnTo>
                <a:lnTo>
                  <a:pt x="428" y="682"/>
                </a:lnTo>
                <a:lnTo>
                  <a:pt x="367" y="688"/>
                </a:lnTo>
                <a:lnTo>
                  <a:pt x="311" y="705"/>
                </a:lnTo>
                <a:lnTo>
                  <a:pt x="258" y="729"/>
                </a:lnTo>
                <a:lnTo>
                  <a:pt x="209" y="764"/>
                </a:lnTo>
                <a:lnTo>
                  <a:pt x="169" y="805"/>
                </a:lnTo>
                <a:lnTo>
                  <a:pt x="134" y="852"/>
                </a:lnTo>
                <a:lnTo>
                  <a:pt x="110" y="907"/>
                </a:lnTo>
                <a:lnTo>
                  <a:pt x="93" y="964"/>
                </a:lnTo>
                <a:lnTo>
                  <a:pt x="89" y="1025"/>
                </a:lnTo>
                <a:lnTo>
                  <a:pt x="93" y="1086"/>
                </a:lnTo>
                <a:lnTo>
                  <a:pt x="110" y="1145"/>
                </a:lnTo>
                <a:lnTo>
                  <a:pt x="134" y="1198"/>
                </a:lnTo>
                <a:lnTo>
                  <a:pt x="169" y="1245"/>
                </a:lnTo>
                <a:lnTo>
                  <a:pt x="209" y="1286"/>
                </a:lnTo>
                <a:lnTo>
                  <a:pt x="258" y="1320"/>
                </a:lnTo>
                <a:lnTo>
                  <a:pt x="311" y="1345"/>
                </a:lnTo>
                <a:lnTo>
                  <a:pt x="367" y="1361"/>
                </a:lnTo>
                <a:lnTo>
                  <a:pt x="428" y="1367"/>
                </a:lnTo>
                <a:lnTo>
                  <a:pt x="428" y="1455"/>
                </a:lnTo>
                <a:lnTo>
                  <a:pt x="359" y="1449"/>
                </a:lnTo>
                <a:lnTo>
                  <a:pt x="294" y="1432"/>
                </a:lnTo>
                <a:lnTo>
                  <a:pt x="231" y="1408"/>
                </a:lnTo>
                <a:lnTo>
                  <a:pt x="177" y="1371"/>
                </a:lnTo>
                <a:lnTo>
                  <a:pt x="126" y="1328"/>
                </a:lnTo>
                <a:lnTo>
                  <a:pt x="83" y="1280"/>
                </a:lnTo>
                <a:lnTo>
                  <a:pt x="49" y="1222"/>
                </a:lnTo>
                <a:lnTo>
                  <a:pt x="22" y="1161"/>
                </a:lnTo>
                <a:lnTo>
                  <a:pt x="6" y="1094"/>
                </a:lnTo>
                <a:lnTo>
                  <a:pt x="0" y="1025"/>
                </a:lnTo>
                <a:lnTo>
                  <a:pt x="6" y="955"/>
                </a:lnTo>
                <a:lnTo>
                  <a:pt x="22" y="888"/>
                </a:lnTo>
                <a:lnTo>
                  <a:pt x="49" y="827"/>
                </a:lnTo>
                <a:lnTo>
                  <a:pt x="83" y="770"/>
                </a:lnTo>
                <a:lnTo>
                  <a:pt x="126" y="721"/>
                </a:lnTo>
                <a:lnTo>
                  <a:pt x="177" y="678"/>
                </a:lnTo>
                <a:lnTo>
                  <a:pt x="231" y="642"/>
                </a:lnTo>
                <a:lnTo>
                  <a:pt x="294" y="617"/>
                </a:lnTo>
                <a:lnTo>
                  <a:pt x="359" y="601"/>
                </a:lnTo>
                <a:lnTo>
                  <a:pt x="428" y="595"/>
                </a:lnTo>
                <a:lnTo>
                  <a:pt x="808" y="595"/>
                </a:lnTo>
                <a:lnTo>
                  <a:pt x="858" y="589"/>
                </a:lnTo>
                <a:lnTo>
                  <a:pt x="905" y="574"/>
                </a:lnTo>
                <a:lnTo>
                  <a:pt x="948" y="552"/>
                </a:lnTo>
                <a:lnTo>
                  <a:pt x="986" y="519"/>
                </a:lnTo>
                <a:lnTo>
                  <a:pt x="1017" y="483"/>
                </a:lnTo>
                <a:lnTo>
                  <a:pt x="1039" y="440"/>
                </a:lnTo>
                <a:lnTo>
                  <a:pt x="1055" y="393"/>
                </a:lnTo>
                <a:lnTo>
                  <a:pt x="1059" y="342"/>
                </a:lnTo>
                <a:lnTo>
                  <a:pt x="1055" y="291"/>
                </a:lnTo>
                <a:lnTo>
                  <a:pt x="1039" y="242"/>
                </a:lnTo>
                <a:lnTo>
                  <a:pt x="1017" y="199"/>
                </a:lnTo>
                <a:lnTo>
                  <a:pt x="986" y="163"/>
                </a:lnTo>
                <a:lnTo>
                  <a:pt x="948" y="132"/>
                </a:lnTo>
                <a:lnTo>
                  <a:pt x="905" y="108"/>
                </a:lnTo>
                <a:lnTo>
                  <a:pt x="858" y="93"/>
                </a:lnTo>
                <a:lnTo>
                  <a:pt x="808" y="89"/>
                </a:lnTo>
                <a:lnTo>
                  <a:pt x="80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8" name="任意多边形 57"/>
          <p:cNvSpPr>
            <a:spLocks/>
          </p:cNvSpPr>
          <p:nvPr/>
        </p:nvSpPr>
        <p:spPr bwMode="auto">
          <a:xfrm>
            <a:off x="4724325" y="2518574"/>
            <a:ext cx="2744364" cy="3486730"/>
          </a:xfrm>
          <a:custGeom>
            <a:avLst/>
            <a:gdLst>
              <a:gd name="connsiteX0" fmla="*/ 2143286 w 2744364"/>
              <a:gd name="connsiteY0" fmla="*/ 0 h 3486730"/>
              <a:gd name="connsiteX1" fmla="*/ 2263023 w 2744364"/>
              <a:gd name="connsiteY1" fmla="*/ 9579 h 3486730"/>
              <a:gd name="connsiteX2" fmla="*/ 2375575 w 2744364"/>
              <a:gd name="connsiteY2" fmla="*/ 50290 h 3486730"/>
              <a:gd name="connsiteX3" fmla="*/ 2478549 w 2744364"/>
              <a:gd name="connsiteY3" fmla="*/ 102974 h 3486730"/>
              <a:gd name="connsiteX4" fmla="*/ 2569549 w 2744364"/>
              <a:gd name="connsiteY4" fmla="*/ 177210 h 3486730"/>
              <a:gd name="connsiteX5" fmla="*/ 2643785 w 2744364"/>
              <a:gd name="connsiteY5" fmla="*/ 268210 h 3486730"/>
              <a:gd name="connsiteX6" fmla="*/ 2696469 w 2744364"/>
              <a:gd name="connsiteY6" fmla="*/ 371184 h 3486730"/>
              <a:gd name="connsiteX7" fmla="*/ 2734785 w 2744364"/>
              <a:gd name="connsiteY7" fmla="*/ 483736 h 3486730"/>
              <a:gd name="connsiteX8" fmla="*/ 2744364 w 2744364"/>
              <a:gd name="connsiteY8" fmla="*/ 605867 h 3486730"/>
              <a:gd name="connsiteX9" fmla="*/ 2734785 w 2744364"/>
              <a:gd name="connsiteY9" fmla="*/ 727999 h 3486730"/>
              <a:gd name="connsiteX10" fmla="*/ 2696469 w 2744364"/>
              <a:gd name="connsiteY10" fmla="*/ 840551 h 3486730"/>
              <a:gd name="connsiteX11" fmla="*/ 2643785 w 2744364"/>
              <a:gd name="connsiteY11" fmla="*/ 943525 h 3486730"/>
              <a:gd name="connsiteX12" fmla="*/ 2569549 w 2744364"/>
              <a:gd name="connsiteY12" fmla="*/ 1034524 h 3486730"/>
              <a:gd name="connsiteX13" fmla="*/ 2478549 w 2744364"/>
              <a:gd name="connsiteY13" fmla="*/ 1108761 h 3486730"/>
              <a:gd name="connsiteX14" fmla="*/ 2375575 w 2744364"/>
              <a:gd name="connsiteY14" fmla="*/ 1161445 h 3486730"/>
              <a:gd name="connsiteX15" fmla="*/ 2263023 w 2744364"/>
              <a:gd name="connsiteY15" fmla="*/ 1197366 h 3486730"/>
              <a:gd name="connsiteX16" fmla="*/ 2143286 w 2744364"/>
              <a:gd name="connsiteY16" fmla="*/ 1211735 h 3486730"/>
              <a:gd name="connsiteX17" fmla="*/ 1233288 w 2744364"/>
              <a:gd name="connsiteY17" fmla="*/ 1211735 h 3486730"/>
              <a:gd name="connsiteX18" fmla="*/ 1068051 w 2744364"/>
              <a:gd name="connsiteY18" fmla="*/ 1226103 h 3486730"/>
              <a:gd name="connsiteX19" fmla="*/ 912393 w 2744364"/>
              <a:gd name="connsiteY19" fmla="*/ 1264419 h 3486730"/>
              <a:gd name="connsiteX20" fmla="*/ 761525 w 2744364"/>
              <a:gd name="connsiteY20" fmla="*/ 1329077 h 3486730"/>
              <a:gd name="connsiteX21" fmla="*/ 632210 w 2744364"/>
              <a:gd name="connsiteY21" fmla="*/ 1410497 h 3486730"/>
              <a:gd name="connsiteX22" fmla="*/ 510078 w 2744364"/>
              <a:gd name="connsiteY22" fmla="*/ 1513471 h 3486730"/>
              <a:gd name="connsiteX23" fmla="*/ 407105 w 2744364"/>
              <a:gd name="connsiteY23" fmla="*/ 1630813 h 3486730"/>
              <a:gd name="connsiteX24" fmla="*/ 325684 w 2744364"/>
              <a:gd name="connsiteY24" fmla="*/ 1767313 h 3486730"/>
              <a:gd name="connsiteX25" fmla="*/ 261026 w 2744364"/>
              <a:gd name="connsiteY25" fmla="*/ 1913391 h 3486730"/>
              <a:gd name="connsiteX26" fmla="*/ 222710 w 2744364"/>
              <a:gd name="connsiteY26" fmla="*/ 2073838 h 3486730"/>
              <a:gd name="connsiteX27" fmla="*/ 208342 w 2744364"/>
              <a:gd name="connsiteY27" fmla="*/ 2241469 h 3486730"/>
              <a:gd name="connsiteX28" fmla="*/ 222710 w 2744364"/>
              <a:gd name="connsiteY28" fmla="*/ 2406706 h 3486730"/>
              <a:gd name="connsiteX29" fmla="*/ 261026 w 2744364"/>
              <a:gd name="connsiteY29" fmla="*/ 2567153 h 3486730"/>
              <a:gd name="connsiteX30" fmla="*/ 325684 w 2744364"/>
              <a:gd name="connsiteY30" fmla="*/ 2713232 h 3486730"/>
              <a:gd name="connsiteX31" fmla="*/ 407105 w 2744364"/>
              <a:gd name="connsiteY31" fmla="*/ 2852126 h 3486730"/>
              <a:gd name="connsiteX32" fmla="*/ 510078 w 2744364"/>
              <a:gd name="connsiteY32" fmla="*/ 2967073 h 3486730"/>
              <a:gd name="connsiteX33" fmla="*/ 632210 w 2744364"/>
              <a:gd name="connsiteY33" fmla="*/ 3070047 h 3486730"/>
              <a:gd name="connsiteX34" fmla="*/ 761525 w 2744364"/>
              <a:gd name="connsiteY34" fmla="*/ 3158652 h 3486730"/>
              <a:gd name="connsiteX35" fmla="*/ 912393 w 2744364"/>
              <a:gd name="connsiteY35" fmla="*/ 3216125 h 3486730"/>
              <a:gd name="connsiteX36" fmla="*/ 1068051 w 2744364"/>
              <a:gd name="connsiteY36" fmla="*/ 3256836 h 3486730"/>
              <a:gd name="connsiteX37" fmla="*/ 1233288 w 2744364"/>
              <a:gd name="connsiteY37" fmla="*/ 3271204 h 3486730"/>
              <a:gd name="connsiteX38" fmla="*/ 1233288 w 2744364"/>
              <a:gd name="connsiteY38" fmla="*/ 3486730 h 3486730"/>
              <a:gd name="connsiteX39" fmla="*/ 1053683 w 2744364"/>
              <a:gd name="connsiteY39" fmla="*/ 3469967 h 3486730"/>
              <a:gd name="connsiteX40" fmla="*/ 878867 w 2744364"/>
              <a:gd name="connsiteY40" fmla="*/ 3431651 h 3486730"/>
              <a:gd name="connsiteX41" fmla="*/ 713631 w 2744364"/>
              <a:gd name="connsiteY41" fmla="*/ 3369388 h 3486730"/>
              <a:gd name="connsiteX42" fmla="*/ 562762 w 2744364"/>
              <a:gd name="connsiteY42" fmla="*/ 3285573 h 3486730"/>
              <a:gd name="connsiteX43" fmla="*/ 421473 w 2744364"/>
              <a:gd name="connsiteY43" fmla="*/ 3177810 h 3486730"/>
              <a:gd name="connsiteX44" fmla="*/ 301737 w 2744364"/>
              <a:gd name="connsiteY44" fmla="*/ 3055678 h 3486730"/>
              <a:gd name="connsiteX45" fmla="*/ 198763 w 2744364"/>
              <a:gd name="connsiteY45" fmla="*/ 2919179 h 3486730"/>
              <a:gd name="connsiteX46" fmla="*/ 112553 w 2744364"/>
              <a:gd name="connsiteY46" fmla="*/ 2763521 h 3486730"/>
              <a:gd name="connsiteX47" fmla="*/ 47895 w 2744364"/>
              <a:gd name="connsiteY47" fmla="*/ 2603074 h 3486730"/>
              <a:gd name="connsiteX48" fmla="*/ 9579 w 2744364"/>
              <a:gd name="connsiteY48" fmla="*/ 2425864 h 3486730"/>
              <a:gd name="connsiteX49" fmla="*/ 0 w 2744364"/>
              <a:gd name="connsiteY49" fmla="*/ 2241469 h 3486730"/>
              <a:gd name="connsiteX50" fmla="*/ 9579 w 2744364"/>
              <a:gd name="connsiteY50" fmla="*/ 2054680 h 3486730"/>
              <a:gd name="connsiteX51" fmla="*/ 47895 w 2744364"/>
              <a:gd name="connsiteY51" fmla="*/ 1884654 h 3486730"/>
              <a:gd name="connsiteX52" fmla="*/ 112553 w 2744364"/>
              <a:gd name="connsiteY52" fmla="*/ 1719418 h 3486730"/>
              <a:gd name="connsiteX53" fmla="*/ 198763 w 2744364"/>
              <a:gd name="connsiteY53" fmla="*/ 1561366 h 3486730"/>
              <a:gd name="connsiteX54" fmla="*/ 301737 w 2744364"/>
              <a:gd name="connsiteY54" fmla="*/ 1424866 h 3486730"/>
              <a:gd name="connsiteX55" fmla="*/ 421473 w 2744364"/>
              <a:gd name="connsiteY55" fmla="*/ 1302734 h 3486730"/>
              <a:gd name="connsiteX56" fmla="*/ 562762 w 2744364"/>
              <a:gd name="connsiteY56" fmla="*/ 1197366 h 3486730"/>
              <a:gd name="connsiteX57" fmla="*/ 713631 w 2744364"/>
              <a:gd name="connsiteY57" fmla="*/ 1113551 h 3486730"/>
              <a:gd name="connsiteX58" fmla="*/ 878867 w 2744364"/>
              <a:gd name="connsiteY58" fmla="*/ 1048893 h 3486730"/>
              <a:gd name="connsiteX59" fmla="*/ 1053683 w 2744364"/>
              <a:gd name="connsiteY59" fmla="*/ 1010577 h 3486730"/>
              <a:gd name="connsiteX60" fmla="*/ 1233288 w 2744364"/>
              <a:gd name="connsiteY60" fmla="*/ 996209 h 3486730"/>
              <a:gd name="connsiteX61" fmla="*/ 2143286 w 2744364"/>
              <a:gd name="connsiteY61" fmla="*/ 996209 h 3486730"/>
              <a:gd name="connsiteX62" fmla="*/ 2143286 w 2744364"/>
              <a:gd name="connsiteY62" fmla="*/ 996208 h 3486730"/>
              <a:gd name="connsiteX63" fmla="*/ 2143287 w 2744364"/>
              <a:gd name="connsiteY63" fmla="*/ 996208 h 3486730"/>
              <a:gd name="connsiteX64" fmla="*/ 2243865 w 2744364"/>
              <a:gd name="connsiteY64" fmla="*/ 986629 h 3486730"/>
              <a:gd name="connsiteX65" fmla="*/ 2342050 w 2744364"/>
              <a:gd name="connsiteY65" fmla="*/ 943524 h 3486730"/>
              <a:gd name="connsiteX66" fmla="*/ 2418681 w 2744364"/>
              <a:gd name="connsiteY66" fmla="*/ 883656 h 3486730"/>
              <a:gd name="connsiteX67" fmla="*/ 2483339 w 2744364"/>
              <a:gd name="connsiteY67" fmla="*/ 802235 h 3486730"/>
              <a:gd name="connsiteX68" fmla="*/ 2521655 w 2744364"/>
              <a:gd name="connsiteY68" fmla="*/ 708840 h 3486730"/>
              <a:gd name="connsiteX69" fmla="*/ 2536023 w 2744364"/>
              <a:gd name="connsiteY69" fmla="*/ 605867 h 3486730"/>
              <a:gd name="connsiteX70" fmla="*/ 2521655 w 2744364"/>
              <a:gd name="connsiteY70" fmla="*/ 498104 h 3486730"/>
              <a:gd name="connsiteX71" fmla="*/ 2483339 w 2744364"/>
              <a:gd name="connsiteY71" fmla="*/ 404709 h 3486730"/>
              <a:gd name="connsiteX72" fmla="*/ 2418681 w 2744364"/>
              <a:gd name="connsiteY72" fmla="*/ 328078 h 3486730"/>
              <a:gd name="connsiteX73" fmla="*/ 2342050 w 2744364"/>
              <a:gd name="connsiteY73" fmla="*/ 263420 h 3486730"/>
              <a:gd name="connsiteX74" fmla="*/ 2243865 w 2744364"/>
              <a:gd name="connsiteY74" fmla="*/ 225105 h 3486730"/>
              <a:gd name="connsiteX75" fmla="*/ 2143287 w 2744364"/>
              <a:gd name="connsiteY75" fmla="*/ 210736 h 3486730"/>
              <a:gd name="connsiteX76" fmla="*/ 2143286 w 2744364"/>
              <a:gd name="connsiteY76" fmla="*/ 210736 h 3486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2744364" h="3486730">
                <a:moveTo>
                  <a:pt x="2143286" y="0"/>
                </a:moveTo>
                <a:lnTo>
                  <a:pt x="2263023" y="9579"/>
                </a:lnTo>
                <a:lnTo>
                  <a:pt x="2375575" y="50290"/>
                </a:lnTo>
                <a:lnTo>
                  <a:pt x="2478549" y="102974"/>
                </a:lnTo>
                <a:lnTo>
                  <a:pt x="2569549" y="177210"/>
                </a:lnTo>
                <a:lnTo>
                  <a:pt x="2643785" y="268210"/>
                </a:lnTo>
                <a:lnTo>
                  <a:pt x="2696469" y="371184"/>
                </a:lnTo>
                <a:lnTo>
                  <a:pt x="2734785" y="483736"/>
                </a:lnTo>
                <a:lnTo>
                  <a:pt x="2744364" y="605867"/>
                </a:lnTo>
                <a:lnTo>
                  <a:pt x="2734785" y="727999"/>
                </a:lnTo>
                <a:lnTo>
                  <a:pt x="2696469" y="840551"/>
                </a:lnTo>
                <a:lnTo>
                  <a:pt x="2643785" y="943525"/>
                </a:lnTo>
                <a:lnTo>
                  <a:pt x="2569549" y="1034524"/>
                </a:lnTo>
                <a:lnTo>
                  <a:pt x="2478549" y="1108761"/>
                </a:lnTo>
                <a:lnTo>
                  <a:pt x="2375575" y="1161445"/>
                </a:lnTo>
                <a:lnTo>
                  <a:pt x="2263023" y="1197366"/>
                </a:lnTo>
                <a:lnTo>
                  <a:pt x="2143286" y="1211735"/>
                </a:lnTo>
                <a:lnTo>
                  <a:pt x="1233288" y="1211735"/>
                </a:lnTo>
                <a:lnTo>
                  <a:pt x="1068051" y="1226103"/>
                </a:lnTo>
                <a:lnTo>
                  <a:pt x="912393" y="1264419"/>
                </a:lnTo>
                <a:lnTo>
                  <a:pt x="761525" y="1329077"/>
                </a:lnTo>
                <a:lnTo>
                  <a:pt x="632210" y="1410497"/>
                </a:lnTo>
                <a:lnTo>
                  <a:pt x="510078" y="1513471"/>
                </a:lnTo>
                <a:lnTo>
                  <a:pt x="407105" y="1630813"/>
                </a:lnTo>
                <a:lnTo>
                  <a:pt x="325684" y="1767313"/>
                </a:lnTo>
                <a:lnTo>
                  <a:pt x="261026" y="1913391"/>
                </a:lnTo>
                <a:lnTo>
                  <a:pt x="222710" y="2073838"/>
                </a:lnTo>
                <a:lnTo>
                  <a:pt x="208342" y="2241469"/>
                </a:lnTo>
                <a:lnTo>
                  <a:pt x="222710" y="2406706"/>
                </a:lnTo>
                <a:lnTo>
                  <a:pt x="261026" y="2567153"/>
                </a:lnTo>
                <a:lnTo>
                  <a:pt x="325684" y="2713232"/>
                </a:lnTo>
                <a:lnTo>
                  <a:pt x="407105" y="2852126"/>
                </a:lnTo>
                <a:lnTo>
                  <a:pt x="510078" y="2967073"/>
                </a:lnTo>
                <a:lnTo>
                  <a:pt x="632210" y="3070047"/>
                </a:lnTo>
                <a:lnTo>
                  <a:pt x="761525" y="3158652"/>
                </a:lnTo>
                <a:lnTo>
                  <a:pt x="912393" y="3216125"/>
                </a:lnTo>
                <a:lnTo>
                  <a:pt x="1068051" y="3256836"/>
                </a:lnTo>
                <a:lnTo>
                  <a:pt x="1233288" y="3271204"/>
                </a:lnTo>
                <a:lnTo>
                  <a:pt x="1233288" y="3486730"/>
                </a:lnTo>
                <a:lnTo>
                  <a:pt x="1053683" y="3469967"/>
                </a:lnTo>
                <a:lnTo>
                  <a:pt x="878867" y="3431651"/>
                </a:lnTo>
                <a:lnTo>
                  <a:pt x="713631" y="3369388"/>
                </a:lnTo>
                <a:lnTo>
                  <a:pt x="562762" y="3285573"/>
                </a:lnTo>
                <a:lnTo>
                  <a:pt x="421473" y="3177810"/>
                </a:lnTo>
                <a:lnTo>
                  <a:pt x="301737" y="3055678"/>
                </a:lnTo>
                <a:lnTo>
                  <a:pt x="198763" y="2919179"/>
                </a:lnTo>
                <a:lnTo>
                  <a:pt x="112553" y="2763521"/>
                </a:lnTo>
                <a:lnTo>
                  <a:pt x="47895" y="2603074"/>
                </a:lnTo>
                <a:lnTo>
                  <a:pt x="9579" y="2425864"/>
                </a:lnTo>
                <a:lnTo>
                  <a:pt x="0" y="2241469"/>
                </a:lnTo>
                <a:lnTo>
                  <a:pt x="9579" y="2054680"/>
                </a:lnTo>
                <a:lnTo>
                  <a:pt x="47895" y="1884654"/>
                </a:lnTo>
                <a:lnTo>
                  <a:pt x="112553" y="1719418"/>
                </a:lnTo>
                <a:lnTo>
                  <a:pt x="198763" y="1561366"/>
                </a:lnTo>
                <a:lnTo>
                  <a:pt x="301737" y="1424866"/>
                </a:lnTo>
                <a:lnTo>
                  <a:pt x="421473" y="1302734"/>
                </a:lnTo>
                <a:lnTo>
                  <a:pt x="562762" y="1197366"/>
                </a:lnTo>
                <a:lnTo>
                  <a:pt x="713631" y="1113551"/>
                </a:lnTo>
                <a:lnTo>
                  <a:pt x="878867" y="1048893"/>
                </a:lnTo>
                <a:lnTo>
                  <a:pt x="1053683" y="1010577"/>
                </a:lnTo>
                <a:lnTo>
                  <a:pt x="1233288" y="996209"/>
                </a:lnTo>
                <a:lnTo>
                  <a:pt x="2143286" y="996209"/>
                </a:lnTo>
                <a:lnTo>
                  <a:pt x="2143286" y="996208"/>
                </a:lnTo>
                <a:lnTo>
                  <a:pt x="2143287" y="996208"/>
                </a:lnTo>
                <a:lnTo>
                  <a:pt x="2243865" y="986629"/>
                </a:lnTo>
                <a:lnTo>
                  <a:pt x="2342050" y="943524"/>
                </a:lnTo>
                <a:lnTo>
                  <a:pt x="2418681" y="883656"/>
                </a:lnTo>
                <a:lnTo>
                  <a:pt x="2483339" y="802235"/>
                </a:lnTo>
                <a:lnTo>
                  <a:pt x="2521655" y="708840"/>
                </a:lnTo>
                <a:lnTo>
                  <a:pt x="2536023" y="605867"/>
                </a:lnTo>
                <a:lnTo>
                  <a:pt x="2521655" y="498104"/>
                </a:lnTo>
                <a:lnTo>
                  <a:pt x="2483339" y="404709"/>
                </a:lnTo>
                <a:lnTo>
                  <a:pt x="2418681" y="328078"/>
                </a:lnTo>
                <a:lnTo>
                  <a:pt x="2342050" y="263420"/>
                </a:lnTo>
                <a:lnTo>
                  <a:pt x="2243865" y="225105"/>
                </a:lnTo>
                <a:lnTo>
                  <a:pt x="2143287" y="210736"/>
                </a:lnTo>
                <a:lnTo>
                  <a:pt x="2143286" y="210736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696587" y="2870599"/>
            <a:ext cx="1422471" cy="2152864"/>
            <a:chOff x="5696587" y="2870599"/>
            <a:chExt cx="1422471" cy="2152864"/>
          </a:xfrm>
        </p:grpSpPr>
        <p:grpSp>
          <p:nvGrpSpPr>
            <p:cNvPr id="63" name="组合 62"/>
            <p:cNvGrpSpPr/>
            <p:nvPr/>
          </p:nvGrpSpPr>
          <p:grpSpPr>
            <a:xfrm>
              <a:off x="6604190" y="2870599"/>
              <a:ext cx="514868" cy="517262"/>
              <a:chOff x="6604190" y="2870599"/>
              <a:chExt cx="514868" cy="517262"/>
            </a:xfrm>
          </p:grpSpPr>
          <p:sp>
            <p:nvSpPr>
              <p:cNvPr id="21" name="Freeform 136"/>
              <p:cNvSpPr>
                <a:spLocks/>
              </p:cNvSpPr>
              <p:nvPr/>
            </p:nvSpPr>
            <p:spPr bwMode="auto">
              <a:xfrm>
                <a:off x="6604190" y="2870599"/>
                <a:ext cx="514868" cy="517262"/>
              </a:xfrm>
              <a:custGeom>
                <a:avLst/>
                <a:gdLst>
                  <a:gd name="T0" fmla="*/ 108 w 215"/>
                  <a:gd name="T1" fmla="*/ 0 h 216"/>
                  <a:gd name="T2" fmla="*/ 136 w 215"/>
                  <a:gd name="T3" fmla="*/ 4 h 216"/>
                  <a:gd name="T4" fmla="*/ 160 w 215"/>
                  <a:gd name="T5" fmla="*/ 14 h 216"/>
                  <a:gd name="T6" fmla="*/ 185 w 215"/>
                  <a:gd name="T7" fmla="*/ 33 h 216"/>
                  <a:gd name="T8" fmla="*/ 201 w 215"/>
                  <a:gd name="T9" fmla="*/ 55 h 216"/>
                  <a:gd name="T10" fmla="*/ 213 w 215"/>
                  <a:gd name="T11" fmla="*/ 82 h 216"/>
                  <a:gd name="T12" fmla="*/ 215 w 215"/>
                  <a:gd name="T13" fmla="*/ 108 h 216"/>
                  <a:gd name="T14" fmla="*/ 213 w 215"/>
                  <a:gd name="T15" fmla="*/ 135 h 216"/>
                  <a:gd name="T16" fmla="*/ 201 w 215"/>
                  <a:gd name="T17" fmla="*/ 161 h 216"/>
                  <a:gd name="T18" fmla="*/ 185 w 215"/>
                  <a:gd name="T19" fmla="*/ 183 h 216"/>
                  <a:gd name="T20" fmla="*/ 160 w 215"/>
                  <a:gd name="T21" fmla="*/ 202 h 216"/>
                  <a:gd name="T22" fmla="*/ 136 w 215"/>
                  <a:gd name="T23" fmla="*/ 212 h 216"/>
                  <a:gd name="T24" fmla="*/ 108 w 215"/>
                  <a:gd name="T25" fmla="*/ 216 h 216"/>
                  <a:gd name="T26" fmla="*/ 81 w 215"/>
                  <a:gd name="T27" fmla="*/ 212 h 216"/>
                  <a:gd name="T28" fmla="*/ 55 w 215"/>
                  <a:gd name="T29" fmla="*/ 202 h 216"/>
                  <a:gd name="T30" fmla="*/ 33 w 215"/>
                  <a:gd name="T31" fmla="*/ 183 h 216"/>
                  <a:gd name="T32" fmla="*/ 14 w 215"/>
                  <a:gd name="T33" fmla="*/ 161 h 216"/>
                  <a:gd name="T34" fmla="*/ 4 w 215"/>
                  <a:gd name="T35" fmla="*/ 135 h 216"/>
                  <a:gd name="T36" fmla="*/ 0 w 215"/>
                  <a:gd name="T37" fmla="*/ 108 h 216"/>
                  <a:gd name="T38" fmla="*/ 4 w 215"/>
                  <a:gd name="T39" fmla="*/ 82 h 216"/>
                  <a:gd name="T40" fmla="*/ 14 w 215"/>
                  <a:gd name="T41" fmla="*/ 55 h 216"/>
                  <a:gd name="T42" fmla="*/ 33 w 215"/>
                  <a:gd name="T43" fmla="*/ 33 h 216"/>
                  <a:gd name="T44" fmla="*/ 55 w 215"/>
                  <a:gd name="T45" fmla="*/ 14 h 216"/>
                  <a:gd name="T46" fmla="*/ 81 w 215"/>
                  <a:gd name="T47" fmla="*/ 4 h 216"/>
                  <a:gd name="T48" fmla="*/ 108 w 215"/>
                  <a:gd name="T4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5" h="216">
                    <a:moveTo>
                      <a:pt x="108" y="0"/>
                    </a:moveTo>
                    <a:lnTo>
                      <a:pt x="136" y="4"/>
                    </a:lnTo>
                    <a:lnTo>
                      <a:pt x="160" y="14"/>
                    </a:lnTo>
                    <a:lnTo>
                      <a:pt x="185" y="33"/>
                    </a:lnTo>
                    <a:lnTo>
                      <a:pt x="201" y="55"/>
                    </a:lnTo>
                    <a:lnTo>
                      <a:pt x="213" y="82"/>
                    </a:lnTo>
                    <a:lnTo>
                      <a:pt x="215" y="108"/>
                    </a:lnTo>
                    <a:lnTo>
                      <a:pt x="213" y="135"/>
                    </a:lnTo>
                    <a:lnTo>
                      <a:pt x="201" y="161"/>
                    </a:lnTo>
                    <a:lnTo>
                      <a:pt x="185" y="183"/>
                    </a:lnTo>
                    <a:lnTo>
                      <a:pt x="160" y="202"/>
                    </a:lnTo>
                    <a:lnTo>
                      <a:pt x="136" y="212"/>
                    </a:lnTo>
                    <a:lnTo>
                      <a:pt x="108" y="216"/>
                    </a:lnTo>
                    <a:lnTo>
                      <a:pt x="81" y="212"/>
                    </a:lnTo>
                    <a:lnTo>
                      <a:pt x="55" y="202"/>
                    </a:lnTo>
                    <a:lnTo>
                      <a:pt x="33" y="183"/>
                    </a:lnTo>
                    <a:lnTo>
                      <a:pt x="14" y="161"/>
                    </a:lnTo>
                    <a:lnTo>
                      <a:pt x="4" y="135"/>
                    </a:lnTo>
                    <a:lnTo>
                      <a:pt x="0" y="108"/>
                    </a:lnTo>
                    <a:lnTo>
                      <a:pt x="4" y="82"/>
                    </a:lnTo>
                    <a:lnTo>
                      <a:pt x="14" y="55"/>
                    </a:lnTo>
                    <a:lnTo>
                      <a:pt x="33" y="33"/>
                    </a:lnTo>
                    <a:lnTo>
                      <a:pt x="55" y="14"/>
                    </a:lnTo>
                    <a:lnTo>
                      <a:pt x="81" y="4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37"/>
              <p:cNvSpPr>
                <a:spLocks/>
              </p:cNvSpPr>
              <p:nvPr/>
            </p:nvSpPr>
            <p:spPr bwMode="auto">
              <a:xfrm>
                <a:off x="6762242" y="2959204"/>
                <a:ext cx="198764" cy="340052"/>
              </a:xfrm>
              <a:custGeom>
                <a:avLst/>
                <a:gdLst>
                  <a:gd name="T0" fmla="*/ 45 w 83"/>
                  <a:gd name="T1" fmla="*/ 0 h 142"/>
                  <a:gd name="T2" fmla="*/ 49 w 83"/>
                  <a:gd name="T3" fmla="*/ 14 h 142"/>
                  <a:gd name="T4" fmla="*/ 61 w 83"/>
                  <a:gd name="T5" fmla="*/ 16 h 142"/>
                  <a:gd name="T6" fmla="*/ 73 w 83"/>
                  <a:gd name="T7" fmla="*/ 22 h 142"/>
                  <a:gd name="T8" fmla="*/ 83 w 83"/>
                  <a:gd name="T9" fmla="*/ 28 h 142"/>
                  <a:gd name="T10" fmla="*/ 81 w 83"/>
                  <a:gd name="T11" fmla="*/ 40 h 142"/>
                  <a:gd name="T12" fmla="*/ 75 w 83"/>
                  <a:gd name="T13" fmla="*/ 43 h 142"/>
                  <a:gd name="T14" fmla="*/ 63 w 83"/>
                  <a:gd name="T15" fmla="*/ 36 h 142"/>
                  <a:gd name="T16" fmla="*/ 51 w 83"/>
                  <a:gd name="T17" fmla="*/ 32 h 142"/>
                  <a:gd name="T18" fmla="*/ 43 w 83"/>
                  <a:gd name="T19" fmla="*/ 32 h 142"/>
                  <a:gd name="T20" fmla="*/ 35 w 83"/>
                  <a:gd name="T21" fmla="*/ 32 h 142"/>
                  <a:gd name="T22" fmla="*/ 24 w 83"/>
                  <a:gd name="T23" fmla="*/ 36 h 142"/>
                  <a:gd name="T24" fmla="*/ 22 w 83"/>
                  <a:gd name="T25" fmla="*/ 47 h 142"/>
                  <a:gd name="T26" fmla="*/ 27 w 83"/>
                  <a:gd name="T27" fmla="*/ 53 h 142"/>
                  <a:gd name="T28" fmla="*/ 33 w 83"/>
                  <a:gd name="T29" fmla="*/ 57 h 142"/>
                  <a:gd name="T30" fmla="*/ 37 w 83"/>
                  <a:gd name="T31" fmla="*/ 59 h 142"/>
                  <a:gd name="T32" fmla="*/ 47 w 83"/>
                  <a:gd name="T33" fmla="*/ 63 h 142"/>
                  <a:gd name="T34" fmla="*/ 61 w 83"/>
                  <a:gd name="T35" fmla="*/ 69 h 142"/>
                  <a:gd name="T36" fmla="*/ 83 w 83"/>
                  <a:gd name="T37" fmla="*/ 87 h 142"/>
                  <a:gd name="T38" fmla="*/ 83 w 83"/>
                  <a:gd name="T39" fmla="*/ 106 h 142"/>
                  <a:gd name="T40" fmla="*/ 73 w 83"/>
                  <a:gd name="T41" fmla="*/ 120 h 142"/>
                  <a:gd name="T42" fmla="*/ 59 w 83"/>
                  <a:gd name="T43" fmla="*/ 128 h 142"/>
                  <a:gd name="T44" fmla="*/ 49 w 83"/>
                  <a:gd name="T45" fmla="*/ 138 h 142"/>
                  <a:gd name="T46" fmla="*/ 35 w 83"/>
                  <a:gd name="T47" fmla="*/ 142 h 142"/>
                  <a:gd name="T48" fmla="*/ 33 w 83"/>
                  <a:gd name="T49" fmla="*/ 128 h 142"/>
                  <a:gd name="T50" fmla="*/ 8 w 83"/>
                  <a:gd name="T51" fmla="*/ 120 h 142"/>
                  <a:gd name="T52" fmla="*/ 0 w 83"/>
                  <a:gd name="T53" fmla="*/ 104 h 142"/>
                  <a:gd name="T54" fmla="*/ 6 w 83"/>
                  <a:gd name="T55" fmla="*/ 98 h 142"/>
                  <a:gd name="T56" fmla="*/ 16 w 83"/>
                  <a:gd name="T57" fmla="*/ 100 h 142"/>
                  <a:gd name="T58" fmla="*/ 18 w 83"/>
                  <a:gd name="T59" fmla="*/ 102 h 142"/>
                  <a:gd name="T60" fmla="*/ 37 w 83"/>
                  <a:gd name="T61" fmla="*/ 110 h 142"/>
                  <a:gd name="T62" fmla="*/ 51 w 83"/>
                  <a:gd name="T63" fmla="*/ 110 h 142"/>
                  <a:gd name="T64" fmla="*/ 59 w 83"/>
                  <a:gd name="T65" fmla="*/ 104 h 142"/>
                  <a:gd name="T66" fmla="*/ 59 w 83"/>
                  <a:gd name="T67" fmla="*/ 93 h 142"/>
                  <a:gd name="T68" fmla="*/ 51 w 83"/>
                  <a:gd name="T69" fmla="*/ 87 h 142"/>
                  <a:gd name="T70" fmla="*/ 41 w 83"/>
                  <a:gd name="T71" fmla="*/ 83 h 142"/>
                  <a:gd name="T72" fmla="*/ 29 w 83"/>
                  <a:gd name="T73" fmla="*/ 77 h 142"/>
                  <a:gd name="T74" fmla="*/ 16 w 83"/>
                  <a:gd name="T75" fmla="*/ 71 h 142"/>
                  <a:gd name="T76" fmla="*/ 6 w 83"/>
                  <a:gd name="T77" fmla="*/ 65 h 142"/>
                  <a:gd name="T78" fmla="*/ 0 w 83"/>
                  <a:gd name="T79" fmla="*/ 47 h 142"/>
                  <a:gd name="T80" fmla="*/ 8 w 83"/>
                  <a:gd name="T81" fmla="*/ 24 h 142"/>
                  <a:gd name="T82" fmla="*/ 22 w 83"/>
                  <a:gd name="T83" fmla="*/ 16 h 142"/>
                  <a:gd name="T84" fmla="*/ 33 w 83"/>
                  <a:gd name="T85" fmla="*/ 4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3" h="142">
                    <a:moveTo>
                      <a:pt x="35" y="0"/>
                    </a:moveTo>
                    <a:lnTo>
                      <a:pt x="45" y="0"/>
                    </a:lnTo>
                    <a:lnTo>
                      <a:pt x="49" y="4"/>
                    </a:lnTo>
                    <a:lnTo>
                      <a:pt x="49" y="14"/>
                    </a:lnTo>
                    <a:lnTo>
                      <a:pt x="57" y="16"/>
                    </a:lnTo>
                    <a:lnTo>
                      <a:pt x="61" y="16"/>
                    </a:lnTo>
                    <a:lnTo>
                      <a:pt x="67" y="18"/>
                    </a:lnTo>
                    <a:lnTo>
                      <a:pt x="73" y="22"/>
                    </a:lnTo>
                    <a:lnTo>
                      <a:pt x="79" y="24"/>
                    </a:lnTo>
                    <a:lnTo>
                      <a:pt x="83" y="28"/>
                    </a:lnTo>
                    <a:lnTo>
                      <a:pt x="83" y="36"/>
                    </a:lnTo>
                    <a:lnTo>
                      <a:pt x="81" y="40"/>
                    </a:lnTo>
                    <a:lnTo>
                      <a:pt x="77" y="43"/>
                    </a:lnTo>
                    <a:lnTo>
                      <a:pt x="75" y="43"/>
                    </a:lnTo>
                    <a:lnTo>
                      <a:pt x="71" y="43"/>
                    </a:lnTo>
                    <a:lnTo>
                      <a:pt x="63" y="36"/>
                    </a:lnTo>
                    <a:lnTo>
                      <a:pt x="57" y="34"/>
                    </a:lnTo>
                    <a:lnTo>
                      <a:pt x="51" y="32"/>
                    </a:lnTo>
                    <a:lnTo>
                      <a:pt x="47" y="32"/>
                    </a:lnTo>
                    <a:lnTo>
                      <a:pt x="43" y="32"/>
                    </a:lnTo>
                    <a:lnTo>
                      <a:pt x="41" y="32"/>
                    </a:lnTo>
                    <a:lnTo>
                      <a:pt x="35" y="32"/>
                    </a:lnTo>
                    <a:lnTo>
                      <a:pt x="31" y="34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2" y="47"/>
                    </a:lnTo>
                    <a:lnTo>
                      <a:pt x="22" y="51"/>
                    </a:lnTo>
                    <a:lnTo>
                      <a:pt x="27" y="53"/>
                    </a:lnTo>
                    <a:lnTo>
                      <a:pt x="29" y="55"/>
                    </a:lnTo>
                    <a:lnTo>
                      <a:pt x="33" y="57"/>
                    </a:lnTo>
                    <a:lnTo>
                      <a:pt x="35" y="57"/>
                    </a:lnTo>
                    <a:lnTo>
                      <a:pt x="37" y="59"/>
                    </a:lnTo>
                    <a:lnTo>
                      <a:pt x="41" y="61"/>
                    </a:lnTo>
                    <a:lnTo>
                      <a:pt x="47" y="63"/>
                    </a:lnTo>
                    <a:lnTo>
                      <a:pt x="49" y="63"/>
                    </a:lnTo>
                    <a:lnTo>
                      <a:pt x="61" y="69"/>
                    </a:lnTo>
                    <a:lnTo>
                      <a:pt x="75" y="77"/>
                    </a:lnTo>
                    <a:lnTo>
                      <a:pt x="83" y="87"/>
                    </a:lnTo>
                    <a:lnTo>
                      <a:pt x="83" y="98"/>
                    </a:lnTo>
                    <a:lnTo>
                      <a:pt x="83" y="106"/>
                    </a:lnTo>
                    <a:lnTo>
                      <a:pt x="79" y="114"/>
                    </a:lnTo>
                    <a:lnTo>
                      <a:pt x="73" y="120"/>
                    </a:lnTo>
                    <a:lnTo>
                      <a:pt x="67" y="124"/>
                    </a:lnTo>
                    <a:lnTo>
                      <a:pt x="59" y="128"/>
                    </a:lnTo>
                    <a:lnTo>
                      <a:pt x="49" y="130"/>
                    </a:lnTo>
                    <a:lnTo>
                      <a:pt x="49" y="138"/>
                    </a:lnTo>
                    <a:lnTo>
                      <a:pt x="45" y="142"/>
                    </a:lnTo>
                    <a:lnTo>
                      <a:pt x="35" y="142"/>
                    </a:lnTo>
                    <a:lnTo>
                      <a:pt x="33" y="138"/>
                    </a:lnTo>
                    <a:lnTo>
                      <a:pt x="33" y="128"/>
                    </a:lnTo>
                    <a:lnTo>
                      <a:pt x="18" y="126"/>
                    </a:lnTo>
                    <a:lnTo>
                      <a:pt x="8" y="120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0"/>
                    </a:lnTo>
                    <a:lnTo>
                      <a:pt x="6" y="98"/>
                    </a:lnTo>
                    <a:lnTo>
                      <a:pt x="10" y="98"/>
                    </a:lnTo>
                    <a:lnTo>
                      <a:pt x="16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9" y="108"/>
                    </a:lnTo>
                    <a:lnTo>
                      <a:pt x="37" y="110"/>
                    </a:lnTo>
                    <a:lnTo>
                      <a:pt x="45" y="110"/>
                    </a:lnTo>
                    <a:lnTo>
                      <a:pt x="51" y="110"/>
                    </a:lnTo>
                    <a:lnTo>
                      <a:pt x="57" y="108"/>
                    </a:lnTo>
                    <a:lnTo>
                      <a:pt x="59" y="104"/>
                    </a:lnTo>
                    <a:lnTo>
                      <a:pt x="61" y="100"/>
                    </a:lnTo>
                    <a:lnTo>
                      <a:pt x="59" y="93"/>
                    </a:lnTo>
                    <a:lnTo>
                      <a:pt x="55" y="89"/>
                    </a:lnTo>
                    <a:lnTo>
                      <a:pt x="51" y="87"/>
                    </a:lnTo>
                    <a:lnTo>
                      <a:pt x="47" y="85"/>
                    </a:lnTo>
                    <a:lnTo>
                      <a:pt x="41" y="83"/>
                    </a:lnTo>
                    <a:lnTo>
                      <a:pt x="35" y="79"/>
                    </a:lnTo>
                    <a:lnTo>
                      <a:pt x="29" y="77"/>
                    </a:lnTo>
                    <a:lnTo>
                      <a:pt x="22" y="73"/>
                    </a:lnTo>
                    <a:lnTo>
                      <a:pt x="16" y="71"/>
                    </a:lnTo>
                    <a:lnTo>
                      <a:pt x="14" y="71"/>
                    </a:lnTo>
                    <a:lnTo>
                      <a:pt x="6" y="65"/>
                    </a:lnTo>
                    <a:lnTo>
                      <a:pt x="2" y="59"/>
                    </a:lnTo>
                    <a:lnTo>
                      <a:pt x="0" y="47"/>
                    </a:lnTo>
                    <a:lnTo>
                      <a:pt x="2" y="34"/>
                    </a:lnTo>
                    <a:lnTo>
                      <a:pt x="8" y="24"/>
                    </a:lnTo>
                    <a:lnTo>
                      <a:pt x="16" y="20"/>
                    </a:lnTo>
                    <a:lnTo>
                      <a:pt x="22" y="16"/>
                    </a:lnTo>
                    <a:lnTo>
                      <a:pt x="33" y="14"/>
                    </a:lnTo>
                    <a:lnTo>
                      <a:pt x="33" y="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5696587" y="4506201"/>
              <a:ext cx="514868" cy="517262"/>
              <a:chOff x="5696587" y="4506201"/>
              <a:chExt cx="514868" cy="517262"/>
            </a:xfrm>
          </p:grpSpPr>
          <p:sp>
            <p:nvSpPr>
              <p:cNvPr id="23" name="Freeform 138"/>
              <p:cNvSpPr>
                <a:spLocks/>
              </p:cNvSpPr>
              <p:nvPr/>
            </p:nvSpPr>
            <p:spPr bwMode="auto">
              <a:xfrm>
                <a:off x="5696587" y="4506201"/>
                <a:ext cx="514868" cy="517262"/>
              </a:xfrm>
              <a:custGeom>
                <a:avLst/>
                <a:gdLst>
                  <a:gd name="T0" fmla="*/ 107 w 215"/>
                  <a:gd name="T1" fmla="*/ 0 h 216"/>
                  <a:gd name="T2" fmla="*/ 136 w 215"/>
                  <a:gd name="T3" fmla="*/ 4 h 216"/>
                  <a:gd name="T4" fmla="*/ 162 w 215"/>
                  <a:gd name="T5" fmla="*/ 14 h 216"/>
                  <a:gd name="T6" fmla="*/ 184 w 215"/>
                  <a:gd name="T7" fmla="*/ 32 h 216"/>
                  <a:gd name="T8" fmla="*/ 203 w 215"/>
                  <a:gd name="T9" fmla="*/ 55 h 216"/>
                  <a:gd name="T10" fmla="*/ 213 w 215"/>
                  <a:gd name="T11" fmla="*/ 81 h 216"/>
                  <a:gd name="T12" fmla="*/ 215 w 215"/>
                  <a:gd name="T13" fmla="*/ 108 h 216"/>
                  <a:gd name="T14" fmla="*/ 213 w 215"/>
                  <a:gd name="T15" fmla="*/ 136 h 216"/>
                  <a:gd name="T16" fmla="*/ 203 w 215"/>
                  <a:gd name="T17" fmla="*/ 161 h 216"/>
                  <a:gd name="T18" fmla="*/ 184 w 215"/>
                  <a:gd name="T19" fmla="*/ 185 h 216"/>
                  <a:gd name="T20" fmla="*/ 162 w 215"/>
                  <a:gd name="T21" fmla="*/ 202 h 216"/>
                  <a:gd name="T22" fmla="*/ 136 w 215"/>
                  <a:gd name="T23" fmla="*/ 214 h 216"/>
                  <a:gd name="T24" fmla="*/ 107 w 215"/>
                  <a:gd name="T25" fmla="*/ 216 h 216"/>
                  <a:gd name="T26" fmla="*/ 81 w 215"/>
                  <a:gd name="T27" fmla="*/ 214 h 216"/>
                  <a:gd name="T28" fmla="*/ 55 w 215"/>
                  <a:gd name="T29" fmla="*/ 202 h 216"/>
                  <a:gd name="T30" fmla="*/ 32 w 215"/>
                  <a:gd name="T31" fmla="*/ 185 h 216"/>
                  <a:gd name="T32" fmla="*/ 14 w 215"/>
                  <a:gd name="T33" fmla="*/ 161 h 216"/>
                  <a:gd name="T34" fmla="*/ 4 w 215"/>
                  <a:gd name="T35" fmla="*/ 136 h 216"/>
                  <a:gd name="T36" fmla="*/ 0 w 215"/>
                  <a:gd name="T37" fmla="*/ 108 h 216"/>
                  <a:gd name="T38" fmla="*/ 4 w 215"/>
                  <a:gd name="T39" fmla="*/ 81 h 216"/>
                  <a:gd name="T40" fmla="*/ 14 w 215"/>
                  <a:gd name="T41" fmla="*/ 55 h 216"/>
                  <a:gd name="T42" fmla="*/ 32 w 215"/>
                  <a:gd name="T43" fmla="*/ 32 h 216"/>
                  <a:gd name="T44" fmla="*/ 55 w 215"/>
                  <a:gd name="T45" fmla="*/ 14 h 216"/>
                  <a:gd name="T46" fmla="*/ 81 w 215"/>
                  <a:gd name="T47" fmla="*/ 4 h 216"/>
                  <a:gd name="T48" fmla="*/ 107 w 215"/>
                  <a:gd name="T4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5" h="216">
                    <a:moveTo>
                      <a:pt x="107" y="0"/>
                    </a:moveTo>
                    <a:lnTo>
                      <a:pt x="136" y="4"/>
                    </a:lnTo>
                    <a:lnTo>
                      <a:pt x="162" y="14"/>
                    </a:lnTo>
                    <a:lnTo>
                      <a:pt x="184" y="32"/>
                    </a:lnTo>
                    <a:lnTo>
                      <a:pt x="203" y="55"/>
                    </a:lnTo>
                    <a:lnTo>
                      <a:pt x="213" y="81"/>
                    </a:lnTo>
                    <a:lnTo>
                      <a:pt x="215" y="108"/>
                    </a:lnTo>
                    <a:lnTo>
                      <a:pt x="213" y="136"/>
                    </a:lnTo>
                    <a:lnTo>
                      <a:pt x="203" y="161"/>
                    </a:lnTo>
                    <a:lnTo>
                      <a:pt x="184" y="185"/>
                    </a:lnTo>
                    <a:lnTo>
                      <a:pt x="162" y="202"/>
                    </a:lnTo>
                    <a:lnTo>
                      <a:pt x="136" y="214"/>
                    </a:lnTo>
                    <a:lnTo>
                      <a:pt x="107" y="216"/>
                    </a:lnTo>
                    <a:lnTo>
                      <a:pt x="81" y="214"/>
                    </a:lnTo>
                    <a:lnTo>
                      <a:pt x="55" y="202"/>
                    </a:lnTo>
                    <a:lnTo>
                      <a:pt x="32" y="185"/>
                    </a:lnTo>
                    <a:lnTo>
                      <a:pt x="14" y="161"/>
                    </a:lnTo>
                    <a:lnTo>
                      <a:pt x="4" y="136"/>
                    </a:lnTo>
                    <a:lnTo>
                      <a:pt x="0" y="108"/>
                    </a:lnTo>
                    <a:lnTo>
                      <a:pt x="4" y="81"/>
                    </a:lnTo>
                    <a:lnTo>
                      <a:pt x="14" y="55"/>
                    </a:lnTo>
                    <a:lnTo>
                      <a:pt x="32" y="32"/>
                    </a:lnTo>
                    <a:lnTo>
                      <a:pt x="55" y="14"/>
                    </a:lnTo>
                    <a:lnTo>
                      <a:pt x="81" y="4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5757653" y="4613963"/>
                <a:ext cx="392736" cy="301738"/>
                <a:chOff x="5758850" y="4613963"/>
                <a:chExt cx="392736" cy="301738"/>
              </a:xfrm>
            </p:grpSpPr>
            <p:sp>
              <p:nvSpPr>
                <p:cNvPr id="24" name="Freeform 139"/>
                <p:cNvSpPr>
                  <a:spLocks/>
                </p:cNvSpPr>
                <p:nvPr/>
              </p:nvSpPr>
              <p:spPr bwMode="auto">
                <a:xfrm>
                  <a:off x="6031849" y="4613963"/>
                  <a:ext cx="76631" cy="76631"/>
                </a:xfrm>
                <a:custGeom>
                  <a:avLst/>
                  <a:gdLst>
                    <a:gd name="T0" fmla="*/ 16 w 32"/>
                    <a:gd name="T1" fmla="*/ 0 h 32"/>
                    <a:gd name="T2" fmla="*/ 22 w 32"/>
                    <a:gd name="T3" fmla="*/ 2 h 32"/>
                    <a:gd name="T4" fmla="*/ 26 w 32"/>
                    <a:gd name="T5" fmla="*/ 6 h 32"/>
                    <a:gd name="T6" fmla="*/ 30 w 32"/>
                    <a:gd name="T7" fmla="*/ 10 h 32"/>
                    <a:gd name="T8" fmla="*/ 32 w 32"/>
                    <a:gd name="T9" fmla="*/ 16 h 32"/>
                    <a:gd name="T10" fmla="*/ 30 w 32"/>
                    <a:gd name="T11" fmla="*/ 22 h 32"/>
                    <a:gd name="T12" fmla="*/ 26 w 32"/>
                    <a:gd name="T13" fmla="*/ 26 h 32"/>
                    <a:gd name="T14" fmla="*/ 22 w 32"/>
                    <a:gd name="T15" fmla="*/ 30 h 32"/>
                    <a:gd name="T16" fmla="*/ 16 w 32"/>
                    <a:gd name="T17" fmla="*/ 32 h 32"/>
                    <a:gd name="T18" fmla="*/ 10 w 32"/>
                    <a:gd name="T19" fmla="*/ 30 h 32"/>
                    <a:gd name="T20" fmla="*/ 6 w 32"/>
                    <a:gd name="T21" fmla="*/ 26 h 32"/>
                    <a:gd name="T22" fmla="*/ 2 w 32"/>
                    <a:gd name="T23" fmla="*/ 22 h 32"/>
                    <a:gd name="T24" fmla="*/ 0 w 32"/>
                    <a:gd name="T25" fmla="*/ 16 h 32"/>
                    <a:gd name="T26" fmla="*/ 2 w 32"/>
                    <a:gd name="T27" fmla="*/ 10 h 32"/>
                    <a:gd name="T28" fmla="*/ 6 w 32"/>
                    <a:gd name="T29" fmla="*/ 6 h 32"/>
                    <a:gd name="T30" fmla="*/ 10 w 32"/>
                    <a:gd name="T31" fmla="*/ 2 h 32"/>
                    <a:gd name="T32" fmla="*/ 16 w 32"/>
                    <a:gd name="T3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2" h="32">
                      <a:moveTo>
                        <a:pt x="16" y="0"/>
                      </a:moveTo>
                      <a:lnTo>
                        <a:pt x="22" y="2"/>
                      </a:lnTo>
                      <a:lnTo>
                        <a:pt x="26" y="6"/>
                      </a:lnTo>
                      <a:lnTo>
                        <a:pt x="30" y="10"/>
                      </a:lnTo>
                      <a:lnTo>
                        <a:pt x="32" y="16"/>
                      </a:lnTo>
                      <a:lnTo>
                        <a:pt x="30" y="22"/>
                      </a:lnTo>
                      <a:lnTo>
                        <a:pt x="26" y="26"/>
                      </a:lnTo>
                      <a:lnTo>
                        <a:pt x="22" y="30"/>
                      </a:lnTo>
                      <a:lnTo>
                        <a:pt x="16" y="32"/>
                      </a:lnTo>
                      <a:lnTo>
                        <a:pt x="10" y="30"/>
                      </a:lnTo>
                      <a:lnTo>
                        <a:pt x="6" y="26"/>
                      </a:lnTo>
                      <a:lnTo>
                        <a:pt x="2" y="22"/>
                      </a:lnTo>
                      <a:lnTo>
                        <a:pt x="0" y="16"/>
                      </a:lnTo>
                      <a:lnTo>
                        <a:pt x="2" y="10"/>
                      </a:lnTo>
                      <a:lnTo>
                        <a:pt x="6" y="6"/>
                      </a:lnTo>
                      <a:lnTo>
                        <a:pt x="10" y="2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5" name="Freeform 140"/>
                <p:cNvSpPr>
                  <a:spLocks/>
                </p:cNvSpPr>
                <p:nvPr/>
              </p:nvSpPr>
              <p:spPr bwMode="auto">
                <a:xfrm>
                  <a:off x="5801955" y="4613963"/>
                  <a:ext cx="79027" cy="76631"/>
                </a:xfrm>
                <a:custGeom>
                  <a:avLst/>
                  <a:gdLst>
                    <a:gd name="T0" fmla="*/ 17 w 33"/>
                    <a:gd name="T1" fmla="*/ 0 h 32"/>
                    <a:gd name="T2" fmla="*/ 23 w 33"/>
                    <a:gd name="T3" fmla="*/ 2 h 32"/>
                    <a:gd name="T4" fmla="*/ 27 w 33"/>
                    <a:gd name="T5" fmla="*/ 6 h 32"/>
                    <a:gd name="T6" fmla="*/ 31 w 33"/>
                    <a:gd name="T7" fmla="*/ 10 h 32"/>
                    <a:gd name="T8" fmla="*/ 33 w 33"/>
                    <a:gd name="T9" fmla="*/ 16 h 32"/>
                    <a:gd name="T10" fmla="*/ 31 w 33"/>
                    <a:gd name="T11" fmla="*/ 22 h 32"/>
                    <a:gd name="T12" fmla="*/ 27 w 33"/>
                    <a:gd name="T13" fmla="*/ 26 h 32"/>
                    <a:gd name="T14" fmla="*/ 23 w 33"/>
                    <a:gd name="T15" fmla="*/ 30 h 32"/>
                    <a:gd name="T16" fmla="*/ 17 w 33"/>
                    <a:gd name="T17" fmla="*/ 32 h 32"/>
                    <a:gd name="T18" fmla="*/ 11 w 33"/>
                    <a:gd name="T19" fmla="*/ 30 h 32"/>
                    <a:gd name="T20" fmla="*/ 4 w 33"/>
                    <a:gd name="T21" fmla="*/ 26 h 32"/>
                    <a:gd name="T22" fmla="*/ 2 w 33"/>
                    <a:gd name="T23" fmla="*/ 22 h 32"/>
                    <a:gd name="T24" fmla="*/ 0 w 33"/>
                    <a:gd name="T25" fmla="*/ 16 h 32"/>
                    <a:gd name="T26" fmla="*/ 2 w 33"/>
                    <a:gd name="T27" fmla="*/ 10 h 32"/>
                    <a:gd name="T28" fmla="*/ 4 w 33"/>
                    <a:gd name="T29" fmla="*/ 6 h 32"/>
                    <a:gd name="T30" fmla="*/ 11 w 33"/>
                    <a:gd name="T31" fmla="*/ 2 h 32"/>
                    <a:gd name="T32" fmla="*/ 17 w 33"/>
                    <a:gd name="T3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3" h="32">
                      <a:moveTo>
                        <a:pt x="17" y="0"/>
                      </a:moveTo>
                      <a:lnTo>
                        <a:pt x="23" y="2"/>
                      </a:lnTo>
                      <a:lnTo>
                        <a:pt x="27" y="6"/>
                      </a:lnTo>
                      <a:lnTo>
                        <a:pt x="31" y="10"/>
                      </a:lnTo>
                      <a:lnTo>
                        <a:pt x="33" y="16"/>
                      </a:lnTo>
                      <a:lnTo>
                        <a:pt x="31" y="22"/>
                      </a:lnTo>
                      <a:lnTo>
                        <a:pt x="27" y="26"/>
                      </a:lnTo>
                      <a:lnTo>
                        <a:pt x="23" y="30"/>
                      </a:lnTo>
                      <a:lnTo>
                        <a:pt x="17" y="32"/>
                      </a:lnTo>
                      <a:lnTo>
                        <a:pt x="11" y="30"/>
                      </a:lnTo>
                      <a:lnTo>
                        <a:pt x="4" y="26"/>
                      </a:lnTo>
                      <a:lnTo>
                        <a:pt x="2" y="22"/>
                      </a:lnTo>
                      <a:lnTo>
                        <a:pt x="0" y="16"/>
                      </a:lnTo>
                      <a:lnTo>
                        <a:pt x="2" y="10"/>
                      </a:lnTo>
                      <a:lnTo>
                        <a:pt x="4" y="6"/>
                      </a:lnTo>
                      <a:lnTo>
                        <a:pt x="11" y="2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Freeform 141"/>
                <p:cNvSpPr>
                  <a:spLocks/>
                </p:cNvSpPr>
                <p:nvPr/>
              </p:nvSpPr>
              <p:spPr bwMode="auto">
                <a:xfrm>
                  <a:off x="5909717" y="4647490"/>
                  <a:ext cx="98185" cy="93395"/>
                </a:xfrm>
                <a:custGeom>
                  <a:avLst/>
                  <a:gdLst>
                    <a:gd name="T0" fmla="*/ 20 w 41"/>
                    <a:gd name="T1" fmla="*/ 0 h 39"/>
                    <a:gd name="T2" fmla="*/ 26 w 41"/>
                    <a:gd name="T3" fmla="*/ 0 h 39"/>
                    <a:gd name="T4" fmla="*/ 32 w 41"/>
                    <a:gd name="T5" fmla="*/ 4 h 39"/>
                    <a:gd name="T6" fmla="*/ 37 w 41"/>
                    <a:gd name="T7" fmla="*/ 8 h 39"/>
                    <a:gd name="T8" fmla="*/ 39 w 41"/>
                    <a:gd name="T9" fmla="*/ 12 h 39"/>
                    <a:gd name="T10" fmla="*/ 41 w 41"/>
                    <a:gd name="T11" fmla="*/ 18 h 39"/>
                    <a:gd name="T12" fmla="*/ 39 w 41"/>
                    <a:gd name="T13" fmla="*/ 26 h 39"/>
                    <a:gd name="T14" fmla="*/ 37 w 41"/>
                    <a:gd name="T15" fmla="*/ 30 h 39"/>
                    <a:gd name="T16" fmla="*/ 32 w 41"/>
                    <a:gd name="T17" fmla="*/ 35 h 39"/>
                    <a:gd name="T18" fmla="*/ 26 w 41"/>
                    <a:gd name="T19" fmla="*/ 39 h 39"/>
                    <a:gd name="T20" fmla="*/ 20 w 41"/>
                    <a:gd name="T21" fmla="*/ 39 h 39"/>
                    <a:gd name="T22" fmla="*/ 14 w 41"/>
                    <a:gd name="T23" fmla="*/ 39 h 39"/>
                    <a:gd name="T24" fmla="*/ 8 w 41"/>
                    <a:gd name="T25" fmla="*/ 35 h 39"/>
                    <a:gd name="T26" fmla="*/ 4 w 41"/>
                    <a:gd name="T27" fmla="*/ 30 h 39"/>
                    <a:gd name="T28" fmla="*/ 2 w 41"/>
                    <a:gd name="T29" fmla="*/ 26 h 39"/>
                    <a:gd name="T30" fmla="*/ 0 w 41"/>
                    <a:gd name="T31" fmla="*/ 18 h 39"/>
                    <a:gd name="T32" fmla="*/ 2 w 41"/>
                    <a:gd name="T33" fmla="*/ 12 h 39"/>
                    <a:gd name="T34" fmla="*/ 4 w 41"/>
                    <a:gd name="T35" fmla="*/ 8 h 39"/>
                    <a:gd name="T36" fmla="*/ 8 w 41"/>
                    <a:gd name="T37" fmla="*/ 4 h 39"/>
                    <a:gd name="T38" fmla="*/ 14 w 41"/>
                    <a:gd name="T39" fmla="*/ 0 h 39"/>
                    <a:gd name="T40" fmla="*/ 20 w 41"/>
                    <a:gd name="T4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1" h="39">
                      <a:moveTo>
                        <a:pt x="20" y="0"/>
                      </a:moveTo>
                      <a:lnTo>
                        <a:pt x="26" y="0"/>
                      </a:lnTo>
                      <a:lnTo>
                        <a:pt x="32" y="4"/>
                      </a:lnTo>
                      <a:lnTo>
                        <a:pt x="37" y="8"/>
                      </a:lnTo>
                      <a:lnTo>
                        <a:pt x="39" y="12"/>
                      </a:lnTo>
                      <a:lnTo>
                        <a:pt x="41" y="18"/>
                      </a:lnTo>
                      <a:lnTo>
                        <a:pt x="39" y="26"/>
                      </a:lnTo>
                      <a:lnTo>
                        <a:pt x="37" y="30"/>
                      </a:lnTo>
                      <a:lnTo>
                        <a:pt x="32" y="35"/>
                      </a:lnTo>
                      <a:lnTo>
                        <a:pt x="26" y="39"/>
                      </a:lnTo>
                      <a:lnTo>
                        <a:pt x="20" y="39"/>
                      </a:lnTo>
                      <a:lnTo>
                        <a:pt x="14" y="39"/>
                      </a:lnTo>
                      <a:lnTo>
                        <a:pt x="8" y="35"/>
                      </a:lnTo>
                      <a:lnTo>
                        <a:pt x="4" y="30"/>
                      </a:lnTo>
                      <a:lnTo>
                        <a:pt x="2" y="26"/>
                      </a:lnTo>
                      <a:lnTo>
                        <a:pt x="0" y="18"/>
                      </a:lnTo>
                      <a:lnTo>
                        <a:pt x="2" y="12"/>
                      </a:lnTo>
                      <a:lnTo>
                        <a:pt x="4" y="8"/>
                      </a:lnTo>
                      <a:lnTo>
                        <a:pt x="8" y="4"/>
                      </a:lnTo>
                      <a:lnTo>
                        <a:pt x="14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42"/>
                <p:cNvSpPr>
                  <a:spLocks/>
                </p:cNvSpPr>
                <p:nvPr/>
              </p:nvSpPr>
              <p:spPr bwMode="auto">
                <a:xfrm>
                  <a:off x="5857033" y="4755253"/>
                  <a:ext cx="203553" cy="160448"/>
                </a:xfrm>
                <a:custGeom>
                  <a:avLst/>
                  <a:gdLst>
                    <a:gd name="T0" fmla="*/ 14 w 85"/>
                    <a:gd name="T1" fmla="*/ 0 h 67"/>
                    <a:gd name="T2" fmla="*/ 71 w 85"/>
                    <a:gd name="T3" fmla="*/ 0 h 67"/>
                    <a:gd name="T4" fmla="*/ 77 w 85"/>
                    <a:gd name="T5" fmla="*/ 0 h 67"/>
                    <a:gd name="T6" fmla="*/ 81 w 85"/>
                    <a:gd name="T7" fmla="*/ 4 h 67"/>
                    <a:gd name="T8" fmla="*/ 83 w 85"/>
                    <a:gd name="T9" fmla="*/ 8 h 67"/>
                    <a:gd name="T10" fmla="*/ 85 w 85"/>
                    <a:gd name="T11" fmla="*/ 14 h 67"/>
                    <a:gd name="T12" fmla="*/ 85 w 85"/>
                    <a:gd name="T13" fmla="*/ 67 h 67"/>
                    <a:gd name="T14" fmla="*/ 73 w 85"/>
                    <a:gd name="T15" fmla="*/ 67 h 67"/>
                    <a:gd name="T16" fmla="*/ 73 w 85"/>
                    <a:gd name="T17" fmla="*/ 24 h 67"/>
                    <a:gd name="T18" fmla="*/ 69 w 85"/>
                    <a:gd name="T19" fmla="*/ 20 h 67"/>
                    <a:gd name="T20" fmla="*/ 65 w 85"/>
                    <a:gd name="T21" fmla="*/ 24 h 67"/>
                    <a:gd name="T22" fmla="*/ 65 w 85"/>
                    <a:gd name="T23" fmla="*/ 67 h 67"/>
                    <a:gd name="T24" fmla="*/ 20 w 85"/>
                    <a:gd name="T25" fmla="*/ 67 h 67"/>
                    <a:gd name="T26" fmla="*/ 20 w 85"/>
                    <a:gd name="T27" fmla="*/ 24 h 67"/>
                    <a:gd name="T28" fmla="*/ 16 w 85"/>
                    <a:gd name="T29" fmla="*/ 20 h 67"/>
                    <a:gd name="T30" fmla="*/ 12 w 85"/>
                    <a:gd name="T31" fmla="*/ 24 h 67"/>
                    <a:gd name="T32" fmla="*/ 12 w 85"/>
                    <a:gd name="T33" fmla="*/ 67 h 67"/>
                    <a:gd name="T34" fmla="*/ 0 w 85"/>
                    <a:gd name="T35" fmla="*/ 67 h 67"/>
                    <a:gd name="T36" fmla="*/ 0 w 85"/>
                    <a:gd name="T37" fmla="*/ 14 h 67"/>
                    <a:gd name="T38" fmla="*/ 0 w 85"/>
                    <a:gd name="T39" fmla="*/ 8 h 67"/>
                    <a:gd name="T40" fmla="*/ 4 w 85"/>
                    <a:gd name="T41" fmla="*/ 4 h 67"/>
                    <a:gd name="T42" fmla="*/ 8 w 85"/>
                    <a:gd name="T43" fmla="*/ 0 h 67"/>
                    <a:gd name="T44" fmla="*/ 14 w 85"/>
                    <a:gd name="T45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5" h="67">
                      <a:moveTo>
                        <a:pt x="14" y="0"/>
                      </a:moveTo>
                      <a:lnTo>
                        <a:pt x="71" y="0"/>
                      </a:lnTo>
                      <a:lnTo>
                        <a:pt x="77" y="0"/>
                      </a:lnTo>
                      <a:lnTo>
                        <a:pt x="81" y="4"/>
                      </a:lnTo>
                      <a:lnTo>
                        <a:pt x="83" y="8"/>
                      </a:lnTo>
                      <a:lnTo>
                        <a:pt x="85" y="14"/>
                      </a:lnTo>
                      <a:lnTo>
                        <a:pt x="85" y="67"/>
                      </a:lnTo>
                      <a:lnTo>
                        <a:pt x="73" y="67"/>
                      </a:lnTo>
                      <a:lnTo>
                        <a:pt x="73" y="24"/>
                      </a:lnTo>
                      <a:lnTo>
                        <a:pt x="69" y="20"/>
                      </a:lnTo>
                      <a:lnTo>
                        <a:pt x="65" y="24"/>
                      </a:lnTo>
                      <a:lnTo>
                        <a:pt x="65" y="67"/>
                      </a:lnTo>
                      <a:lnTo>
                        <a:pt x="20" y="67"/>
                      </a:lnTo>
                      <a:lnTo>
                        <a:pt x="20" y="24"/>
                      </a:lnTo>
                      <a:lnTo>
                        <a:pt x="16" y="20"/>
                      </a:lnTo>
                      <a:lnTo>
                        <a:pt x="12" y="24"/>
                      </a:lnTo>
                      <a:lnTo>
                        <a:pt x="12" y="67"/>
                      </a:lnTo>
                      <a:lnTo>
                        <a:pt x="0" y="67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Freeform 143"/>
                <p:cNvSpPr>
                  <a:spLocks/>
                </p:cNvSpPr>
                <p:nvPr/>
              </p:nvSpPr>
              <p:spPr bwMode="auto">
                <a:xfrm>
                  <a:off x="6003113" y="4700174"/>
                  <a:ext cx="148473" cy="131711"/>
                </a:xfrm>
                <a:custGeom>
                  <a:avLst/>
                  <a:gdLst>
                    <a:gd name="T0" fmla="*/ 8 w 62"/>
                    <a:gd name="T1" fmla="*/ 0 h 55"/>
                    <a:gd name="T2" fmla="*/ 50 w 62"/>
                    <a:gd name="T3" fmla="*/ 0 h 55"/>
                    <a:gd name="T4" fmla="*/ 54 w 62"/>
                    <a:gd name="T5" fmla="*/ 0 h 55"/>
                    <a:gd name="T6" fmla="*/ 58 w 62"/>
                    <a:gd name="T7" fmla="*/ 2 h 55"/>
                    <a:gd name="T8" fmla="*/ 60 w 62"/>
                    <a:gd name="T9" fmla="*/ 6 h 55"/>
                    <a:gd name="T10" fmla="*/ 62 w 62"/>
                    <a:gd name="T11" fmla="*/ 11 h 55"/>
                    <a:gd name="T12" fmla="*/ 62 w 62"/>
                    <a:gd name="T13" fmla="*/ 55 h 55"/>
                    <a:gd name="T14" fmla="*/ 52 w 62"/>
                    <a:gd name="T15" fmla="*/ 55 h 55"/>
                    <a:gd name="T16" fmla="*/ 52 w 62"/>
                    <a:gd name="T17" fmla="*/ 19 h 55"/>
                    <a:gd name="T18" fmla="*/ 48 w 62"/>
                    <a:gd name="T19" fmla="*/ 15 h 55"/>
                    <a:gd name="T20" fmla="*/ 46 w 62"/>
                    <a:gd name="T21" fmla="*/ 19 h 55"/>
                    <a:gd name="T22" fmla="*/ 46 w 62"/>
                    <a:gd name="T23" fmla="*/ 55 h 55"/>
                    <a:gd name="T24" fmla="*/ 30 w 62"/>
                    <a:gd name="T25" fmla="*/ 55 h 55"/>
                    <a:gd name="T26" fmla="*/ 30 w 62"/>
                    <a:gd name="T27" fmla="*/ 37 h 55"/>
                    <a:gd name="T28" fmla="*/ 30 w 62"/>
                    <a:gd name="T29" fmla="*/ 31 h 55"/>
                    <a:gd name="T30" fmla="*/ 26 w 62"/>
                    <a:gd name="T31" fmla="*/ 25 h 55"/>
                    <a:gd name="T32" fmla="*/ 22 w 62"/>
                    <a:gd name="T33" fmla="*/ 21 h 55"/>
                    <a:gd name="T34" fmla="*/ 16 w 62"/>
                    <a:gd name="T35" fmla="*/ 17 h 55"/>
                    <a:gd name="T36" fmla="*/ 10 w 62"/>
                    <a:gd name="T37" fmla="*/ 17 h 55"/>
                    <a:gd name="T38" fmla="*/ 0 w 62"/>
                    <a:gd name="T39" fmla="*/ 17 h 55"/>
                    <a:gd name="T40" fmla="*/ 4 w 62"/>
                    <a:gd name="T41" fmla="*/ 11 h 55"/>
                    <a:gd name="T42" fmla="*/ 6 w 62"/>
                    <a:gd name="T43" fmla="*/ 6 h 55"/>
                    <a:gd name="T44" fmla="*/ 8 w 62"/>
                    <a:gd name="T45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2" h="55">
                      <a:moveTo>
                        <a:pt x="8" y="0"/>
                      </a:moveTo>
                      <a:lnTo>
                        <a:pt x="50" y="0"/>
                      </a:lnTo>
                      <a:lnTo>
                        <a:pt x="54" y="0"/>
                      </a:lnTo>
                      <a:lnTo>
                        <a:pt x="58" y="2"/>
                      </a:lnTo>
                      <a:lnTo>
                        <a:pt x="60" y="6"/>
                      </a:lnTo>
                      <a:lnTo>
                        <a:pt x="62" y="11"/>
                      </a:lnTo>
                      <a:lnTo>
                        <a:pt x="62" y="55"/>
                      </a:lnTo>
                      <a:lnTo>
                        <a:pt x="52" y="55"/>
                      </a:lnTo>
                      <a:lnTo>
                        <a:pt x="52" y="19"/>
                      </a:lnTo>
                      <a:lnTo>
                        <a:pt x="48" y="15"/>
                      </a:lnTo>
                      <a:lnTo>
                        <a:pt x="46" y="19"/>
                      </a:lnTo>
                      <a:lnTo>
                        <a:pt x="46" y="55"/>
                      </a:lnTo>
                      <a:lnTo>
                        <a:pt x="30" y="55"/>
                      </a:lnTo>
                      <a:lnTo>
                        <a:pt x="30" y="37"/>
                      </a:lnTo>
                      <a:lnTo>
                        <a:pt x="30" y="31"/>
                      </a:lnTo>
                      <a:lnTo>
                        <a:pt x="26" y="25"/>
                      </a:lnTo>
                      <a:lnTo>
                        <a:pt x="22" y="21"/>
                      </a:lnTo>
                      <a:lnTo>
                        <a:pt x="16" y="17"/>
                      </a:lnTo>
                      <a:lnTo>
                        <a:pt x="10" y="17"/>
                      </a:lnTo>
                      <a:lnTo>
                        <a:pt x="0" y="17"/>
                      </a:lnTo>
                      <a:lnTo>
                        <a:pt x="4" y="11"/>
                      </a:lnTo>
                      <a:lnTo>
                        <a:pt x="6" y="6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Freeform 144"/>
                <p:cNvSpPr>
                  <a:spLocks/>
                </p:cNvSpPr>
                <p:nvPr/>
              </p:nvSpPr>
              <p:spPr bwMode="auto">
                <a:xfrm>
                  <a:off x="5758850" y="4700174"/>
                  <a:ext cx="155658" cy="131711"/>
                </a:xfrm>
                <a:custGeom>
                  <a:avLst/>
                  <a:gdLst>
                    <a:gd name="T0" fmla="*/ 12 w 65"/>
                    <a:gd name="T1" fmla="*/ 0 h 55"/>
                    <a:gd name="T2" fmla="*/ 57 w 65"/>
                    <a:gd name="T3" fmla="*/ 0 h 55"/>
                    <a:gd name="T4" fmla="*/ 59 w 65"/>
                    <a:gd name="T5" fmla="*/ 6 h 55"/>
                    <a:gd name="T6" fmla="*/ 61 w 65"/>
                    <a:gd name="T7" fmla="*/ 11 h 55"/>
                    <a:gd name="T8" fmla="*/ 65 w 65"/>
                    <a:gd name="T9" fmla="*/ 17 h 55"/>
                    <a:gd name="T10" fmla="*/ 55 w 65"/>
                    <a:gd name="T11" fmla="*/ 17 h 55"/>
                    <a:gd name="T12" fmla="*/ 49 w 65"/>
                    <a:gd name="T13" fmla="*/ 17 h 55"/>
                    <a:gd name="T14" fmla="*/ 43 w 65"/>
                    <a:gd name="T15" fmla="*/ 21 h 55"/>
                    <a:gd name="T16" fmla="*/ 39 w 65"/>
                    <a:gd name="T17" fmla="*/ 25 h 55"/>
                    <a:gd name="T18" fmla="*/ 35 w 65"/>
                    <a:gd name="T19" fmla="*/ 31 h 55"/>
                    <a:gd name="T20" fmla="*/ 35 w 65"/>
                    <a:gd name="T21" fmla="*/ 37 h 55"/>
                    <a:gd name="T22" fmla="*/ 35 w 65"/>
                    <a:gd name="T23" fmla="*/ 55 h 55"/>
                    <a:gd name="T24" fmla="*/ 16 w 65"/>
                    <a:gd name="T25" fmla="*/ 55 h 55"/>
                    <a:gd name="T26" fmla="*/ 16 w 65"/>
                    <a:gd name="T27" fmla="*/ 19 h 55"/>
                    <a:gd name="T28" fmla="*/ 14 w 65"/>
                    <a:gd name="T29" fmla="*/ 15 h 55"/>
                    <a:gd name="T30" fmla="*/ 10 w 65"/>
                    <a:gd name="T31" fmla="*/ 19 h 55"/>
                    <a:gd name="T32" fmla="*/ 10 w 65"/>
                    <a:gd name="T33" fmla="*/ 55 h 55"/>
                    <a:gd name="T34" fmla="*/ 0 w 65"/>
                    <a:gd name="T35" fmla="*/ 55 h 55"/>
                    <a:gd name="T36" fmla="*/ 0 w 65"/>
                    <a:gd name="T37" fmla="*/ 11 h 55"/>
                    <a:gd name="T38" fmla="*/ 2 w 65"/>
                    <a:gd name="T39" fmla="*/ 6 h 55"/>
                    <a:gd name="T40" fmla="*/ 4 w 65"/>
                    <a:gd name="T41" fmla="*/ 2 h 55"/>
                    <a:gd name="T42" fmla="*/ 8 w 65"/>
                    <a:gd name="T43" fmla="*/ 0 h 55"/>
                    <a:gd name="T44" fmla="*/ 12 w 65"/>
                    <a:gd name="T45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" h="55">
                      <a:moveTo>
                        <a:pt x="12" y="0"/>
                      </a:moveTo>
                      <a:lnTo>
                        <a:pt x="57" y="0"/>
                      </a:lnTo>
                      <a:lnTo>
                        <a:pt x="59" y="6"/>
                      </a:lnTo>
                      <a:lnTo>
                        <a:pt x="61" y="11"/>
                      </a:lnTo>
                      <a:lnTo>
                        <a:pt x="65" y="17"/>
                      </a:lnTo>
                      <a:lnTo>
                        <a:pt x="55" y="17"/>
                      </a:lnTo>
                      <a:lnTo>
                        <a:pt x="49" y="17"/>
                      </a:lnTo>
                      <a:lnTo>
                        <a:pt x="43" y="21"/>
                      </a:lnTo>
                      <a:lnTo>
                        <a:pt x="39" y="25"/>
                      </a:lnTo>
                      <a:lnTo>
                        <a:pt x="35" y="31"/>
                      </a:lnTo>
                      <a:lnTo>
                        <a:pt x="35" y="37"/>
                      </a:lnTo>
                      <a:lnTo>
                        <a:pt x="35" y="55"/>
                      </a:lnTo>
                      <a:lnTo>
                        <a:pt x="16" y="55"/>
                      </a:lnTo>
                      <a:lnTo>
                        <a:pt x="16" y="19"/>
                      </a:lnTo>
                      <a:lnTo>
                        <a:pt x="14" y="15"/>
                      </a:lnTo>
                      <a:lnTo>
                        <a:pt x="10" y="19"/>
                      </a:lnTo>
                      <a:lnTo>
                        <a:pt x="10" y="55"/>
                      </a:lnTo>
                      <a:lnTo>
                        <a:pt x="0" y="55"/>
                      </a:lnTo>
                      <a:lnTo>
                        <a:pt x="0" y="11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0" name="Freeform 145"/>
          <p:cNvSpPr>
            <a:spLocks/>
          </p:cNvSpPr>
          <p:nvPr/>
        </p:nvSpPr>
        <p:spPr bwMode="auto">
          <a:xfrm>
            <a:off x="7722531" y="1694786"/>
            <a:ext cx="821394" cy="2732390"/>
          </a:xfrm>
          <a:custGeom>
            <a:avLst/>
            <a:gdLst>
              <a:gd name="T0" fmla="*/ 0 w 343"/>
              <a:gd name="T1" fmla="*/ 0 h 1141"/>
              <a:gd name="T2" fmla="*/ 73 w 343"/>
              <a:gd name="T3" fmla="*/ 51 h 1141"/>
              <a:gd name="T4" fmla="*/ 140 w 343"/>
              <a:gd name="T5" fmla="*/ 110 h 1141"/>
              <a:gd name="T6" fmla="*/ 199 w 343"/>
              <a:gd name="T7" fmla="*/ 177 h 1141"/>
              <a:gd name="T8" fmla="*/ 249 w 343"/>
              <a:gd name="T9" fmla="*/ 251 h 1141"/>
              <a:gd name="T10" fmla="*/ 288 w 343"/>
              <a:gd name="T11" fmla="*/ 332 h 1141"/>
              <a:gd name="T12" fmla="*/ 318 w 343"/>
              <a:gd name="T13" fmla="*/ 420 h 1141"/>
              <a:gd name="T14" fmla="*/ 337 w 343"/>
              <a:gd name="T15" fmla="*/ 509 h 1141"/>
              <a:gd name="T16" fmla="*/ 343 w 343"/>
              <a:gd name="T17" fmla="*/ 605 h 1141"/>
              <a:gd name="T18" fmla="*/ 337 w 343"/>
              <a:gd name="T19" fmla="*/ 699 h 1141"/>
              <a:gd name="T20" fmla="*/ 318 w 343"/>
              <a:gd name="T21" fmla="*/ 789 h 1141"/>
              <a:gd name="T22" fmla="*/ 290 w 343"/>
              <a:gd name="T23" fmla="*/ 874 h 1141"/>
              <a:gd name="T24" fmla="*/ 251 w 343"/>
              <a:gd name="T25" fmla="*/ 956 h 1141"/>
              <a:gd name="T26" fmla="*/ 203 w 343"/>
              <a:gd name="T27" fmla="*/ 1029 h 1141"/>
              <a:gd name="T28" fmla="*/ 146 w 343"/>
              <a:gd name="T29" fmla="*/ 1096 h 1141"/>
              <a:gd name="T30" fmla="*/ 176 w 343"/>
              <a:gd name="T31" fmla="*/ 1127 h 1141"/>
              <a:gd name="T32" fmla="*/ 14 w 343"/>
              <a:gd name="T33" fmla="*/ 1141 h 1141"/>
              <a:gd name="T34" fmla="*/ 28 w 343"/>
              <a:gd name="T35" fmla="*/ 978 h 1141"/>
              <a:gd name="T36" fmla="*/ 61 w 343"/>
              <a:gd name="T37" fmla="*/ 1011 h 1141"/>
              <a:gd name="T38" fmla="*/ 109 w 343"/>
              <a:gd name="T39" fmla="*/ 956 h 1141"/>
              <a:gd name="T40" fmla="*/ 150 w 343"/>
              <a:gd name="T41" fmla="*/ 895 h 1141"/>
              <a:gd name="T42" fmla="*/ 182 w 343"/>
              <a:gd name="T43" fmla="*/ 829 h 1141"/>
              <a:gd name="T44" fmla="*/ 205 w 343"/>
              <a:gd name="T45" fmla="*/ 758 h 1141"/>
              <a:gd name="T46" fmla="*/ 221 w 343"/>
              <a:gd name="T47" fmla="*/ 683 h 1141"/>
              <a:gd name="T48" fmla="*/ 225 w 343"/>
              <a:gd name="T49" fmla="*/ 605 h 1141"/>
              <a:gd name="T50" fmla="*/ 221 w 343"/>
              <a:gd name="T51" fmla="*/ 526 h 1141"/>
              <a:gd name="T52" fmla="*/ 205 w 343"/>
              <a:gd name="T53" fmla="*/ 450 h 1141"/>
              <a:gd name="T54" fmla="*/ 180 w 343"/>
              <a:gd name="T55" fmla="*/ 377 h 1141"/>
              <a:gd name="T56" fmla="*/ 146 w 343"/>
              <a:gd name="T57" fmla="*/ 310 h 1141"/>
              <a:gd name="T58" fmla="*/ 105 w 343"/>
              <a:gd name="T59" fmla="*/ 248 h 1141"/>
              <a:gd name="T60" fmla="*/ 55 w 343"/>
              <a:gd name="T61" fmla="*/ 193 h 1141"/>
              <a:gd name="T62" fmla="*/ 0 w 343"/>
              <a:gd name="T63" fmla="*/ 145 h 1141"/>
              <a:gd name="T64" fmla="*/ 0 w 343"/>
              <a:gd name="T65" fmla="*/ 0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43" h="1141">
                <a:moveTo>
                  <a:pt x="0" y="0"/>
                </a:moveTo>
                <a:lnTo>
                  <a:pt x="73" y="51"/>
                </a:lnTo>
                <a:lnTo>
                  <a:pt x="140" y="110"/>
                </a:lnTo>
                <a:lnTo>
                  <a:pt x="199" y="177"/>
                </a:lnTo>
                <a:lnTo>
                  <a:pt x="249" y="251"/>
                </a:lnTo>
                <a:lnTo>
                  <a:pt x="288" y="332"/>
                </a:lnTo>
                <a:lnTo>
                  <a:pt x="318" y="420"/>
                </a:lnTo>
                <a:lnTo>
                  <a:pt x="337" y="509"/>
                </a:lnTo>
                <a:lnTo>
                  <a:pt x="343" y="605"/>
                </a:lnTo>
                <a:lnTo>
                  <a:pt x="337" y="699"/>
                </a:lnTo>
                <a:lnTo>
                  <a:pt x="318" y="789"/>
                </a:lnTo>
                <a:lnTo>
                  <a:pt x="290" y="874"/>
                </a:lnTo>
                <a:lnTo>
                  <a:pt x="251" y="956"/>
                </a:lnTo>
                <a:lnTo>
                  <a:pt x="203" y="1029"/>
                </a:lnTo>
                <a:lnTo>
                  <a:pt x="146" y="1096"/>
                </a:lnTo>
                <a:lnTo>
                  <a:pt x="176" y="1127"/>
                </a:lnTo>
                <a:lnTo>
                  <a:pt x="14" y="1141"/>
                </a:lnTo>
                <a:lnTo>
                  <a:pt x="28" y="978"/>
                </a:lnTo>
                <a:lnTo>
                  <a:pt x="61" y="1011"/>
                </a:lnTo>
                <a:lnTo>
                  <a:pt x="109" y="956"/>
                </a:lnTo>
                <a:lnTo>
                  <a:pt x="150" y="895"/>
                </a:lnTo>
                <a:lnTo>
                  <a:pt x="182" y="829"/>
                </a:lnTo>
                <a:lnTo>
                  <a:pt x="205" y="758"/>
                </a:lnTo>
                <a:lnTo>
                  <a:pt x="221" y="683"/>
                </a:lnTo>
                <a:lnTo>
                  <a:pt x="225" y="605"/>
                </a:lnTo>
                <a:lnTo>
                  <a:pt x="221" y="526"/>
                </a:lnTo>
                <a:lnTo>
                  <a:pt x="205" y="450"/>
                </a:lnTo>
                <a:lnTo>
                  <a:pt x="180" y="377"/>
                </a:lnTo>
                <a:lnTo>
                  <a:pt x="146" y="310"/>
                </a:lnTo>
                <a:lnTo>
                  <a:pt x="105" y="248"/>
                </a:lnTo>
                <a:lnTo>
                  <a:pt x="55" y="193"/>
                </a:lnTo>
                <a:lnTo>
                  <a:pt x="0" y="14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1" name="Freeform 146"/>
          <p:cNvSpPr>
            <a:spLocks/>
          </p:cNvSpPr>
          <p:nvPr/>
        </p:nvSpPr>
        <p:spPr bwMode="auto">
          <a:xfrm>
            <a:off x="4314825" y="3462098"/>
            <a:ext cx="821394" cy="2732390"/>
          </a:xfrm>
          <a:custGeom>
            <a:avLst/>
            <a:gdLst>
              <a:gd name="T0" fmla="*/ 329 w 343"/>
              <a:gd name="T1" fmla="*/ 0 h 1141"/>
              <a:gd name="T2" fmla="*/ 315 w 343"/>
              <a:gd name="T3" fmla="*/ 163 h 1141"/>
              <a:gd name="T4" fmla="*/ 283 w 343"/>
              <a:gd name="T5" fmla="*/ 130 h 1141"/>
              <a:gd name="T6" fmla="*/ 234 w 343"/>
              <a:gd name="T7" fmla="*/ 185 h 1141"/>
              <a:gd name="T8" fmla="*/ 193 w 343"/>
              <a:gd name="T9" fmla="*/ 246 h 1141"/>
              <a:gd name="T10" fmla="*/ 163 w 343"/>
              <a:gd name="T11" fmla="*/ 311 h 1141"/>
              <a:gd name="T12" fmla="*/ 138 w 343"/>
              <a:gd name="T13" fmla="*/ 383 h 1141"/>
              <a:gd name="T14" fmla="*/ 122 w 343"/>
              <a:gd name="T15" fmla="*/ 458 h 1141"/>
              <a:gd name="T16" fmla="*/ 118 w 343"/>
              <a:gd name="T17" fmla="*/ 536 h 1141"/>
              <a:gd name="T18" fmla="*/ 122 w 343"/>
              <a:gd name="T19" fmla="*/ 615 h 1141"/>
              <a:gd name="T20" fmla="*/ 138 w 343"/>
              <a:gd name="T21" fmla="*/ 691 h 1141"/>
              <a:gd name="T22" fmla="*/ 163 w 343"/>
              <a:gd name="T23" fmla="*/ 764 h 1141"/>
              <a:gd name="T24" fmla="*/ 197 w 343"/>
              <a:gd name="T25" fmla="*/ 831 h 1141"/>
              <a:gd name="T26" fmla="*/ 240 w 343"/>
              <a:gd name="T27" fmla="*/ 892 h 1141"/>
              <a:gd name="T28" fmla="*/ 289 w 343"/>
              <a:gd name="T29" fmla="*/ 947 h 1141"/>
              <a:gd name="T30" fmla="*/ 343 w 343"/>
              <a:gd name="T31" fmla="*/ 996 h 1141"/>
              <a:gd name="T32" fmla="*/ 343 w 343"/>
              <a:gd name="T33" fmla="*/ 1141 h 1141"/>
              <a:gd name="T34" fmla="*/ 270 w 343"/>
              <a:gd name="T35" fmla="*/ 1090 h 1141"/>
              <a:gd name="T36" fmla="*/ 203 w 343"/>
              <a:gd name="T37" fmla="*/ 1031 h 1141"/>
              <a:gd name="T38" fmla="*/ 145 w 343"/>
              <a:gd name="T39" fmla="*/ 964 h 1141"/>
              <a:gd name="T40" fmla="*/ 96 w 343"/>
              <a:gd name="T41" fmla="*/ 890 h 1141"/>
              <a:gd name="T42" fmla="*/ 55 w 343"/>
              <a:gd name="T43" fmla="*/ 809 h 1141"/>
              <a:gd name="T44" fmla="*/ 25 w 343"/>
              <a:gd name="T45" fmla="*/ 721 h 1141"/>
              <a:gd name="T46" fmla="*/ 7 w 343"/>
              <a:gd name="T47" fmla="*/ 631 h 1141"/>
              <a:gd name="T48" fmla="*/ 0 w 343"/>
              <a:gd name="T49" fmla="*/ 536 h 1141"/>
              <a:gd name="T50" fmla="*/ 7 w 343"/>
              <a:gd name="T51" fmla="*/ 442 h 1141"/>
              <a:gd name="T52" fmla="*/ 25 w 343"/>
              <a:gd name="T53" fmla="*/ 352 h 1141"/>
              <a:gd name="T54" fmla="*/ 53 w 343"/>
              <a:gd name="T55" fmla="*/ 267 h 1141"/>
              <a:gd name="T56" fmla="*/ 92 w 343"/>
              <a:gd name="T57" fmla="*/ 185 h 1141"/>
              <a:gd name="T58" fmla="*/ 140 w 343"/>
              <a:gd name="T59" fmla="*/ 112 h 1141"/>
              <a:gd name="T60" fmla="*/ 197 w 343"/>
              <a:gd name="T61" fmla="*/ 44 h 1141"/>
              <a:gd name="T62" fmla="*/ 167 w 343"/>
              <a:gd name="T63" fmla="*/ 14 h 1141"/>
              <a:gd name="T64" fmla="*/ 329 w 343"/>
              <a:gd name="T65" fmla="*/ 0 h 1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43" h="1141">
                <a:moveTo>
                  <a:pt x="329" y="0"/>
                </a:moveTo>
                <a:lnTo>
                  <a:pt x="315" y="163"/>
                </a:lnTo>
                <a:lnTo>
                  <a:pt x="283" y="130"/>
                </a:lnTo>
                <a:lnTo>
                  <a:pt x="234" y="185"/>
                </a:lnTo>
                <a:lnTo>
                  <a:pt x="193" y="246"/>
                </a:lnTo>
                <a:lnTo>
                  <a:pt x="163" y="311"/>
                </a:lnTo>
                <a:lnTo>
                  <a:pt x="138" y="383"/>
                </a:lnTo>
                <a:lnTo>
                  <a:pt x="122" y="458"/>
                </a:lnTo>
                <a:lnTo>
                  <a:pt x="118" y="536"/>
                </a:lnTo>
                <a:lnTo>
                  <a:pt x="122" y="615"/>
                </a:lnTo>
                <a:lnTo>
                  <a:pt x="138" y="691"/>
                </a:lnTo>
                <a:lnTo>
                  <a:pt x="163" y="764"/>
                </a:lnTo>
                <a:lnTo>
                  <a:pt x="197" y="831"/>
                </a:lnTo>
                <a:lnTo>
                  <a:pt x="240" y="892"/>
                </a:lnTo>
                <a:lnTo>
                  <a:pt x="289" y="947"/>
                </a:lnTo>
                <a:lnTo>
                  <a:pt x="343" y="996"/>
                </a:lnTo>
                <a:lnTo>
                  <a:pt x="343" y="1141"/>
                </a:lnTo>
                <a:lnTo>
                  <a:pt x="270" y="1090"/>
                </a:lnTo>
                <a:lnTo>
                  <a:pt x="203" y="1031"/>
                </a:lnTo>
                <a:lnTo>
                  <a:pt x="145" y="964"/>
                </a:lnTo>
                <a:lnTo>
                  <a:pt x="96" y="890"/>
                </a:lnTo>
                <a:lnTo>
                  <a:pt x="55" y="809"/>
                </a:lnTo>
                <a:lnTo>
                  <a:pt x="25" y="721"/>
                </a:lnTo>
                <a:lnTo>
                  <a:pt x="7" y="631"/>
                </a:lnTo>
                <a:lnTo>
                  <a:pt x="0" y="536"/>
                </a:lnTo>
                <a:lnTo>
                  <a:pt x="7" y="442"/>
                </a:lnTo>
                <a:lnTo>
                  <a:pt x="25" y="352"/>
                </a:lnTo>
                <a:lnTo>
                  <a:pt x="53" y="267"/>
                </a:lnTo>
                <a:lnTo>
                  <a:pt x="92" y="185"/>
                </a:lnTo>
                <a:lnTo>
                  <a:pt x="140" y="112"/>
                </a:lnTo>
                <a:lnTo>
                  <a:pt x="197" y="44"/>
                </a:lnTo>
                <a:lnTo>
                  <a:pt x="167" y="14"/>
                </a:lnTo>
                <a:lnTo>
                  <a:pt x="32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1" name="TextBox 23"/>
          <p:cNvSpPr txBox="1"/>
          <p:nvPr/>
        </p:nvSpPr>
        <p:spPr>
          <a:xfrm>
            <a:off x="987791" y="4874700"/>
            <a:ext cx="30035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Box 24"/>
          <p:cNvSpPr txBox="1"/>
          <p:nvPr/>
        </p:nvSpPr>
        <p:spPr>
          <a:xfrm>
            <a:off x="1960043" y="440707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23"/>
          <p:cNvSpPr txBox="1"/>
          <p:nvPr/>
        </p:nvSpPr>
        <p:spPr>
          <a:xfrm>
            <a:off x="3517024" y="2157619"/>
            <a:ext cx="300357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Box 24"/>
          <p:cNvSpPr txBox="1"/>
          <p:nvPr/>
        </p:nvSpPr>
        <p:spPr>
          <a:xfrm>
            <a:off x="4489276" y="168999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23"/>
          <p:cNvSpPr txBox="1"/>
          <p:nvPr/>
        </p:nvSpPr>
        <p:spPr>
          <a:xfrm>
            <a:off x="6507366" y="5405906"/>
            <a:ext cx="30005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24"/>
          <p:cNvSpPr txBox="1"/>
          <p:nvPr/>
        </p:nvSpPr>
        <p:spPr>
          <a:xfrm>
            <a:off x="6507366" y="493828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23"/>
          <p:cNvSpPr txBox="1"/>
          <p:nvPr/>
        </p:nvSpPr>
        <p:spPr>
          <a:xfrm>
            <a:off x="8863751" y="2467452"/>
            <a:ext cx="30005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en-GB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8" name="TextBox 24"/>
          <p:cNvSpPr txBox="1"/>
          <p:nvPr/>
        </p:nvSpPr>
        <p:spPr>
          <a:xfrm>
            <a:off x="8863751" y="199982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-23784" y="975277"/>
            <a:ext cx="12881833" cy="457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1"/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1223385" y="671381"/>
            <a:ext cx="2548394" cy="2155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1">
                <a:latin typeface="Impact" panose="020B0806030902050204" pitchFamily="34" charset="0"/>
                <a:cs typeface="+mn-ea"/>
                <a:sym typeface="Arial" panose="020B0604020202020204" pitchFamily="34" charset="0"/>
              </a:rPr>
              <a:t>ADD RELATED TITLE WORDS</a:t>
            </a:r>
            <a:endParaRPr lang="en-US" sz="1401">
              <a:latin typeface="Impact" panose="020B080603090205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223385" y="176723"/>
            <a:ext cx="4544091" cy="49257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201" b="1">
                <a:latin typeface="+mn-ea"/>
                <a:cs typeface="+mn-ea"/>
                <a:sym typeface="Arial" panose="020B0604020202020204" pitchFamily="34" charset="0"/>
              </a:rPr>
              <a:t>请替换文字内容</a:t>
            </a:r>
            <a:endParaRPr lang="en-US" sz="3201" b="1">
              <a:latin typeface="+mn-ea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73" y="138585"/>
            <a:ext cx="800661" cy="756442"/>
          </a:xfrm>
          <a:prstGeom prst="rect">
            <a:avLst/>
          </a:prstGeom>
          <a:effectLst/>
        </p:spPr>
      </p:pic>
      <p:sp>
        <p:nvSpPr>
          <p:cNvPr id="36" name="文本框 35"/>
          <p:cNvSpPr txBox="1"/>
          <p:nvPr/>
        </p:nvSpPr>
        <p:spPr>
          <a:xfrm>
            <a:off x="241316" y="6892737"/>
            <a:ext cx="2001282" cy="251238"/>
          </a:xfrm>
          <a:prstGeom prst="rect">
            <a:avLst/>
          </a:prstGeom>
          <a:noFill/>
        </p:spPr>
        <p:txBody>
          <a:bodyPr wrap="none" lIns="96407" tIns="48204" rIns="96407" bIns="48204" rtlCol="0">
            <a:spAutoFit/>
          </a:bodyPr>
          <a:lstStyle/>
          <a:p>
            <a:pPr defTabSz="963952"/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方正正粗黑简体" panose="02000000000000000000" pitchFamily="2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方正正粗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1396841" y="6946348"/>
            <a:ext cx="1459793" cy="143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0" tIns="45709" rIns="91420" bIns="457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1295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4" grpId="0" animBg="1"/>
      <p:bldP spid="5" grpId="0" animBg="1"/>
      <p:bldP spid="58" grpId="0" animBg="1"/>
      <p:bldP spid="30" grpId="0" animBg="1"/>
      <p:bldP spid="31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281C1E7-784A-43B3-BD6C-B087A4CDE4A3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BqGGlJKPVYmj1EAACviwAAFwAAAHVuaXZlcnNhbC91bml2ZXJzYWwucG5n7b0JONTr/z+sLElDCTWW0Eo42cqSZWQqrZasFWYyQhiKss8MqRHFOEmUrWlV9hLJnmWyjhZhBmOJUUxjDDOYYZ6ZzveUOs3ve/7Pdf2v5/88T11Xdan7ft/3+32/l9f7fS+fWGtLC3ExOTEBAQHxgwf2HhMQEEILCCz/LCrC/RezlRB57l/LAo9ZmAvktyt84v4g5Lnn6B4BgSLMKvYpYe7PK88eOB4oICBRx/u9DOef7S4gcHXvwb177EJcKX2nCs47HgctVm1zFdCMvG81u7UbmJXKuqWtjyl+vMZGA7vls/h9ke1rlTfu23Pxj5WXrPNWmvv4mlHXFBLMAWvUbjr4njnzRzt+nL3oyMkp133mmd+j61lQCVIxLCPqPmNMIPLwE4gPwXk95ISj9JkWyGIA/XNOgZ9r6EhyDjUFguwpldOqERAE/PjHBvnX6So6Wa+RhAKjKdTQnj2JyteWiQChkT/84VQS9TpyalwNGEZ53nXJfIMKqr+wBVn3GbLQ8iNFredRry8OjSdw5rI4kmIrL/9MCBoZlSx75ciYhNLGpN2WGbsJirY/TQjQSjJzNw9mD62vThTN15CcHk3npNkqfdr8E5lAeS6ZhMDqK5To1n9wBWh9Fwn1QudcHsK/RiyMQ0qv+6ARgbFStxazyE1TaxHUXdMmS5s7E3jNB6Oh0D6V5QvVXxarp/fVjNMav9OseSl+ZC2gD8VZSGOw1CFzcTKaKkKWKaIiVbR4f180CTTXZLWu/ND2hJmO4fChWJV8b3olFUE98flc7CKGOU4GcebycOtBpJnubuHNJUYX+twgaHIqm/MZOXouHYbCeX+kXYCcn6le9PzGZGpa1MGL2NKKkT/SgivHXQpW9/fPtQf7+fW+ODdjUir45RRqhySA3ZTFbtq2vELUbIiEjxjVTZvtoRBLPd95Zs2/f7RtlexQt8RKDeRsnZJr56lPtdYVnsPhwJsNHBw+h9rnZTSDUyZCx+D+4cTOqqMygAwYKtwA121RfW2pOM3kUjWAchIisMi5hOCKYbXzAl8MzqaIodF7Dl4yl2xsfVAtIR4o0UMCl8rsik2cSIRnjhumjHFE9w4tGDqfk+JkDR4emW3fUOyuatdTCoe3V1bbUh5RFIIl7DVn3L4v6cBZQc9V6LtSbgOyuiwaSXJN5Uyef+WJ+DUk7dnWhDjcEIdeFFQ432SFnJrJIjff99VXeD+idjHEWCSR2RdMsieG9M0elwije8p62DMpzh1c4fiuOrRJOjYLd27k0F0MYgLmCLp6RxO5jpNBgo+tx4wEDpOcQpNmYl+WUgLsjxXHKqs5qj9Xv0nQk4VSiJYTh8sL6qrOYPQXWVch7KFxlnQBJ4ur1/67q7r3VwT56RNcNhmU7+XgwpX7T9Yl75mrOoNSpOZE+DeGbye9oy3GkhtYxqVdVSr3qofmeki03l5LdhqVDif2zPQTZAANag1wYgJFIUziTKkk7vyYxWr8BcXCvjpNd+8HDktU8734kXWA50pbr0bBAE/drFOj50WRBGWsePxQkcKWUYvjboVAOKwwRfBNiEbJrah2J60b+HiK+2wSK3GjzcDjCaLhG5dNwCuJm788kHreRBU9/FRJRyhuD8JY8TkmcsvyGwaMWf26myEadfdCJnjcQVan3kWUL1dRbKF89KnH33WZsDK++Rxelw4uSWK9zPMvEQYXkc4pSDLqfTzXvBdJojm934oxUry68KWSQ698V2VxL2u4MnHPUQUYO7jCkR5yr/GNntJVToJA0Gzmtd37yvXe+5QmUXFj0V5Gve3atdYi1nP9CZSGcw0lq01iisnRIRSDh59xn9rP1JWMrzd6bmu0xOxL5FN3AuNq7QCvh4w8PgU2mqxI0oa2UCP8RHS1ReWRCn8sx4a4EkNpHMndDfjGi9gIV4lpNDGuK+cL0XCPixrQ25FWj7KITFJHBAhbK3oKqdBC5Lc0QHeDkyo835xN3mesKMgocbkECo0m611qKjxzUmtnSYae9e4tQG/QfubYPUyVIqMeH5hVgsjViM7rZ4FIRpJjjeG7ElQW2xI9gXHukUkbLeUBz5kPmu0Rsq3uGUOVwILOTMEp4z+Jxh8XHYgOgAY8Wul4/Bq1BHJH4AH0YVqE+mX2q7PtzFI4veG7E9UXTBIGw7OlBGuCLphJsKfQ7ynVNonASIs0dvZxdjCgnYBBnx4c8jT02rAKHfDAprhvRvLG56qMZ5s1ZQCUctlAITDcK2mPzWLDE7a+eXL2PqFDc7RcAHKITKtwuqDru35jzeSuobk5mxI2NaihSZsoy8CfbbAOn5jr6nnrJg8Qp9a+Q/Z+cRbZ8YYz1x9rtpWUQ/OfPlzuptofMyeZE7Fa3BHw/MLr8PXPcwToCynMHd4kjg1Jz1cu51M+1AuoVqqf7YcXLFpwISc6j9xQunABtXP9hDZG0fPSN2uHrhRpXwvYd8ot8Zb6+QB7SyOpLPU1ASN72GmglmQh7WGljTYnx7o9FidSoaoipXUyYG2za7UQX3I3wsiTDNkEBJbL0rWKm2TAlHMWbZvWxCWbyhZz1bWafu+05LrTITfg9472P/MCVkyIoRP62qVrrSfIk5nmRW5jvUzZl3s5pdSMWWoF3rFKSTcC7jg2En5eA9hsv4eCe19SyZm6h3okAi6iYO9VFDGwXB7erMMBWZ35Xsbk8L6ShU21S0NNF3zAt9a6n7jZsw/23Ex+qliwAWhWgj2ar/ca/vGOpogvxQTtJl8mp6zUwlHK1wD2iwaHYLAwJiV9Q3AsdKAbqkrdfEOJGaul6iCyz/o6asiEKsM1YXI9nZhmgwsc5qxeiQ4YsTltZCsELooXjXp7dsIiIt3vIBMYB2tlRY1YNBNkwHOShbmeFVY6B/rWjRVH2Ra3RZ6ZXWxh+lTgrMTRJZWlMUwg4YJE00I8zD86d9Akpn0OWQqvFl3q5WsuyKVu4VoXqYQVXQ9Vp9KlMGSIZrN822gUDkaBbPUB3x6EAHwcRT4O6IDmJQtSMBYdO533dSxeeBBS2Uvmal/OMNfl7oMTqhX0jG9mN519YNUPUTF/wBh2e6Pnr5DB/MPbpBjVpnHxZkQfvECbPXuCjRKxxPl6hhhTaBIYE8Zmpj4jz+TLLIdR8FDcJ0BCkBtEGCby1KJZjvNMsrpHwMyRKv3ArZCKR/RFZ+Lik+MfdF5VMxZBrH5UTP9YKJG1mxHYVTJchCAnlkjMOQLoBesUA/D3Aqer4fMPfoAhO85Ar0PHrhtVoLte7tUqRO9mhF2bJ+2741jOSHNZ0m5eVxk4T5IRDoxWB6ZCspzfXlmEBHMgb293ucUvpScEvojtEYb5gLRXotNTuxYVz7L7f4AX7ZHQA1pbgLdvLavtGLGM3KHn3bZUh3z0lYG3j6sWBiUmkA7e+hkwtciuAaxE5wLd/gml5NYA8oqHHxSkHIZ0nsiT/RFsjXqbcce8Lqb7M+qrOSQuinYg0AKPqlFSpDN+Pd79Vz9jKq3CY4IXsclBFdMzAZ9yTuTs+omqs3gvjeKPCh8+Kf4L2DfDo9ooFM2XqnQIYnuhaRf5pwZgwYsbaxPtUv8BSh247BW/TUhZezhW9ufh/gvjx0491voHZBRFC4GPnfon9H3MXbNDRq5qGjIePzO1rDYRekDtn/BTfZcy8MQZ3OHLD/4pRGXgWsDBy/+YMfQBV4vUKSGPC5eyGrUIMJ55b5tGzgz3ow9d1fSLeBwplm2WvmoofQ0Z/dnQhcun2vDju+/yqyFm07dMYX8TzCfVBFfRM9rUCyrctuQuV7uz3P+JWbr8kIKNoeMqLqNbDWR8Cc4cTal5M6Vvk1uQm+3BIz0MvrY3Ul9DvtJs6MobofYx9N1DEsR8OqNqyQiRtEKx7Eixa/Z3AvLXcTVGCLyUz46oqKJlWJy9mbCdmdb72qaKtwe5A05cM+1YsdR51iQ6chsIN6pZG1od195yRMeo/of0BAiUXxPmzGsiBN6Q3qqecT++Z/tSyWl9tF8mYx1VJGaXL+MAWJnUKqG9FLuuEGkUuaToyG2yrNZ6hQr9kMoZWNCVpbIHhPLmCM1dnuxzWQb8asuz/8pG6oYfTBHsyiUuA8wxGzlxqiFRq2lizdIFPw+F+pqNneM1WQO4cFan4Px1PY+YpUv/XQRlDk7/UgQbf4vgtwj+vyeCUoxYxeSrVWkximFegXgTpjOCdKHLJc2IWhHoQCqyKkMVFRThq27aRDU/fxW38dT1HyUwVlOjg85rMY0TdfLrrzDMWTOWaK3GOG5QDEi7iJWwHE22fNv445w0YN0vJ+69uDDuEIy1FrEoolbNF/Cb/R3OxvEpDDRBSd7IvcHaWIVROTXzejPG7vaZwIdioujdBrccdx+U/1FoZx+eu99m6RQFBqeWmVK7j+1VlcYN+ZjKZDur5wLXbrv1g/yiJACtnmNnrILsoflReCzrwhG8h+oW4O6H3mRUPjQ7Oin0QVKx9o9qQVY6FnbZVr1QPTK2mn2BxaDY6qMCWI+ykPOfNR9SCHgw5I74ZSFwjANFB5/DZ1BnD6dP9paPax5HtWwvQBwh2jICgWIr0QmP2XNZ6sDPA+6un7bAf9SmmrmYG66D78XS175Inyfgigu+kEusD2idPzKC5/TyW5v/9LETTLGFMLsZyQu9Mrxh8hZDszT5DBMak1Riuk9YLapFuiB8Qi+hD4/AJkLHuj9nMef4aSldQgWOiBNTkH9xhHY7Ga7wLAvG7ZP9VpDss5kfN+jrJcb2wgkrnR+GtTUHSfThweYba60frGjvehiQV+h2INX9R1PZrXW2Cnv/Dyv7KLBgymPXgpcZYAa9gysBO8plerHUr9V7wLjuwMmMp8tjhHbYVrleOAljhR7hru8TxqtQgj0fm23XvVbcuV1da92LI3MnHvn6kJCK8lyhWX6K/UQU+7XOaS2sebvuUb4ZtdZ6q/RawNG8sWIKP/KW8ju8EbFi04oACoFTlAW5W+I6XMhXmbsLO57lP1t+ETueW9WV8LefOXRWrbuY1gJYopUXBNGV9IJIqNcionjaJDcdJgzmgrifvcEnQcJWhSyo18rKbqb232OmzefGER5v+L42xwDTJs4uuP5V6A9v8IGmzc1z7b/UrvQV9xgUjv0dJnTsQ95JI8wpknj2DCdCTfnbmgf8sOYR6EyGu6Nw2Gr00Au1wTWS9Md83ZYp2Cr86Udo9loJSe0sftLRysI+MjkepnXe12BvfQRfL56K73iXmbsRuHubwiY3U36e8K8hb0LHOs5euTJnd4ePEv41pq3W+QNfx1Tmo95fWYXXdjj9i5lpAwnr/zubPlrF6l/n/z86sgRxtGLYGLZHmvKnhWJPbyg542T16r6mk6V+ldgFLMWYyubH/wAbfKjgrLdwkPCOSjY7ddi/DgsjhH4JVec3eQPq2bcfHmWbaS7reKyOfuogK3HUxoiY+nA5H8d/RNe3ODnQYWC0Lc0I9HAXs0OV685lBhML/ouwe+yjVihFFBKhqow+Rw6/6f8VKgYur3ft7n1x7l75WVWG4df2/MQ1DXJ3wUnurQmgVjKDpCQaqsQu34TZ/jrMRo0AXDbEimXXlPFdSoMus7dB3Eh905ZfrL+pe/7CFi7KJz/hp/UDzoIHiVxE4WTJD3A4tXd0/slNANJz+CKGQPEtcC6sgRryVXRDsKPF3eVqZ/P5wpb2XYnFLlxgM8IPd/wWyP8tgQTEExGjtzz1Sv1JyHdMOW/aq1WazhuC2eUUdSUMTgLRL/f5Q4s2nyDT0VJTHLMQMVm7Qj+4P5ScVuXf+6IodP7TI89Q0SK8bcS+ycAul2A4z/zz0q52lXET2HzFq3L7DIop6khFDOu2o7Bal5g6+tLBnyxHUJAuh2RU6ssCnltIRh0U2iR5u5Xm07xmlOvU09L0/f1MWkVxiqEf/8zBMfK4qXSbTdPD8zvWc4W5LHsLkpBqs0QQ0OMio4YASmBBiTD43BaMCaO7Uy3VaZe0kv7VyC3IdXh8si7Nn41C4uhT6q8eeCVhxEH5nabr1IMIuHtHfdWJjeOjjl/8TVXAaS4syQIpXCJmdfh2xavDvkyT0h4RGGW8YZii98yBUoTTHvHxeHEDU4r78OGZ1R5633hzKISXOG+N46bZGuPrpRYeg2S/1VfkUqnWxdUmRBnAvtQ/lbLiBFQd8PXBuVvilLcIJq9QDBlQE2jC6Q7E2hsw+8OpnbCyeVWlqx1bzFNCNAg4FC6Qrg4irCNeI9cPy0qIR2OLFq50tS/4Qe5RHnd3DeLeuW21mThZbiV7paHKPc2YESRjW2FpqkiMxU0Ne9tE59qHswMXul1Rdzkck/z0lF+F5jvk2s+9jErxEwR7fcnGjxa5U/eOUZ7cFnVGK9U2K6skaL9KHFS7wzZw8C0Xd3Erp5hEDFUT72zLTGPON8E9N+AYmxUxZz1IjpegRVRKXFY3jhFCXPCJfuIlhbUSAR/PCUq29QUR9pqgcWspxHDZtjYLPOsbNtthJHWv//P3+piWhaDJagdyCVUWsC/yLRKH1+3uCVqdIWo+NAdPld5jI2JQdogrwL1aOr0O+TubGWUXVaOzGPvxdQP3XTICXyMBjoLiLGV/84ycIDcUUflJ3yNAEZr4GkFYV9xQ5FF4Y5cPsdziTWi/THJgyq8BJWBzV1mni9JW+VU7No1dSTaAa0lz+vqtVARvhvjlvo4V2AJOPFXOcDWqqxbQWwegEDHwPa0lmX6g3evgaKawN8ihlDLaBde6of4IjQNir0PHAqi639xQY9wPlUn9YudFdftoLEMz6HTy0LAtLUPf0S9nfdSBXMVmGf26NBMcriigoV27tqOKu+ygncC4rgT7w3PUEpk9czYvBtueEO331mEeNAS57TuWXxPXCa7DlMB9nkWEkkGv/gdgPh562Vvrhv7ldi0V/+WV46bmFPFMepXZHO0pQ9E4BnlDg3O9p2rBYBswjjxqMUhgKT24pJcbB1WpgnGGjQgjcVi20wn5xb3KN5WOXp3fK5CslHzV+gyxraBr82SEhRp/2D1OnCphfQLkrMHiJzONaOmA5E3SsYX3Fmbti2M7jefWNxJY7L0ha08dZHXhCNXNMgWdiyjfUnGfTeebqhP0SpTe+M0WFbpUKuRkuJXXdR6R1RoxFWeinOpCXNH7QlffZ+zvpe22KWBf6StR9kasfQQa4ieDafCBk3Zc536Cr3MnCHygcZ37EUjUbxq/afym8ZvGbxr/D9MIoTWsT9FDXzDmAncpB+V2yb9g9/216WJ6cLZO3RLY3Fdja2XyPJTyvGubwn7CDS44Pqa2how2sLBrL+ICIOuVlsJpejOQ5e8tKd8HeFWTZGVaFvrpQcpNnZsXFHij2Cm3rzznl+2qwtvz08lU201hH6v7eZvJ+Otm0sWNfDeTdIww7g6gsRU/7ZGN7/yfd4dmx49srizZmf7z3loo8L/s2LkHKTblIjtW/9Sg68x/2SjrurU/DH7G4Of9Lfp/28VqmjC+fnzhjtJP/Oe/+7oP+s+NtL93Mgt046cJb88u+c/PIlXMSio8E7U413ZVsypkhjIeLxMy0+kIKTj6/hNpkUKylDBWRLFpbWRTZlnbApNUPTcMWhxu6wsmVXZTDarYCbAEGBOZVw0Jz87gjv7xaPtSVjKAV+7UddFkQuZGUvStTGbsmuZUTGmxDWizGCFnKpJZrm8TrbhcguW0qlAInOEsIFCwzFH/Auz7isZFKS1OxuBUNp2ocI06ZCCtfklipdWHyXQnk+IbzOvDIcMX9nBlPDXq8WPGv7dwcLxYrB7XWkXPoCp8XLintJBt7TX5Z5km4tPhFZ2Wk28dlXlV0eUDRzu70g6hPmkuOfoGNPhj7Zvd6muUcPLjWRaKoXtVi0dMD9GKnhYRQiuq6Vk8NuPbfsz41lCOOEapZEUEFMw9IEHnb2CqTKY7wO3rN6RrJqwcEwKvGu+A7SYFsg4HzCzZR/zgA33pVH9zCHm0vP8wzfGF5UrLm/16pm5k4+JceuJXcf48Dpk7znpIxLlHc885Mk/BF/P8kfS0dtkN6boS4pPccT63go366DeTv3y2Wmj6u29uXc35oit/7BMOQqRPVFIRBTLgk18034vsN7UsyQ1M4GnNp9M/StBuON0zM9QjkMWg5FBnqYzxy+tdX8zPvbMCVTLJtBA/GLG6KCMiY9CnWL69ZO7ZIIc6P1fV1c8MY3kzJp7hq5oQMw/fKbEHVujTJHOYFWQTf9HkoAVj85usL+XUJ0cjcHTCwAOERta7RXkMzgceroH68KXlbDiNE5MLIMykv1iRZBZmOJgIzY5eFanfG9B/dv4YROebmdiJK8gDGp4klH956RNIzgiuGmRFcVM7hK3ki/phZm8gXl4PxA41Nu21ZHFo7BVKEZOfDWnU/ALfJAyZY6H8DkkJ6y9BdPNmuw71Etm9vhNkk1VLkLIypqFrtqL6/fQXWbys+l0+N8tLpXcWIC/4B+OGizIQkLnbkssXxixAYe9sQawefKa0RENl6pObz9O6Qq15qujxkyoqSAH2qUpvPCQElkz/GCyyT7ZeQQ7QQA+U1/frfUFg5J0sdeUczyUYbgXGLcTZW9TVeM1yKEUfUThtu+rMsM+P9bsxIJzr8YPv8l94g++c0pJWj54a94GwCNuWZ862D2yLftC93/Qm8QqK7lmmplois9F2sWJB31H4tGgypsGnvuuwZuX5596PAyrebPvSsGXglmONLWU1Nz9aH+lN9i69pv8Y+R7zXcNODXQUiJ7REQibKML1d2gsgswzRIOHxjug2X0H8hXlRHQeCYGLrCiHHrqooyXyarF4H5DlulMndm05E40VDQ0wqoOqCt4RvYxW2nD1zrYq9Kmj+YpxKKJemZuqK6wLSQ7cpOCdJZV5t29ysy9OAdV7tansjCx5W20i9HXarZ+2ALy6/8y5rMOWLWmRAYWS7oBNDwV9gaoyt1PXF6sDCUEFWPD4U0ooBdf0pZqzmBSNdc5IUnrnHY0Net5Rkry77Dp5MEYJWYe8JgyW1BOn7roRZRWx8w/BR87HpfEmpx9Yyys2HNIZtOb8rWMnOP47Edmrvztdy11nvQSuqwejmeLNDG6eXZYLbE4+UobH9cLGOl5OhLlGpGsssue1c06j8W0Cqsuxom5DRua39IDe1JXFlOdBwmaw2o6SYW9HyX0HzieEAxq067UzPp9gjYP0xbjxq//1T4kwWDBRMRprUBJOrWR+hvnJrm1AkR1F9tkWAOMoOFyT5RzwuNAWuIC0OnJI3XRHUCzUixSHHbTAu9kfk19r71/S56dvvmuwfSbG6NF0FI+nmu0bcuEkf+uFR5zvgn1bg621FlGvk99twXpRG9iPUuXYLSiYHlrHusnc34xJhq/iras2njWiiSqLBVWbNsRhASd0IpowN0eynuIXCOteu1+ZfmyF+JyNuR7fB1N1UBAvlcXaR4hz4k48EJF8Ymg1g8hcyw2YFT8cHLkjKIi7tIECkfAhNkDWyovsKZN7VBkVYOpPzLoIwrU9ClQKfP7ugZ9pRoERwDJB/ABa/5bi4vY5wMUpU3NJhZGsh5iuOMydBkekUB5ioQhznbIKPfRiKgdR6dwpHdVehNsdgbzkzau1CG1w3lthw0Le+wxawH3fXTmiJX1qTz7gZSh9dNur9Fl9ziWE/PLTHUlRNiwOcVGa7aR1A2vJonZXRhNgLQu9JW5epBLMY/xk2aP8dFkRsGTmxyfpIXkA9Kb0M45S+8pLNKceduKEwOUJRpy4nqouo11rWhYi2DTcyPIN5OUOgAu9oUjDyZZlS5z3uPZZ30lJJRkfcCbvrGBdweChDFHPksvmb3Ys5kZw0+6dQ2Ta+idDZGIV3eoNGTY3X8fBZOHGv4T1V8GVTmYx5oqOkW8k64aCsAx8NbntUenC8Vm9nXELVzDplPl3NMl1DXporI0xKPoBnDNKh4ECHhxTDLy0z/ayuU2pVcSQ1EVswjPhWmtcBjklcoa99k7BzPczRjXba2NKhmVSdVQNt7p/LqKEk1iu3KY9F6HZw+30liiIxFKchYmiedXp8jY1lVTGtTtuBWTBGlLpNlnkzV8tOeUnSz40hqWckvHy7zA+7fUUDW9A3ODBN9HdL1JD7jHm9nf6z38/7zVQ6FX3jEsZwm6ApJ8vwO4SMitPoPVRkaVH7rw7UhOHtTRq1xRBai+FRS4iliuNi01yl7MWp1m3wVlgzMJhyPz1s9l11/ZovT/1aE4Y6lItMOa/8D2YrhGJcHm4nIrisPLk5knVO4O8gO9N8bimeWNH3lGbtS4/geXTbpIFa1GHqtbGedE5r+5/DboqG9KtCCtX1Fp7bvAoycYLOVR/0v/u+W3Fr/jusI3iBhFLLTtnbenaDvBqky3AzxqeawAXPpx65HqkmLlq5RL9QMi9OKIxZH93OWr+EUpNQQ0NZpJQ1dDsZ+lcJo7HlF1hhkp2/SAqO8FNaS32A7EqmWsAMtEbuWtBdVbhQcfAnywv5eq+iuti2WaaMjxMr0+j4R5lhj2JUPxa2DW44LGHtbj2JOIh/jvPaJEw2WyClYx1VIvjQLKja08E2Yi0/TL4K5hPgNix775agmdPizsjsz/J2JsJhz2pwSMZz97O/nWyiXa45jRqpbX/zPegOHYm0hvCbZn/iFfG/3pw7+cdc7zWu5wnkWLTdvy2E8Lk0gmO3LmN891VHAhD33K1F7a784jfVlvHu4H3VdxRnK341sq7dFunn3DTEhN7flsBiOh3jhDEBTqbjvfPDP9S1lbNYVWzHARF1nko9xNpihjmfFUBvwSsqnYAxcahfJGL9Cx/3kWSzHX63Ty2BNXXUCkhGFy4C3fYleXXO87ARH7gnyHbrQ+8Zm9eZWcmfBMSVcQMG9nt1pB45x9iMNMqZu+p3mwXVfRVDMcd3xrCWwE/lAlTuTlTd2LPsFohW4yXV3kE/CPlaFGaNjKXAeZEQr0erI8suiWISXNZuhEwx20DA3tgcmqm1Hmpy08bcLzs4w9UB1XUHpq7nJswuQq0LmqgGBZK47DvjbS5qVTRxmc4e2i/zGyDJrKoDMFijH69GkCCzDU76lmZzn2sNdrxK/Iv9mpNcxG+VxJpBcYOP1nfHQPcyzoW9cBuoHpxvFovi/1RRX+18WTNB2o1u6XaeMxaGKxeKXCtTSGkd2LtEoG16J/Nh6ouT/WPGJZ3jO4EvmgU2LUYnyzOTWAEx7pTZrtSxDSwy2mKV5n2L5BDsSr9a8LQdKdd0hiT+bF792LUfzU3A0ct6WXWgCPEAmBFo9kuhy/O8+MsEmfRXmvksPDNY1ERIIoYkjDgNWGiAjzxSbhmAj/liZouMv1uMEBd3qy+BK9VR6MhNDqjX0UbGr/ML2I1NXZtjuJU0Wzpht5GGI3tm4UZWXBAE69yMF1IRo8nhDTaDQ3dvuzisJOHsGLEZG1OYSAJt7ludmPO1/T5R3Pg5rJkMbRbgzXgwDDJRbBLNMHtbNqglTHoYho7DtNUH2yciW/DuZUXHdsk0ig5u9daOnpgljMbmv/wSrI5TQYfCx8ZH4kPS5GVNXiyy065X3MwZGI8kbwS7RC2DJhmOPmiZ+vS/UD/Aedaa9/SSlyHlnJcjUcIPisEiWRrOAiKg+LWYS3zp2InVRZBVFnpQdtL5rJCDeM4vYDOY8Yf8qHNydKwaG+urjmrnz0wIMVCvqb/mhsA2o049yZf9Jxbg2W+qLcj9SMXLqllMmAedSypfSzGPU8aqXxxuW1/yEuXeGmi0bSmXtsuYCFkPN+sPySMZNGkE9nHKGovCeOvsmRR9KbzPYyu6imYa1ncRtDUc4qpOc0JeU1DpHTuTTEgzU1mr5FyApkqx97PEn1IKHBhmp0Ifj8wFv6kRls/yw/8Bo5T/aXWWGjdYK6T8zO6mMledagOg9j3OinqbYmyir/iBmJr+Erx6MwQS+Q+LZlBK7/g2ZQ0NyUiJmNGWpTrPl6LfXyCLc4EYZRVX3WcVSTRKhDqV4X4KnwCVNVfLAO1S+NiujMtiSkax1oxAt3FyQ1C69N6RRMCksFs+WgiAElIVGVWVxpeQJuXVQJ3lmJt/Ao2qOKqJPw/yhN9iQ10umZa7DY7qISMaBLNtVnAi1TNerWRhwZ+dEm572sML2KBuR4G7/OdvBzHACuK4QJSLGnKM7jQTi6CCY6As94xZAnuaUANz0kpTt/imfluzKDY3e7RSU/J5c9ZCkSDjwVmbRu1ClePPzEzaAs/31B9yvBVu6gTsdDL0WALfyNKgHq5gAMscpbT88xyE3zqsEFbXcu7eMeffyqd8apIEStmGEeEH2abocHl5tgQ8dqOQ5oCMN0VivrlS/Z6a6bERdEPgWFEtNi0y7JfcRsJzaYuq6x0jNqupsx3asrA225OcHm1jmDhX6ryRWzVimmGK3c6/5MHtgXkwMHC8/m8ItBPxyt4h7nfMyP7+3NqpGXWAPKml0MZnnPPQPNOSt+LU9e4QSU74ksZWQ/EmcM/AgYT0GLZNUe4sYgWUkBlyRlhfMPZCYc2w52LfzrRLseNRhEznY76vGt6ekW3a0rltAqPCPLC30vo6ycbD8csxSPQyyIeL6/U+j2OFGvNXp5c0x+HlXG1VrMuLpvwTQzL0f8u3Y6aa42ZQfuE7aAPZbKdjb7K5uhPWdOtBDDlJnee15acz1n3Q4BbSoPPcZrzCt6l3FDqwRdweOxkFKtzkYBuHt9jTA+HrcsfLFfTusf3bM+9okcuNstkUs/wBRy6G2IIf3ABgCxfwCEbb0KJ+7osfA8afTJ4/x/Z8jmd0+o1ccaRx+4JvrXhIzhs0GGuzPbzPUjhOzH39rAmfHG+gBNG90QxPNNA7DpQbwWrj8rIEwGc91Pub6FlJjCDKnC4Kn78skQu4U1ZE6Nfyqn9vRWh73h6Yy34F2zS5LMUDHER0MInq1WC6+RERFmXMvKiQgpWoS+BPAKBPyoZt2HeurWKookfTin3j1/kKplAq8Stn/HbHmzNbvNlC7lZdb+yGy8zrS3SawDaXNsdbCK1Jt76QVCigsnQMYo/itXIfOqjrHEC4uTekHj2Zx/QYbYLOP/JCvWSVtkqZ8yerPPbXfUqLWEV2iFkmRbYHX3lx7suLYBgy5UUIfD4yT8+3nM336j7D2+wsbZDay8vw0aTLzdvebUheT8hNe/HUvAOH17peS0gT1dUrt+i2aLJYbfRwN3wnqv5PxhY738q6bWJmOsrL2vIe/wM21b+9d885xeY9rgQ5LEkRQC+qPh6Q+PrQCvRP+0+80rcf5HmuSyBZ9opWfE2gbuW3r/9170jy9rsupWeeS6989Mf+a0vF7PG/AOzfu17QKv47arIntQWfGN22e3vrq617V/3run1UJvA9OguFa6/2be+v/LWG//DF8/d+7aOeMLeO7d9d4CjHv+6N9RPV4aBm5Bdok4p+srf+v4qcP0tUZ6L1xudeqbtnT/6vXeg7r/urVV6S4wFY1xb6uflvynELyPd3xLlIj4t+cC5HuAux8Dvvctk/3XvVOKRywva4Uvvh498V4hfRre/JcqFOanxZWzfa7dzDH+l5/+1dyv84avFVBPYktOSU98VYgvwJ3/Lu4v0H4l+RYmNzki9/W2d3/eQoH7/vveonu0pVGvmEks4G/pdIX6ZVy0xUA/YDpD8vVHv9qU3Xf917/895u3VDB17l7U4va1qsxeQtZiCmktpm2S9sVCq9F4PUvIBRbDrlBYnbeBDz00no1ZPICphCSpMMjccIBHlcBaJVUkicjOPgqd9sPFzE3Rmxio1cp6RWnzxuT/df+HvbqsB59lkEKrh02HI/Ns9y44a679KZxhF34aBM51pAUeAawdtq9rzu67CDKdDpp4T9eDA91Wup8txCidHyi5y0yKNDT94QJmvInooil78lLV4hh6txIZKcRTl7l+qdFm232/zxWQnF3oRBjGhVt/UaSCbW88hi6W7YO2MVUok4W5Gc7fr7mxDKRbIFshs7NSqic06nZhc0KcILm6zt67rGO/xzOozXpwddsxBo4nwrJMrLzz02swNM8I1R1pPe7q9P1m5xGd4fWVvE7A52RSXe6mnxE217iYgfpNWrNnWqs1nY61HeC8g2BeuVRK+yknIahgnM9AbD17SlnXaF9KJdP7DUWxkvGHcM1KKQijc7rC3YXwfK2Sh20ExmKX91EsfEOmmNDxXFB8SX2JZ5E+7PfdslgrHvpMexFfBRf/pHy9/vZC5/SIWrnRPbpXOq/5JRbBscXGtNTtYZKtk7t7E68R2+70s00PrTln66YPvV2DeaAHjzj6stDgmZFwWtn152iCMNjtpQOx4tECFK229uhBbUMG09vWZ3Q27kP75XG2HGFcd0/MKrTzeLFXHXJ5Cje2Oxrpg98sDnuvfTYhUfZUqGj5Ehls/G793hkYrcsp7h7zh46j1npu8pOt19zBce4KSJmAXsaIPSxAb5s9VPDbHAj4EZaxWI5/Wz1q38xb8JyTIY9dEGAxfsxZ7SMhUVoJS7mlTfNXesGhIdfldl1rrS5YUxBV0bcfGPa1FtdYjmoUbnirhTHFxXKDVnXzJMq2lvSS7NOx7oJn+6ux3e2rd0D/Rv+7YxKqAoDxg3MC2V3d6XSNyNV5x1VKHPe42Z5MHCB/afLqI4OWodUPJvgUTNFKJGpoLzbrLdjoZXn2XMbsJSAhK+iQaWdIHU2WoMDVLNkDgBhd8a2wRVTyfphfzD9wCvK0DjOs0ouDKN13peb7Jg3ToVoQGgdx2d/PklYEty2+x48inraVqj7I4son1ix8dL2mVoYr6uCtRrkmjz8aR99ck4TFdsV2vC4KqCVrbzDMAUYSwvVBpEAZHzMKZftR+znIUD3nChSrqFQLTekmnUG1VS3yEVuV/HEC23CGvYPpR/aKq80d/EfLM//JRY/PgW4djzMpNCeTRd+oVoqnnbiEb9x3tvPEdL6r87c0+FlxfeemnMtZPiCHTQ3si57j+Epm0w/591L7WEurh/N7e5bsFhun868jZ8U4Djdg1vjR6hf77+JN6zhB/7erLJ+rfD1dY/fsIEna7obDAo2/J5Aww/96L6+4g3zpn43jh+1bwWNO/BkpmVs+AjM5c+aXXp7T/PVhpHDHW3fH5Sf733ib/HjCMnVlXV3X7wtKgbfy/ELRfpHs27nPpTP6Fqv33wGnS5tbt+MxvyeTScf8em8qm0FtfZOe8/L61Pe3+r/X0zqPjAJb3hyWX5aPowH+P0YYDMmXXX7B3/N4789/r6fTOq6cgbS+XYhXF/wWs4tyuO3w3/3Pz91Q+6d+nA/9vMu47coDKBYo/adbVQxw54og8LbUninqhE0oqu7O2lWRz5n5bqIfAD7PhKkkKNzGtLadWnTRQVj4FFRYZqtzBnfpEJGQN+2LND68mTcgDkPPvstaJ5SpLF+p4uahHl8wEV3Txjp3/o+rCTYizEIyeeHuwuWDtm6fi9eHGf+fFgLxwjwOccdT3BdPSYszwAA99cDWqu3mjegzQ6U5UiD8uPGIiJ6DyLGbjnqSebT9VDbojO4bV7ixfUolZs3QZIzcW/H2jnc8dID3l6Re8JnwqKNDXOby78zC+hZxr4qIm+bwmfCofwKknkWLZNU58CzAwwVdwDIdCWqTwUnrrc9i2AHU+977MTqvKYzusUPO2pFV5tXWrQc6nsG0X+ZZlsq+dFga3SDQIgZODG54S+XBoLdvOOxsgo0+YPsmvOGN2OluNq4z2vV7v/Pkd3csG2HNVABsnD5/nW7G6o2Mnw1V6Nb/iT6X8BGaHfsLb8WuI11tw4Ldq1rJPvs2ZX/1MDWzPNY/sof1pSP4SWjLnSD4XcpOxT7hGZnfu3tFqvkqwdM78ymjN1vZci37y4s1DEt+LQEvnzFcHliwFP51aOmd+N9qWLgW/y01L58xXfZ78Vp//36oP2i8zdPRW22aM8dPQydoVBVVZyPlPNid4N7NG+8Opfb2BeBNHEm8j1CstELSRwUpd8MpSogRtCFaA4CF81Q7K41XuZdm54UZ7rfO884DQsUTlj6NtaY4bjxTHUmeponH5dHXGcCICj/DNUsJ2rNKsKLzApFbQ28eNc5MgJ/lJ8YoNl7J3316DgPEPefrWcqvM3S7bGKsswqsJ1tvMuQkuWv3c3b583BSZUrI5t1lvjjT3kjI+sQrtphSwz07EjELfDPSB6DI3ZxI/3OtjDtIc+zEpXrZ8FUSNpyAIv03Khu6dR3OBceQGi2Y0RPJhvdr9EONXqUG7bEzXnbIzDupyCXbJex+rvG3RCKVIUQobw+YctdCSKliPx9gfpDkhG3z2poXEe1XDSZtrYnEBkKFq3YEmMq66aDVNBt/SdbWrGar66sEstRfnlcRyCtV0fRLPTyGjHvCAYMtRISXJSwoBGKxooI5ZbOEWwunCtYPH5PuL1a/dPWqcCZHU4Obs3W8XjaPvAtAETOhpa11nSrH6+7jJhwupJ4tbtLxPahXDSTCQmxKx075uOLdCSfPNQ74WZ8ezOGKv++tzB1SL8xC53bE126i20hwTdjvG73TkTjaQMEmWFRAHEW5yspTEWygT86rHL5lJjn2Muwu4QyCT47Bw4uuuq2Rfo/xm1uR1OF8/soMncmya6KGpYfuY1Diyf/mb80i2N7B7YlXkpitNyaYU3NtNrbGIZhkwRU8nOzbZjALZaPRx9B0tvRtf0cM422Cd6xeHK610ZZ17Bv68M4XM194ErXj2diFJiR6XuNX/Rbp68FCRaCgaIksAgNbeHHw7ufmM5OxH2FxRfsW5wP4Yr1l6hX9HFVQVolIqc6qzJBzQUEIoVMlMwZVT7rkXFcgea9Au2WNX3NZ11dobuMm+P4nst5mfHZtt59rxc65mxZ51n92Ajx043RWfHXj6KLJYbXkSA+YlKzKyEEPAbcpuCqLEZTHIRZUVBR1nlQgcPKamgeF2ksKYMoAZSQ589NnPmj0+YWsKWmxDtNZszwQB0japyvs9mjKtcE/j69HPbv8/0KOzej9Ctsibenbh1UWel/nyn5nmXzrCKIigzFPZSRSZQILz/+APBx9yTWbn+Wfq02dQO4BPKoijb/bz8zCFtl89DNflCaaJIgIeWIuYlSMV4V9NmoxjVjL7y2naz5qNaAFw/v73q4n6N3Tk25vP0XmPf6gdaNZSXeTkl395Yv1+1Jy/W86X5srTciWad/qiLV5eX4/mjyzdY9NwX4/8P6xC+tde4uihze68u5ALrbp4OwPvwCj+Ud+WJ+9HQmCM8dRr3lXeAv8h3nFtsVge2hw+TeBrM3WHeCnVSa2dFXPnjT2JRx9vFuWdkOw8+mjzmrgguLWd9uO2UP7hy4Cnd+J99eL3hz3eSs4Xo075duHvIdinn4qi3YT/LAh15K8jCb+j/m/Q+Bs0/laf/8+rj7cQuCrlZDRqNgaVXdjhUctXizRCNMY77MyEtz3hR0wqXh6+X9gO+pvGbxq/afym8ZvGbxq/afym8ZvGbxq/afym8ZvGbxq/afym8ZvGbxq/afym8ZvGbxq/afym8ZvG/zk0NKtmh/aCLdJslsk4uQkPKdj8tbn09TNQjZq6P3yc8uvnqbpcw+Gxw8dx95erneV26P365SiHb1+OWjwcufSTDmbAkKkmFX3Nyum3seADbbxn2e2iDFTqy7BhGbwz2M0hT8aK6YfFf/3q4Eo08H//q4N/3Wk69V9eR7zeE7rl2fwe0E+vLjo/+i/fBYN4yn16/mDwH9+srfsv89z6jH7AYyYa+RP/Lyz5fyJtICEFggz9/UU29V3WYuivj0imVLNH2ixMp/5s4z1ywnsm0qSc2l3QXd2N74Zsz5a+8ZNu/SFCOMdSwE3EfLG9Nj7MWgWZfWUDYxkseiVRViMqDU2pvT2Nb2o7MCj2cFt4Pz2zR3gPa7cmQ58R/oeKAO6TG+6HueR21TCrOQs9O4YMtobEFiEUiKmUEEv/soaNF2KFtWIUOE4INEZpAwAxqpv1SU26eagRqXQyHZzJmcOjkFKkGGOmCzWsazScxOpPy2TNFKAQgZwFJgSBmkrKMvY6GVORSb4GEfUjVS2EUaqnkgsqsAx4dT09qFN3XoNFVQHNNclnBvtWf9HRafC5RmlBMPtKe4LTH4XdDntw6oL9nQUgCpJO6CLkaH+7M4EQcbOpdwb1BB6Y1Wak817pugcbDWnvDgpDGM8Hfb6sabECXPnQr4hkm5XuVrh4s7RiRE3awJ2o79cb8o6+yS4uy0JUkuQfTiTmL5q4h2cGzjfpeStFWb9nZ1AjyJ0oC5fNA01VV3D9tITgCcDMXRdjFUIj/Snk1b5Lf8hqNaAwMz16m8v8H1U0ViFiYfEw0Rby0+AvyeiYfLFipUfVno2AcOf4b2/rj+uuSbpT6td3wlf1+qn21CJXcBaYaTQf0nxyVGEDYMPLe4ER/cBMmCIm6vwlARp1Y611rjRhHaBe7M8grcyc3Qk96/F5GSG6k03zDd63RKOHOLoHmnCbhK5VxXEwWposjegHEa4hr2XcJYuL1a/0z38o9RNPeUrZsbmz6wrstYw3i7E1wdAkSx34sv5QHdhBmIAhhDcY7v923SnKFFBvEkQ2WJcVltVobLkQFtjrOj3jtEEC4axlVzEegvw42qGscvHyoEVyyYXrMuAUo8FR3DMC8orA1kUUsHsf9HpO6KaBlkmVV5kliLArZh4v5lUc0ZSwwC86xxDxIZVnd5doyirGU0hYlWQ4vvzvSbRUVlvS7uYhv0WCBP01zMxbsMhzCQg5+rmErnSi3upK0lunvKFztdbawOYhRTlAQ9y1wQVP9AbpU3vzDxnepxuTZ5NGStZ4ntTaCThIgHoR6TGKJSYojZCe01vqnnz2UXipCWMFx5UeztiLY7xBpjMyZXMKcJ3fnlp7oShIK7q7leToNRvOTn12eKEf1VcgpbRdPqdhI2YVeoc0AF4efCTIWmg/7YX12FOVN3CsK1qrSxJA0dkEfMkauIUpSup/YNmbvNA9MTs/4QkKn6QphdcqEK0wEEb6/e+fDLAXPFzVM1VCGsR9Pv+YxCJP7uba7HpLiRgh8HpR3pm18i9gaax1b85YorwUZpA5e2799VkDJ/nG50xgXFYpCp5fibM+SZ4dg7BSRqcUwbRnFRAbUxTJBM2QNZzZJdGXMu6qzXtg0JvO+9wlffqdlf+TU6+7wweOqXxpRvq2XH5ywWD6YQSM9Yk23L798wPXv21pg4hi+ETR1N6hB0hQ5vyFxs/GM+NtiHASV48sxWLy/wDKSVwkmFPDJ25IyNbZhrITMdcpLN0BSbO9WjdQyRqLfQwVijrrYdviKtv3hq9uV0DsWDZVopfvQja9aJncEX2XMfoOntZtKb+49867ElmRfXDONdkmgfHULi9/U8TrKmdHrena1ciz9HtKC2Pi/qwC5EzOg6vE1LnmOVhXVb0EleB6GoQmV3qLExByxNUY1si3C2djxJoyzme/ESb5cLFsYHgsIvWdj8K84+3gzqNa54fisMDZUvXDJTJhXRaXpja700JYJiWVRfpRuNWgMou84XsnaBl7rD9ovkqN0HBYPoInpll5et3A+7B2gNNDNJbfQ6BoPhP30EX+uKr9/RG7GaxERM96ywxv766DupZQvAmzd/zWATazRAa8GsSe7KS7CbdVyR/AUMjaKtSQjO4Ul2UdZdHYFNewM1LYHm3WxD33mGomLjfE+Y//OIY7KwQfsc/Mp15RQOLUFtkZOo0rKMM0ozkL0Pwb/YWEl3Aj2rPZPpPSIvjWCF/1zPUcRZYR1YmkUF4Zgpw4rAAj6jG1EzYjFXFF4yHDtGyIcf8HbaQiMT4LB4Q5srz/CEBZlZESoWP1UC/AfZyLNTAklBxrGp0iepyRlxiLSX0OsTKm1X/ocM/9EOOqPLR8Te0RpLjjzkYO11XEwVoKumNsF68TnEyMv7C/IbFpH+UvfwSOUUuJmaXjiimyCfXU+vKqISa9dzSfXE+dp6WzK8Nmw+FIb2VwCizhdCtFmyinaCFv1wDcWjXlSZk9TVTJcHPTryKQhjdviSvIxbXfTbgWK2H48PPC14uFSaZXDRjo6ZDq9be3s/yIBzXeMthxWu6kWL+upkDgtnhK4Mgu9DLrRY7hRWz6wTM+UutbvQ12OqzGhKN0vj8JOPsluDr8mOoNqQxZh49PburVvIZmL2QYmac707KiLIkeRCrRkNaT3xhbQpOpHldcG6JQrlP1tE0hsJ52muVS21FF8Uwz+DJrYhpddErg5gycdecpqU7v1HA38zkXDZ3feRv2Zygya33adhacuHKH47KG2GDI5J8rw8vjtlmWED3WNTLmbkC9gKJHNwDEU7oafcHOey3nDvTwZFn57Xnh6TPQuGrzkj86muyNaeH0EqgqcvF5AYIinuPVeBHrvO8d2kxybYPjDCbvWlmekAbF/Tz6VDJU1dVoPFX9Wgli95BzrXU3MAc/eY53EdhrJ24TnW2qqWfLIFY9yDl3qid4yA90YpdejlYJPlACXUI56bzXqgzf8fMk7qyNABA/Uj9IWtcHi5hqa/eIgCX9PiLOofFNyRZEh9nSUwfydZpJcF0Dw67m2UMInYE4xFW5jwt/DpFhSlvl8+ebtDQIJeqJhIXdjlrSBecmWCe0ilWA812oha42wdXGZ4XvLiRkNcBw64h0lvGnz6XvWHCI1k5GV+nUKPzWB6vKYypMeBeuMyhPencX8ppLfcIcQK/8EdEevOs/rxVEGcoBWRm0RFzwwmKavmX7wN0FmLZkan0zhxH8ttuSbfzqT0a5i/iNqGPsNKXN8uUZ9VUw4HgSOAF10nodKwu3AVfm09Ax6RST1EexeB2EsDuiNc3pe/H8cndQ8xqvB7alz2XrkjAWY1JO/v0VZXM1K0wL5zpiTKfRVGYlFZFGmo0nvQhLiHx9ecja0QfZv10d/RTueqRd5vX0GkBDQyDRoiUoT+3EM0Pcl96/Qd5hvclFZnX1ef/MwRdGDjjeG2qQFfLIGxrg66dEdRg2T0PaGA9b57SfDkK+7PboBX0oxfnmZKi2r1EBPU9UEpbPB8oRkeHEa9n4yYIMcUf3eDg1FVfXyANiJ7V3OmlPv8taPE8/WT1zMk0UtfxzPpUH9RzxseT9abBV1Lkddj46hZS9N1V6XA6rx8ADyj5Vyb+P7zxPWnlBA+itCSxzD+piWPZgXIi+HLW98hIjlVcsV9bhGF3D7Y7fUHAFwHh+7F6SEJjlF1FBUQTPGc1NFlzfECA4EjTyBguLPLxY1SfiTInLgittJernvwZtkdp1RrBo0P1LmQPgcjyMVHARu0dLOicaSQ5Gevqrvkfvo/V6BfoOmqBcVRwWzvUvdgcN+XKmPnTjmgjy1v6HiYEs2EKI19t+pC/8hfmZ2TdPDykHjiEBWV0fNF5hZzls9RXJC8CcFByeVWUNmTn995OhgIiPm5UMtyvInfz0bLzg+sgl7/y7PTM2T0853VC/PDQHY8puYCFCc/1glGDEXWwfOQig46y9k616HG1Ge3yXLagzd67c+MugEJPrU7S0HdLg3Mh/GzrGoBAdlSSJpce8iLBqhk91yVxO9XxOG2hxGDT/JVcki9VLzjfVGQsPFt/Uk5/uTNArt2yl5Nbmn1XtD5RF1lez/Kz1S7JwzspDeys1zxt2WRAaGUXiMUEIBWbHHd9cV0Vmi9q3a/8QQTyIw+4nxeOQBde0YBAzqeHIkPZJzZh9HX/q30/o6l53/SOegLhyZwsK2YrQVZe6A8NVjUuJ14XVWzTrTMfq0Wbzh+PDGlK3KSpZepCDCBj8aYSVeNOUk1u69DY16vFaaylAw9EHw5nmdZMqu5nUxS/U/Cr6/heUwMWB1YtQOquawzLHtptjAVOXzIdrnUY+BhzQuqEU3Ry5+dg0++oKmj9ST19JiaUw1Y1UDI+6kjSef7qoSwbQoA1w3EkhpBSFhURUVY99kkf8/eWBGOBXN/z2CRaGAmW20HHeuikLFR+REeMnSWqXzW1afLgA6/gdsCceRddH0T83noSPSR0knd1qzc5FWGp0zXdCFniHSb2K1DGNlhUwDDW8Gue7B+kQ2oVAuo20T3qEpNw2zE7PsXyM6x4XryvOPf5AkYtvzlUnfgsFdP3JEU1U6IXBjtSWItLjFMaspyn9VoDqFqBcL2SsMV7e/8QfxePDp+rs93HIHLbS19vIO0OsRlaGT9TLqwduOgsHnVgXZcFGLR5sKYLXDweWmaX7gIIumzsA2jjrS7SlFLti/kZScVEnS/3y1BTkcjo3wmIeGKssih2f2ex+3EIdfTsqF+qVwTwwZfN0nKXa815luMxZOawHU7Qw/QJiLfsdibNncSDTT0iwLccV+YUSX2bMHMef4SWFTAuV17jPW4HevBdEtl4NDwU4iotTdT/ec0esOHQRS1/BNVOgSefBXa6wiUueoPnZBo9cJZN8pW+09eWvhLcemSmf6S3V/cAJJHEeM6hFOEX5DYLxnc0WTSXsx/Nw/azFtOq5tK467Cx1EPd6aPQdzXN8wf6pqeCm2o65aOxs67idSrUL0fBj4HNGneafMc5Akxipv+FYZ81WJMmESZ2J8UXloiR69lPxhu5sXYdHUxZNO7SHkQkSu9131Q5jQMgLmFQYx3mhgDNf4L/IxnOctd4PmqAXF6kcZBFT+Lba5DzvMnGS7VigJjyeGVzR2B2LR85u9W+9gpM99R9++sXrVU60az/MbNEbztwNQ0jjb7UsZsJAdzE477OtwxaoG7ldQlMdOynBKGawPpWbnUpIxAyVvRlNvRuef7VNTrzeE4I/92ccXJFedoI1uFDayMyCjWb+pwwBNGC6jxleTICVhL7ururqHUrcrbB7O7I1fHEMmm3hjpP+EgNiD277smu6n1kV7G8wTeN64M+GPAd35I1JsInKaURewdKCw8BbETed4i4r1sQqC4kNRGbqSQU5sQ2625HZ5feisd2TZR69q7fXF+ENg3btUYAImSjNd8To0SRvzwZz/SBo/h7o5fysjfE26YDroOm20dDcHwoWDwDTO/1A7umoiW4kBYe69uyY1vnWVdPsXgslxPlAEoIJH8J3l5Joz0JyybBn1B0HfvEFeDn2aR1/MX+xf5Y2rn59o7FZhV/RA/lH06PhG1M/11EKiTUbqmcbNO9ffPXPj45AoadFNkm9HO50hHTS1MdDDj4uTv9H7YbXIKWazbtJVP+P6gkgt9XM3TzYd5HZ8mTjduz9f5Z+PsCUn96ZfSmGHhrnPTC8NVr9sEjlYBcd3dU1f/vH1srie0VuQApWgGnRvLohvVm9QPSK0N5/iKmm5hVg76hUjxVrBrXM5QzJopw+flSA++vgPsu9+ebQi/8XUEsDBBQAAgAIAGoYaUmAI88WSwAAAGoAAAAbAAAAdW5pdmVyc2FsL3VuaXZlcnNhbC5wbmcueG1ss7GvyM1RKEstKs7Mz7NVMtQzULK34+WyKShKLctMLVeoAIoBBSFASaHSVsnECMEtz0wpybBVsjA1Q4hlpGamZ5TYKpkhKdQHGgkAUEsBAgAAFAACAAgAQ5RXRw3AMR7AAQAA2gMAAA8AAAAAAAAAAQAAAAAAAAAAAG5vbmUvcGxheWVyLnhtbFBLAQIAABQAAgAIAESUV0cjtE77+wIAALAIAAAUAAAAAAAAAAEAAAAAAO0BAAB1bml2ZXJzYWwvcGxheWVyLnhtbFBLAQIAABQAAgAIAGoYaUko9ViaPUQAAK+LAAAXAAAAAAAAAAAAAAAAABoFAAB1bml2ZXJzYWwvdW5pdmVyc2FsLnBuZ1BLAQIAABQAAgAIAGoYaUmAI88WSwAAAGoAAAAbAAAAAAAAAAEAAAAAAIxJAAB1bml2ZXJzYWwvdW5pdmVyc2FsLnBuZy54bWxQSwUGAAAAAAQABAANAQAAEEoAAAAA"/>
  <p:tag name="ISPRING_PRESENTATION_TITLE" val="W47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1_自定义设计方案">
  <a:themeElements>
    <a:clrScheme name="0中国公安2">
      <a:dk1>
        <a:sysClr val="windowText" lastClr="000000"/>
      </a:dk1>
      <a:lt1>
        <a:sysClr val="window" lastClr="FFFFFF"/>
      </a:lt1>
      <a:dk2>
        <a:srgbClr val="FFAD00"/>
      </a:dk2>
      <a:lt2>
        <a:srgbClr val="E7E6E6"/>
      </a:lt2>
      <a:accent1>
        <a:srgbClr val="C00000"/>
      </a:accent1>
      <a:accent2>
        <a:srgbClr val="FFAD00"/>
      </a:accent2>
      <a:accent3>
        <a:srgbClr val="C00000"/>
      </a:accent3>
      <a:accent4>
        <a:srgbClr val="FFAD00"/>
      </a:accent4>
      <a:accent5>
        <a:srgbClr val="C00000"/>
      </a:accent5>
      <a:accent6>
        <a:srgbClr val="FFAD00"/>
      </a:accent6>
      <a:hlink>
        <a:srgbClr val="C00000"/>
      </a:hlink>
      <a:folHlink>
        <a:srgbClr val="FFAD00"/>
      </a:folHlink>
    </a:clrScheme>
    <a:fontScheme name="Temp">
      <a:majorFont>
        <a:latin typeface="Corbel" panose="020F0302020204030204"/>
        <a:ea typeface="微软雅黑"/>
        <a:cs typeface=""/>
      </a:majorFont>
      <a:minorFont>
        <a:latin typeface="Corbe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2945</Words>
  <Application>Microsoft Office PowerPoint</Application>
  <PresentationFormat>自定义</PresentationFormat>
  <Paragraphs>376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Raleway</vt:lpstr>
      <vt:lpstr>方正尚酷简体</vt:lpstr>
      <vt:lpstr>方正正粗黑简体</vt:lpstr>
      <vt:lpstr>宋体</vt:lpstr>
      <vt:lpstr>微软雅黑</vt:lpstr>
      <vt:lpstr>Agency FB</vt:lpstr>
      <vt:lpstr>Arial</vt:lpstr>
      <vt:lpstr>Calibri</vt:lpstr>
      <vt:lpstr>Corbel</vt:lpstr>
      <vt:lpstr>Ebrima</vt:lpstr>
      <vt:lpstr>Impact</vt:lpstr>
      <vt:lpstr>Open Sans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W475</dc:title>
  <dc:creator/>
  <cp:lastModifiedBy/>
  <cp:revision>1</cp:revision>
  <dcterms:created xsi:type="dcterms:W3CDTF">2017-08-09T03:56:55Z</dcterms:created>
  <dcterms:modified xsi:type="dcterms:W3CDTF">2017-09-17T13:45:28Z</dcterms:modified>
</cp:coreProperties>
</file>