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4" r:id="rId2"/>
    <p:sldMasterId id="2147483656" r:id="rId3"/>
    <p:sldMasterId id="2147483651" r:id="rId4"/>
  </p:sldMasterIdLst>
  <p:sldIdLst>
    <p:sldId id="267" r:id="rId5"/>
    <p:sldId id="270" r:id="rId6"/>
    <p:sldId id="271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49E39"/>
    <a:srgbClr val="8AB833"/>
    <a:srgbClr val="C0CF3A"/>
    <a:srgbClr val="029676"/>
    <a:srgbClr val="4AB5C4"/>
    <a:srgbClr val="0989B1"/>
    <a:srgbClr val="1CADE4"/>
    <a:srgbClr val="2683C6"/>
    <a:srgbClr val="42BA97"/>
    <a:srgbClr val="27CED7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18"/>
    <p:restoredTop sz="92264"/>
  </p:normalViewPr>
  <p:slideViewPr>
    <p:cSldViewPr snapToGrid="0">
      <p:cViewPr varScale="1">
        <p:scale>
          <a:sx n="101" d="100"/>
          <a:sy n="101" d="100"/>
        </p:scale>
        <p:origin x="-828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75771" y="116114"/>
            <a:ext cx="116115" cy="566057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矩形 2"/>
          <p:cNvSpPr/>
          <p:nvPr userDrawn="1"/>
        </p:nvSpPr>
        <p:spPr>
          <a:xfrm>
            <a:off x="449285" y="116114"/>
            <a:ext cx="116115" cy="566057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 userDrawn="1"/>
        </p:nvSpPr>
        <p:spPr>
          <a:xfrm>
            <a:off x="622799" y="116114"/>
            <a:ext cx="116115" cy="56605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 userDrawn="1"/>
        </p:nvSpPr>
        <p:spPr>
          <a:xfrm>
            <a:off x="797210" y="116114"/>
            <a:ext cx="116115" cy="566057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 userDrawn="1"/>
        </p:nvSpPr>
        <p:spPr>
          <a:xfrm>
            <a:off x="4614838" y="116114"/>
            <a:ext cx="116115" cy="56605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 userDrawn="1"/>
        </p:nvSpPr>
        <p:spPr>
          <a:xfrm>
            <a:off x="4801175" y="116114"/>
            <a:ext cx="116115" cy="566057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 userDrawn="1"/>
        </p:nvSpPr>
        <p:spPr>
          <a:xfrm>
            <a:off x="4988406" y="116114"/>
            <a:ext cx="116115" cy="566057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971622" y="134357"/>
            <a:ext cx="3572100" cy="529569"/>
          </a:xfrm>
          <a:prstGeom prst="rect">
            <a:avLst/>
          </a:prstGeom>
          <a:ln w="12700" cmpd="sng">
            <a:solidFill>
              <a:schemeClr val="tx1"/>
            </a:solidFill>
          </a:ln>
        </p:spPr>
        <p:txBody>
          <a:bodyPr vert="horz" anchor="ctr"/>
          <a:lstStyle>
            <a:lvl1pPr marL="0" indent="0" algn="l">
              <a:buNone/>
              <a:defRPr sz="1800" b="1"/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4357081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75771" y="116114"/>
            <a:ext cx="116115" cy="566057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矩形 2"/>
          <p:cNvSpPr/>
          <p:nvPr userDrawn="1"/>
        </p:nvSpPr>
        <p:spPr>
          <a:xfrm>
            <a:off x="449285" y="116114"/>
            <a:ext cx="116115" cy="566057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 userDrawn="1"/>
        </p:nvSpPr>
        <p:spPr>
          <a:xfrm>
            <a:off x="622799" y="116114"/>
            <a:ext cx="116115" cy="56605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 userDrawn="1"/>
        </p:nvSpPr>
        <p:spPr>
          <a:xfrm>
            <a:off x="797210" y="116114"/>
            <a:ext cx="116115" cy="566057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 userDrawn="1"/>
        </p:nvSpPr>
        <p:spPr>
          <a:xfrm>
            <a:off x="4614838" y="116114"/>
            <a:ext cx="116115" cy="56605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 userDrawn="1"/>
        </p:nvSpPr>
        <p:spPr>
          <a:xfrm>
            <a:off x="4801175" y="116114"/>
            <a:ext cx="116115" cy="566057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 userDrawn="1"/>
        </p:nvSpPr>
        <p:spPr>
          <a:xfrm>
            <a:off x="4988406" y="116114"/>
            <a:ext cx="116115" cy="566057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971622" y="134357"/>
            <a:ext cx="3572100" cy="529569"/>
          </a:xfrm>
          <a:prstGeom prst="rect">
            <a:avLst/>
          </a:prstGeom>
          <a:ln w="12700" cmpd="sng">
            <a:solidFill>
              <a:schemeClr val="tx1"/>
            </a:solidFill>
          </a:ln>
        </p:spPr>
        <p:txBody>
          <a:bodyPr vert="horz" anchor="ctr"/>
          <a:lstStyle>
            <a:lvl1pPr marL="0" indent="0" algn="l">
              <a:buNone/>
              <a:defRPr sz="1800" b="1"/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433605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75771" y="116114"/>
            <a:ext cx="116115" cy="566057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矩形 2"/>
          <p:cNvSpPr/>
          <p:nvPr userDrawn="1"/>
        </p:nvSpPr>
        <p:spPr>
          <a:xfrm>
            <a:off x="449285" y="116114"/>
            <a:ext cx="116115" cy="566057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 userDrawn="1"/>
        </p:nvSpPr>
        <p:spPr>
          <a:xfrm>
            <a:off x="622799" y="116114"/>
            <a:ext cx="116115" cy="56605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 userDrawn="1"/>
        </p:nvSpPr>
        <p:spPr>
          <a:xfrm>
            <a:off x="797210" y="116114"/>
            <a:ext cx="116115" cy="566057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 userDrawn="1"/>
        </p:nvSpPr>
        <p:spPr>
          <a:xfrm>
            <a:off x="4614838" y="116114"/>
            <a:ext cx="116115" cy="56605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 userDrawn="1"/>
        </p:nvSpPr>
        <p:spPr>
          <a:xfrm>
            <a:off x="4801175" y="116114"/>
            <a:ext cx="116115" cy="566057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 userDrawn="1"/>
        </p:nvSpPr>
        <p:spPr>
          <a:xfrm>
            <a:off x="4988406" y="116114"/>
            <a:ext cx="116115" cy="566057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971622" y="134357"/>
            <a:ext cx="3572100" cy="529569"/>
          </a:xfrm>
          <a:prstGeom prst="rect">
            <a:avLst/>
          </a:prstGeom>
          <a:ln w="12700" cmpd="sng">
            <a:solidFill>
              <a:schemeClr val="tx1"/>
            </a:solidFill>
          </a:ln>
        </p:spPr>
        <p:txBody>
          <a:bodyPr vert="horz" anchor="ctr"/>
          <a:lstStyle>
            <a:lvl1pPr marL="0" indent="0" algn="l">
              <a:buNone/>
              <a:defRPr sz="1800" b="1"/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0618853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竖排文字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04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24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589" y="759875"/>
            <a:ext cx="1402001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字体使用 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行距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声明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011" y="759875"/>
            <a:ext cx="7074345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309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英文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Century Gothic</a:t>
            </a: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中文 微软雅黑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正文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1.3</a:t>
            </a: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0" i="0" u="none" strike="noStrike" kern="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cn.bing.com</a:t>
            </a: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24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24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03" y="182447"/>
            <a:ext cx="77777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24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0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/>
                <a:ea typeface="微软雅黑" charset="0"/>
                <a:cs typeface="Segoe UI Light"/>
              </a:rPr>
              <a:t>OfficePLUS</a:t>
            </a:r>
            <a:endParaRPr kumimoji="0" lang="zh-CN" altLang="en-US" sz="1000" b="0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691887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26727" y="2788088"/>
            <a:ext cx="3177903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041" y="4007796"/>
            <a:ext cx="3347390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154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17750676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9482193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215426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9085972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0306618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</p:sldLayoutIdLst>
  <p:txStyles>
    <p:titleStyle>
      <a:lvl1pPr algn="ctr" defTabSz="609524" rtl="0" eaLnBrk="1" latinLnBrk="0" hangingPunct="1">
        <a:spcBef>
          <a:spcPct val="0"/>
        </a:spcBef>
        <a:buNone/>
        <a:defRPr sz="586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43" indent="-457143" algn="l" defTabSz="609524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476" indent="-380952" algn="l" defTabSz="609524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810" indent="-304762" algn="l" defTabSz="609524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334" indent="-304762" algn="l" defTabSz="609524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2857" indent="-304762" algn="l" defTabSz="609524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381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1905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429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0952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24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048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571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095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619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143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6666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190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CLICK HERE TO ADD YOUR TITLE</a:t>
            </a:r>
            <a:endParaRPr kumimoji="1"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5975784" y="5879986"/>
            <a:ext cx="78057" cy="97801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 rot="16200000">
            <a:off x="6230620" y="5625150"/>
            <a:ext cx="80353" cy="59002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5" name="矩形 4"/>
          <p:cNvSpPr/>
          <p:nvPr/>
        </p:nvSpPr>
        <p:spPr>
          <a:xfrm>
            <a:off x="6515298" y="5583826"/>
            <a:ext cx="78057" cy="37651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6" name="椭圆 5"/>
          <p:cNvSpPr/>
          <p:nvPr/>
        </p:nvSpPr>
        <p:spPr>
          <a:xfrm>
            <a:off x="5342141" y="4725193"/>
            <a:ext cx="270905" cy="273202"/>
          </a:xfrm>
          <a:prstGeom prst="ellipse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7" name="矩形 6"/>
          <p:cNvSpPr/>
          <p:nvPr/>
        </p:nvSpPr>
        <p:spPr>
          <a:xfrm>
            <a:off x="5971192" y="5312920"/>
            <a:ext cx="78057" cy="57395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8" name="矩形 7"/>
          <p:cNvSpPr/>
          <p:nvPr/>
        </p:nvSpPr>
        <p:spPr>
          <a:xfrm rot="5400000">
            <a:off x="5678476" y="5066121"/>
            <a:ext cx="80354" cy="57395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9" name="矩形 8"/>
          <p:cNvSpPr/>
          <p:nvPr/>
        </p:nvSpPr>
        <p:spPr>
          <a:xfrm rot="10800000">
            <a:off x="5429382" y="4817025"/>
            <a:ext cx="78057" cy="576249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0" name="矩形 9"/>
          <p:cNvSpPr/>
          <p:nvPr/>
        </p:nvSpPr>
        <p:spPr>
          <a:xfrm>
            <a:off x="5975784" y="4755039"/>
            <a:ext cx="78057" cy="55788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1" name="矩形 10"/>
          <p:cNvSpPr/>
          <p:nvPr/>
        </p:nvSpPr>
        <p:spPr>
          <a:xfrm rot="5400000">
            <a:off x="6395916" y="4403781"/>
            <a:ext cx="78057" cy="78057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6744879" y="4309652"/>
            <a:ext cx="80354" cy="523444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3" name="椭圆 12"/>
          <p:cNvSpPr/>
          <p:nvPr/>
        </p:nvSpPr>
        <p:spPr>
          <a:xfrm>
            <a:off x="6648455" y="4183382"/>
            <a:ext cx="273202" cy="270905"/>
          </a:xfrm>
          <a:prstGeom prst="ellipse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5975784" y="4181087"/>
            <a:ext cx="78057" cy="58083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5" name="矩形 14"/>
          <p:cNvSpPr/>
          <p:nvPr/>
        </p:nvSpPr>
        <p:spPr>
          <a:xfrm rot="5400000">
            <a:off x="5576312" y="3799983"/>
            <a:ext cx="78057" cy="844858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6" name="矩形 15"/>
          <p:cNvSpPr/>
          <p:nvPr/>
        </p:nvSpPr>
        <p:spPr>
          <a:xfrm>
            <a:off x="5192913" y="3774728"/>
            <a:ext cx="80354" cy="4798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5094193" y="3586472"/>
            <a:ext cx="275497" cy="275497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8" name="矩形 17"/>
          <p:cNvSpPr/>
          <p:nvPr/>
        </p:nvSpPr>
        <p:spPr>
          <a:xfrm>
            <a:off x="5975784" y="3641571"/>
            <a:ext cx="78057" cy="53951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9" name="矩形 18"/>
          <p:cNvSpPr/>
          <p:nvPr/>
        </p:nvSpPr>
        <p:spPr>
          <a:xfrm rot="5400000">
            <a:off x="6499228" y="3161748"/>
            <a:ext cx="80353" cy="104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6981348" y="3150268"/>
            <a:ext cx="80353" cy="53951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1" name="椭圆 20"/>
          <p:cNvSpPr/>
          <p:nvPr/>
        </p:nvSpPr>
        <p:spPr>
          <a:xfrm>
            <a:off x="6884924" y="3074507"/>
            <a:ext cx="273201" cy="273200"/>
          </a:xfrm>
          <a:prstGeom prst="ellipse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5975784" y="3074507"/>
            <a:ext cx="78057" cy="56706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3" name="矩形 22"/>
          <p:cNvSpPr/>
          <p:nvPr/>
        </p:nvSpPr>
        <p:spPr>
          <a:xfrm rot="5400000">
            <a:off x="5463819" y="2562541"/>
            <a:ext cx="80353" cy="10951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4956445" y="2594683"/>
            <a:ext cx="80353" cy="53721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5" name="椭圆 24"/>
          <p:cNvSpPr/>
          <p:nvPr/>
        </p:nvSpPr>
        <p:spPr>
          <a:xfrm>
            <a:off x="4857724" y="2498259"/>
            <a:ext cx="275497" cy="275497"/>
          </a:xfrm>
          <a:prstGeom prst="ellips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5975784" y="2551063"/>
            <a:ext cx="78057" cy="521148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7" name="矩形 26"/>
          <p:cNvSpPr/>
          <p:nvPr/>
        </p:nvSpPr>
        <p:spPr>
          <a:xfrm rot="5400000">
            <a:off x="6641569" y="1901349"/>
            <a:ext cx="80353" cy="1379782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8" name="矩形 27"/>
          <p:cNvSpPr/>
          <p:nvPr/>
        </p:nvSpPr>
        <p:spPr>
          <a:xfrm>
            <a:off x="7293578" y="2107971"/>
            <a:ext cx="78057" cy="518853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9" name="椭圆 28"/>
          <p:cNvSpPr/>
          <p:nvPr/>
        </p:nvSpPr>
        <p:spPr>
          <a:xfrm>
            <a:off x="7190266" y="1986294"/>
            <a:ext cx="275497" cy="273200"/>
          </a:xfrm>
          <a:prstGeom prst="ellipse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0" name="椭圆 29"/>
          <p:cNvSpPr/>
          <p:nvPr/>
        </p:nvSpPr>
        <p:spPr>
          <a:xfrm>
            <a:off x="6421171" y="5358836"/>
            <a:ext cx="273201" cy="273202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grpSp>
        <p:nvGrpSpPr>
          <p:cNvPr id="79" name="组 78"/>
          <p:cNvGrpSpPr/>
          <p:nvPr/>
        </p:nvGrpSpPr>
        <p:grpSpPr>
          <a:xfrm>
            <a:off x="1335542" y="2171378"/>
            <a:ext cx="3307463" cy="771253"/>
            <a:chOff x="1335542" y="2171378"/>
            <a:chExt cx="3307463" cy="771253"/>
          </a:xfrm>
        </p:grpSpPr>
        <p:sp>
          <p:nvSpPr>
            <p:cNvPr id="75" name="矩形 74"/>
            <p:cNvSpPr/>
            <p:nvPr/>
          </p:nvSpPr>
          <p:spPr>
            <a:xfrm>
              <a:off x="1335542" y="2270780"/>
              <a:ext cx="2498880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77" name="椭圆 76"/>
            <p:cNvSpPr/>
            <p:nvPr/>
          </p:nvSpPr>
          <p:spPr>
            <a:xfrm>
              <a:off x="3871752" y="2171378"/>
              <a:ext cx="771253" cy="771253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1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0" name="组 79"/>
          <p:cNvGrpSpPr/>
          <p:nvPr/>
        </p:nvGrpSpPr>
        <p:grpSpPr>
          <a:xfrm>
            <a:off x="1559772" y="3338593"/>
            <a:ext cx="3307463" cy="771253"/>
            <a:chOff x="1335542" y="2171378"/>
            <a:chExt cx="3307463" cy="771253"/>
          </a:xfrm>
        </p:grpSpPr>
        <p:sp>
          <p:nvSpPr>
            <p:cNvPr id="81" name="矩形 80"/>
            <p:cNvSpPr/>
            <p:nvPr/>
          </p:nvSpPr>
          <p:spPr>
            <a:xfrm>
              <a:off x="1335542" y="2270780"/>
              <a:ext cx="2498880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82" name="椭圆 81"/>
            <p:cNvSpPr/>
            <p:nvPr/>
          </p:nvSpPr>
          <p:spPr>
            <a:xfrm>
              <a:off x="3871752" y="2171378"/>
              <a:ext cx="771253" cy="771253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2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3" name="组 82"/>
          <p:cNvGrpSpPr/>
          <p:nvPr/>
        </p:nvGrpSpPr>
        <p:grpSpPr>
          <a:xfrm>
            <a:off x="1846420" y="4476167"/>
            <a:ext cx="3307463" cy="771253"/>
            <a:chOff x="1335542" y="2171378"/>
            <a:chExt cx="3307463" cy="771253"/>
          </a:xfrm>
        </p:grpSpPr>
        <p:sp>
          <p:nvSpPr>
            <p:cNvPr id="84" name="矩形 83"/>
            <p:cNvSpPr/>
            <p:nvPr/>
          </p:nvSpPr>
          <p:spPr>
            <a:xfrm>
              <a:off x="1335542" y="2270780"/>
              <a:ext cx="2498880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85" name="椭圆 84"/>
            <p:cNvSpPr/>
            <p:nvPr/>
          </p:nvSpPr>
          <p:spPr>
            <a:xfrm>
              <a:off x="3871752" y="2171378"/>
              <a:ext cx="771253" cy="771253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3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7" name="组 86"/>
          <p:cNvGrpSpPr/>
          <p:nvPr/>
        </p:nvGrpSpPr>
        <p:grpSpPr>
          <a:xfrm>
            <a:off x="7712431" y="1722344"/>
            <a:ext cx="3444640" cy="771253"/>
            <a:chOff x="7242635" y="805307"/>
            <a:chExt cx="3444640" cy="771253"/>
          </a:xfrm>
        </p:grpSpPr>
        <p:sp>
          <p:nvSpPr>
            <p:cNvPr id="69" name="矩形 68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86" name="椭圆 85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4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8" name="组 87"/>
          <p:cNvGrpSpPr/>
          <p:nvPr/>
        </p:nvGrpSpPr>
        <p:grpSpPr>
          <a:xfrm>
            <a:off x="7371635" y="2799680"/>
            <a:ext cx="3444640" cy="771253"/>
            <a:chOff x="7242635" y="805307"/>
            <a:chExt cx="3444640" cy="771253"/>
          </a:xfrm>
        </p:grpSpPr>
        <p:sp>
          <p:nvSpPr>
            <p:cNvPr id="89" name="矩形 88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90" name="椭圆 89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5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91" name="组 90"/>
          <p:cNvGrpSpPr/>
          <p:nvPr/>
        </p:nvGrpSpPr>
        <p:grpSpPr>
          <a:xfrm>
            <a:off x="7225720" y="3990223"/>
            <a:ext cx="3444640" cy="771253"/>
            <a:chOff x="7242635" y="805307"/>
            <a:chExt cx="3444640" cy="771253"/>
          </a:xfrm>
        </p:grpSpPr>
        <p:sp>
          <p:nvSpPr>
            <p:cNvPr id="92" name="矩形 91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93" name="椭圆 92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6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94" name="组 93"/>
          <p:cNvGrpSpPr/>
          <p:nvPr/>
        </p:nvGrpSpPr>
        <p:grpSpPr>
          <a:xfrm>
            <a:off x="6884924" y="5067559"/>
            <a:ext cx="3444640" cy="771253"/>
            <a:chOff x="7242635" y="805307"/>
            <a:chExt cx="3444640" cy="771253"/>
          </a:xfrm>
        </p:grpSpPr>
        <p:sp>
          <p:nvSpPr>
            <p:cNvPr id="95" name="矩形 94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96" name="椭圆 95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7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6602607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CLICK HERE TO ADD YOUR TITLE</a:t>
            </a:r>
            <a:endParaRPr kumimoji="1"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5975784" y="5879986"/>
            <a:ext cx="78057" cy="978014"/>
          </a:xfrm>
          <a:prstGeom prst="rect">
            <a:avLst/>
          </a:prstGeom>
          <a:solidFill>
            <a:srgbClr val="1CADE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 rot="16200000">
            <a:off x="6230620" y="5625150"/>
            <a:ext cx="80353" cy="590022"/>
          </a:xfrm>
          <a:prstGeom prst="rect">
            <a:avLst/>
          </a:prstGeom>
          <a:solidFill>
            <a:srgbClr val="1CADE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5" name="矩形 4"/>
          <p:cNvSpPr/>
          <p:nvPr/>
        </p:nvSpPr>
        <p:spPr>
          <a:xfrm>
            <a:off x="6515298" y="5583826"/>
            <a:ext cx="78057" cy="376513"/>
          </a:xfrm>
          <a:prstGeom prst="rect">
            <a:avLst/>
          </a:prstGeom>
          <a:solidFill>
            <a:srgbClr val="1CADE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6" name="椭圆 5"/>
          <p:cNvSpPr/>
          <p:nvPr/>
        </p:nvSpPr>
        <p:spPr>
          <a:xfrm>
            <a:off x="5342141" y="4725193"/>
            <a:ext cx="270905" cy="273202"/>
          </a:xfrm>
          <a:prstGeom prst="ellipse">
            <a:avLst/>
          </a:prstGeom>
          <a:solidFill>
            <a:srgbClr val="2683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7" name="矩形 6"/>
          <p:cNvSpPr/>
          <p:nvPr/>
        </p:nvSpPr>
        <p:spPr>
          <a:xfrm>
            <a:off x="5971192" y="5312920"/>
            <a:ext cx="78057" cy="573952"/>
          </a:xfrm>
          <a:prstGeom prst="rect">
            <a:avLst/>
          </a:prstGeom>
          <a:solidFill>
            <a:srgbClr val="2683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8" name="矩形 7"/>
          <p:cNvSpPr/>
          <p:nvPr/>
        </p:nvSpPr>
        <p:spPr>
          <a:xfrm rot="5400000">
            <a:off x="5678476" y="5066121"/>
            <a:ext cx="80354" cy="573952"/>
          </a:xfrm>
          <a:prstGeom prst="rect">
            <a:avLst/>
          </a:prstGeom>
          <a:solidFill>
            <a:srgbClr val="2683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9" name="矩形 8"/>
          <p:cNvSpPr/>
          <p:nvPr/>
        </p:nvSpPr>
        <p:spPr>
          <a:xfrm rot="10800000">
            <a:off x="5429382" y="4817025"/>
            <a:ext cx="78057" cy="576249"/>
          </a:xfrm>
          <a:prstGeom prst="rect">
            <a:avLst/>
          </a:prstGeom>
          <a:solidFill>
            <a:srgbClr val="2683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0" name="矩形 9"/>
          <p:cNvSpPr/>
          <p:nvPr/>
        </p:nvSpPr>
        <p:spPr>
          <a:xfrm>
            <a:off x="5975784" y="4755039"/>
            <a:ext cx="78057" cy="557881"/>
          </a:xfrm>
          <a:prstGeom prst="rect">
            <a:avLst/>
          </a:prstGeom>
          <a:solidFill>
            <a:srgbClr val="27CE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1" name="矩形 10"/>
          <p:cNvSpPr/>
          <p:nvPr/>
        </p:nvSpPr>
        <p:spPr>
          <a:xfrm rot="5400000">
            <a:off x="6395916" y="4403781"/>
            <a:ext cx="78057" cy="780575"/>
          </a:xfrm>
          <a:prstGeom prst="rect">
            <a:avLst/>
          </a:prstGeom>
          <a:solidFill>
            <a:srgbClr val="27CE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6744879" y="4309652"/>
            <a:ext cx="80354" cy="523444"/>
          </a:xfrm>
          <a:prstGeom prst="rect">
            <a:avLst/>
          </a:prstGeom>
          <a:solidFill>
            <a:srgbClr val="27CE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3" name="椭圆 12"/>
          <p:cNvSpPr/>
          <p:nvPr/>
        </p:nvSpPr>
        <p:spPr>
          <a:xfrm>
            <a:off x="6648455" y="4183382"/>
            <a:ext cx="273202" cy="270905"/>
          </a:xfrm>
          <a:prstGeom prst="ellipse">
            <a:avLst/>
          </a:prstGeom>
          <a:solidFill>
            <a:srgbClr val="27CE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5975784" y="4181087"/>
            <a:ext cx="78057" cy="580839"/>
          </a:xfrm>
          <a:prstGeom prst="rect">
            <a:avLst/>
          </a:prstGeom>
          <a:solidFill>
            <a:srgbClr val="42BA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5" name="矩形 14"/>
          <p:cNvSpPr/>
          <p:nvPr/>
        </p:nvSpPr>
        <p:spPr>
          <a:xfrm rot="5400000">
            <a:off x="5576312" y="3799983"/>
            <a:ext cx="78057" cy="844858"/>
          </a:xfrm>
          <a:prstGeom prst="rect">
            <a:avLst/>
          </a:prstGeom>
          <a:solidFill>
            <a:srgbClr val="42BA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6" name="矩形 15"/>
          <p:cNvSpPr/>
          <p:nvPr/>
        </p:nvSpPr>
        <p:spPr>
          <a:xfrm>
            <a:off x="5192913" y="3774728"/>
            <a:ext cx="80354" cy="479825"/>
          </a:xfrm>
          <a:prstGeom prst="rect">
            <a:avLst/>
          </a:prstGeom>
          <a:solidFill>
            <a:srgbClr val="42BA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5094193" y="3586472"/>
            <a:ext cx="275497" cy="275497"/>
          </a:xfrm>
          <a:prstGeom prst="ellipse">
            <a:avLst/>
          </a:prstGeom>
          <a:solidFill>
            <a:srgbClr val="42BA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8" name="矩形 17"/>
          <p:cNvSpPr/>
          <p:nvPr/>
        </p:nvSpPr>
        <p:spPr>
          <a:xfrm>
            <a:off x="5975784" y="3641571"/>
            <a:ext cx="78057" cy="539516"/>
          </a:xfrm>
          <a:prstGeom prst="rect">
            <a:avLst/>
          </a:prstGeom>
          <a:solidFill>
            <a:srgbClr val="3E885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9" name="矩形 18"/>
          <p:cNvSpPr/>
          <p:nvPr/>
        </p:nvSpPr>
        <p:spPr>
          <a:xfrm rot="5400000">
            <a:off x="6499228" y="3161748"/>
            <a:ext cx="80353" cy="1044592"/>
          </a:xfrm>
          <a:prstGeom prst="rect">
            <a:avLst/>
          </a:prstGeom>
          <a:solidFill>
            <a:srgbClr val="3E885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6981348" y="3150268"/>
            <a:ext cx="80353" cy="539516"/>
          </a:xfrm>
          <a:prstGeom prst="rect">
            <a:avLst/>
          </a:prstGeom>
          <a:solidFill>
            <a:srgbClr val="3E885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1" name="椭圆 20"/>
          <p:cNvSpPr/>
          <p:nvPr/>
        </p:nvSpPr>
        <p:spPr>
          <a:xfrm>
            <a:off x="6884924" y="3074507"/>
            <a:ext cx="273201" cy="273200"/>
          </a:xfrm>
          <a:prstGeom prst="ellipse">
            <a:avLst/>
          </a:prstGeom>
          <a:solidFill>
            <a:srgbClr val="3E885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5975784" y="3074507"/>
            <a:ext cx="78057" cy="567064"/>
          </a:xfrm>
          <a:prstGeom prst="rect">
            <a:avLst/>
          </a:prstGeom>
          <a:solidFill>
            <a:srgbClr val="62A3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3" name="矩形 22"/>
          <p:cNvSpPr/>
          <p:nvPr/>
        </p:nvSpPr>
        <p:spPr>
          <a:xfrm rot="5400000">
            <a:off x="5463819" y="2562541"/>
            <a:ext cx="80353" cy="1095100"/>
          </a:xfrm>
          <a:prstGeom prst="rect">
            <a:avLst/>
          </a:prstGeom>
          <a:solidFill>
            <a:srgbClr val="62A3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4956445" y="2594683"/>
            <a:ext cx="80353" cy="537219"/>
          </a:xfrm>
          <a:prstGeom prst="rect">
            <a:avLst/>
          </a:prstGeom>
          <a:solidFill>
            <a:srgbClr val="62A3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5" name="椭圆 24"/>
          <p:cNvSpPr/>
          <p:nvPr/>
        </p:nvSpPr>
        <p:spPr>
          <a:xfrm>
            <a:off x="4857724" y="2498259"/>
            <a:ext cx="275497" cy="275497"/>
          </a:xfrm>
          <a:prstGeom prst="ellipse">
            <a:avLst/>
          </a:prstGeom>
          <a:solidFill>
            <a:srgbClr val="62A3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5975784" y="2551063"/>
            <a:ext cx="78057" cy="521148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7" name="矩形 26"/>
          <p:cNvSpPr/>
          <p:nvPr/>
        </p:nvSpPr>
        <p:spPr>
          <a:xfrm rot="5400000">
            <a:off x="6641569" y="1901349"/>
            <a:ext cx="80353" cy="1379782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8" name="矩形 27"/>
          <p:cNvSpPr/>
          <p:nvPr/>
        </p:nvSpPr>
        <p:spPr>
          <a:xfrm>
            <a:off x="7293578" y="2107971"/>
            <a:ext cx="78057" cy="518853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9" name="椭圆 28"/>
          <p:cNvSpPr/>
          <p:nvPr/>
        </p:nvSpPr>
        <p:spPr>
          <a:xfrm>
            <a:off x="7190266" y="1986294"/>
            <a:ext cx="275497" cy="273200"/>
          </a:xfrm>
          <a:prstGeom prst="ellipse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0" name="椭圆 29"/>
          <p:cNvSpPr/>
          <p:nvPr/>
        </p:nvSpPr>
        <p:spPr>
          <a:xfrm>
            <a:off x="6421171" y="5358836"/>
            <a:ext cx="273201" cy="273202"/>
          </a:xfrm>
          <a:prstGeom prst="ellipse">
            <a:avLst/>
          </a:prstGeom>
          <a:solidFill>
            <a:srgbClr val="1CADE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grpSp>
        <p:nvGrpSpPr>
          <p:cNvPr id="79" name="组 78"/>
          <p:cNvGrpSpPr/>
          <p:nvPr/>
        </p:nvGrpSpPr>
        <p:grpSpPr>
          <a:xfrm>
            <a:off x="1335542" y="2171378"/>
            <a:ext cx="3307463" cy="771253"/>
            <a:chOff x="1335542" y="2171378"/>
            <a:chExt cx="3307463" cy="771253"/>
          </a:xfrm>
        </p:grpSpPr>
        <p:sp>
          <p:nvSpPr>
            <p:cNvPr id="75" name="矩形 74"/>
            <p:cNvSpPr/>
            <p:nvPr/>
          </p:nvSpPr>
          <p:spPr>
            <a:xfrm>
              <a:off x="1335542" y="2270780"/>
              <a:ext cx="2498880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77" name="椭圆 76"/>
            <p:cNvSpPr/>
            <p:nvPr/>
          </p:nvSpPr>
          <p:spPr>
            <a:xfrm>
              <a:off x="3871752" y="2171378"/>
              <a:ext cx="771253" cy="771253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1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0" name="组 79"/>
          <p:cNvGrpSpPr/>
          <p:nvPr/>
        </p:nvGrpSpPr>
        <p:grpSpPr>
          <a:xfrm>
            <a:off x="1559772" y="3338593"/>
            <a:ext cx="3307463" cy="771253"/>
            <a:chOff x="1335542" y="2171378"/>
            <a:chExt cx="3307463" cy="771253"/>
          </a:xfrm>
        </p:grpSpPr>
        <p:sp>
          <p:nvSpPr>
            <p:cNvPr id="81" name="矩形 80"/>
            <p:cNvSpPr/>
            <p:nvPr/>
          </p:nvSpPr>
          <p:spPr>
            <a:xfrm>
              <a:off x="1335542" y="2270780"/>
              <a:ext cx="2498880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82" name="椭圆 81"/>
            <p:cNvSpPr/>
            <p:nvPr/>
          </p:nvSpPr>
          <p:spPr>
            <a:xfrm>
              <a:off x="3871752" y="2171378"/>
              <a:ext cx="771253" cy="771253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2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3" name="组 82"/>
          <p:cNvGrpSpPr/>
          <p:nvPr/>
        </p:nvGrpSpPr>
        <p:grpSpPr>
          <a:xfrm>
            <a:off x="1846420" y="4476167"/>
            <a:ext cx="3307463" cy="771253"/>
            <a:chOff x="1335542" y="2171378"/>
            <a:chExt cx="3307463" cy="771253"/>
          </a:xfrm>
        </p:grpSpPr>
        <p:sp>
          <p:nvSpPr>
            <p:cNvPr id="84" name="矩形 83"/>
            <p:cNvSpPr/>
            <p:nvPr/>
          </p:nvSpPr>
          <p:spPr>
            <a:xfrm>
              <a:off x="1335542" y="2270780"/>
              <a:ext cx="2498880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85" name="椭圆 84"/>
            <p:cNvSpPr/>
            <p:nvPr/>
          </p:nvSpPr>
          <p:spPr>
            <a:xfrm>
              <a:off x="3871752" y="2171378"/>
              <a:ext cx="771253" cy="771253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3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7" name="组 86"/>
          <p:cNvGrpSpPr/>
          <p:nvPr/>
        </p:nvGrpSpPr>
        <p:grpSpPr>
          <a:xfrm>
            <a:off x="7712431" y="1722344"/>
            <a:ext cx="3444640" cy="771253"/>
            <a:chOff x="7242635" y="805307"/>
            <a:chExt cx="3444640" cy="771253"/>
          </a:xfrm>
        </p:grpSpPr>
        <p:sp>
          <p:nvSpPr>
            <p:cNvPr id="69" name="矩形 68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86" name="椭圆 85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4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8" name="组 87"/>
          <p:cNvGrpSpPr/>
          <p:nvPr/>
        </p:nvGrpSpPr>
        <p:grpSpPr>
          <a:xfrm>
            <a:off x="7371635" y="2799680"/>
            <a:ext cx="3444640" cy="771253"/>
            <a:chOff x="7242635" y="805307"/>
            <a:chExt cx="3444640" cy="771253"/>
          </a:xfrm>
        </p:grpSpPr>
        <p:sp>
          <p:nvSpPr>
            <p:cNvPr id="89" name="矩形 88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90" name="椭圆 89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5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91" name="组 90"/>
          <p:cNvGrpSpPr/>
          <p:nvPr/>
        </p:nvGrpSpPr>
        <p:grpSpPr>
          <a:xfrm>
            <a:off x="7225720" y="3990223"/>
            <a:ext cx="3444640" cy="771253"/>
            <a:chOff x="7242635" y="805307"/>
            <a:chExt cx="3444640" cy="771253"/>
          </a:xfrm>
        </p:grpSpPr>
        <p:sp>
          <p:nvSpPr>
            <p:cNvPr id="92" name="矩形 91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93" name="椭圆 92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6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94" name="组 93"/>
          <p:cNvGrpSpPr/>
          <p:nvPr/>
        </p:nvGrpSpPr>
        <p:grpSpPr>
          <a:xfrm>
            <a:off x="6884924" y="5067559"/>
            <a:ext cx="3444640" cy="771253"/>
            <a:chOff x="7242635" y="805307"/>
            <a:chExt cx="3444640" cy="771253"/>
          </a:xfrm>
        </p:grpSpPr>
        <p:sp>
          <p:nvSpPr>
            <p:cNvPr id="95" name="矩形 94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96" name="椭圆 95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7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26901332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CLICK HERE TO ADD YOUR TITLE</a:t>
            </a:r>
            <a:endParaRPr kumimoji="1"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5975784" y="5879986"/>
            <a:ext cx="78057" cy="978014"/>
          </a:xfrm>
          <a:prstGeom prst="rect">
            <a:avLst/>
          </a:prstGeom>
          <a:solidFill>
            <a:srgbClr val="549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 rot="16200000">
            <a:off x="6230620" y="5625150"/>
            <a:ext cx="80353" cy="590022"/>
          </a:xfrm>
          <a:prstGeom prst="rect">
            <a:avLst/>
          </a:prstGeom>
          <a:solidFill>
            <a:srgbClr val="549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5" name="矩形 4"/>
          <p:cNvSpPr/>
          <p:nvPr/>
        </p:nvSpPr>
        <p:spPr>
          <a:xfrm>
            <a:off x="6515298" y="5583826"/>
            <a:ext cx="78057" cy="376513"/>
          </a:xfrm>
          <a:prstGeom prst="rect">
            <a:avLst/>
          </a:prstGeom>
          <a:solidFill>
            <a:srgbClr val="549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6" name="椭圆 5"/>
          <p:cNvSpPr/>
          <p:nvPr/>
        </p:nvSpPr>
        <p:spPr>
          <a:xfrm>
            <a:off x="5342141" y="4725193"/>
            <a:ext cx="270905" cy="273202"/>
          </a:xfrm>
          <a:prstGeom prst="ellipse">
            <a:avLst/>
          </a:prstGeom>
          <a:solidFill>
            <a:srgbClr val="8AB8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7" name="矩形 6"/>
          <p:cNvSpPr/>
          <p:nvPr/>
        </p:nvSpPr>
        <p:spPr>
          <a:xfrm>
            <a:off x="5971192" y="5312920"/>
            <a:ext cx="78057" cy="573952"/>
          </a:xfrm>
          <a:prstGeom prst="rect">
            <a:avLst/>
          </a:prstGeom>
          <a:solidFill>
            <a:srgbClr val="8AB8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 dirty="0">
              <a:solidFill>
                <a:prstClr val="white"/>
              </a:solidFill>
            </a:endParaRPr>
          </a:p>
        </p:txBody>
      </p:sp>
      <p:sp>
        <p:nvSpPr>
          <p:cNvPr id="8" name="矩形 7"/>
          <p:cNvSpPr/>
          <p:nvPr/>
        </p:nvSpPr>
        <p:spPr>
          <a:xfrm rot="5400000">
            <a:off x="5678476" y="5066121"/>
            <a:ext cx="80354" cy="573952"/>
          </a:xfrm>
          <a:prstGeom prst="rect">
            <a:avLst/>
          </a:prstGeom>
          <a:solidFill>
            <a:srgbClr val="8AB8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9" name="矩形 8"/>
          <p:cNvSpPr/>
          <p:nvPr/>
        </p:nvSpPr>
        <p:spPr>
          <a:xfrm rot="10800000">
            <a:off x="5429382" y="4817025"/>
            <a:ext cx="78057" cy="576249"/>
          </a:xfrm>
          <a:prstGeom prst="rect">
            <a:avLst/>
          </a:prstGeom>
          <a:solidFill>
            <a:srgbClr val="8AB8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0" name="矩形 9"/>
          <p:cNvSpPr/>
          <p:nvPr/>
        </p:nvSpPr>
        <p:spPr>
          <a:xfrm>
            <a:off x="5975784" y="4755039"/>
            <a:ext cx="78057" cy="557881"/>
          </a:xfrm>
          <a:prstGeom prst="rect">
            <a:avLst/>
          </a:prstGeom>
          <a:solidFill>
            <a:srgbClr val="C0CF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1" name="矩形 10"/>
          <p:cNvSpPr/>
          <p:nvPr/>
        </p:nvSpPr>
        <p:spPr>
          <a:xfrm rot="5400000">
            <a:off x="6395916" y="4403781"/>
            <a:ext cx="78057" cy="780575"/>
          </a:xfrm>
          <a:prstGeom prst="rect">
            <a:avLst/>
          </a:prstGeom>
          <a:solidFill>
            <a:srgbClr val="C0CF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6744879" y="4309652"/>
            <a:ext cx="80354" cy="523444"/>
          </a:xfrm>
          <a:prstGeom prst="rect">
            <a:avLst/>
          </a:prstGeom>
          <a:solidFill>
            <a:srgbClr val="C0CF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3" name="椭圆 12"/>
          <p:cNvSpPr/>
          <p:nvPr/>
        </p:nvSpPr>
        <p:spPr>
          <a:xfrm>
            <a:off x="6648455" y="4183382"/>
            <a:ext cx="273202" cy="270905"/>
          </a:xfrm>
          <a:prstGeom prst="ellipse">
            <a:avLst/>
          </a:prstGeom>
          <a:solidFill>
            <a:srgbClr val="C0CF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5975784" y="4181087"/>
            <a:ext cx="78057" cy="580839"/>
          </a:xfrm>
          <a:prstGeom prst="rect">
            <a:avLst/>
          </a:prstGeom>
          <a:solidFill>
            <a:srgbClr val="02967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5" name="矩形 14"/>
          <p:cNvSpPr/>
          <p:nvPr/>
        </p:nvSpPr>
        <p:spPr>
          <a:xfrm rot="5400000">
            <a:off x="5576312" y="3799983"/>
            <a:ext cx="78057" cy="844858"/>
          </a:xfrm>
          <a:prstGeom prst="rect">
            <a:avLst/>
          </a:prstGeom>
          <a:solidFill>
            <a:srgbClr val="02967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6" name="矩形 15"/>
          <p:cNvSpPr/>
          <p:nvPr/>
        </p:nvSpPr>
        <p:spPr>
          <a:xfrm>
            <a:off x="5192913" y="3774728"/>
            <a:ext cx="80354" cy="479825"/>
          </a:xfrm>
          <a:prstGeom prst="rect">
            <a:avLst/>
          </a:prstGeom>
          <a:solidFill>
            <a:srgbClr val="02967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5094193" y="3586472"/>
            <a:ext cx="275497" cy="275497"/>
          </a:xfrm>
          <a:prstGeom prst="ellipse">
            <a:avLst/>
          </a:prstGeom>
          <a:solidFill>
            <a:srgbClr val="02967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8" name="矩形 17"/>
          <p:cNvSpPr/>
          <p:nvPr/>
        </p:nvSpPr>
        <p:spPr>
          <a:xfrm>
            <a:off x="5975784" y="3641571"/>
            <a:ext cx="78057" cy="539516"/>
          </a:xfrm>
          <a:prstGeom prst="rect">
            <a:avLst/>
          </a:prstGeom>
          <a:solidFill>
            <a:srgbClr val="4AB5C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9" name="矩形 18"/>
          <p:cNvSpPr/>
          <p:nvPr/>
        </p:nvSpPr>
        <p:spPr>
          <a:xfrm rot="5400000">
            <a:off x="6499228" y="3161748"/>
            <a:ext cx="80353" cy="1044592"/>
          </a:xfrm>
          <a:prstGeom prst="rect">
            <a:avLst/>
          </a:prstGeom>
          <a:solidFill>
            <a:srgbClr val="4AB5C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6981348" y="3150268"/>
            <a:ext cx="80353" cy="539516"/>
          </a:xfrm>
          <a:prstGeom prst="rect">
            <a:avLst/>
          </a:prstGeom>
          <a:solidFill>
            <a:srgbClr val="4AB5C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1" name="椭圆 20"/>
          <p:cNvSpPr/>
          <p:nvPr/>
        </p:nvSpPr>
        <p:spPr>
          <a:xfrm>
            <a:off x="6884924" y="3074507"/>
            <a:ext cx="273201" cy="273200"/>
          </a:xfrm>
          <a:prstGeom prst="ellipse">
            <a:avLst/>
          </a:prstGeom>
          <a:solidFill>
            <a:srgbClr val="4AB5C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5975784" y="3074507"/>
            <a:ext cx="78057" cy="567064"/>
          </a:xfrm>
          <a:prstGeom prst="rect">
            <a:avLst/>
          </a:prstGeom>
          <a:solidFill>
            <a:srgbClr val="0989B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3" name="矩形 22"/>
          <p:cNvSpPr/>
          <p:nvPr/>
        </p:nvSpPr>
        <p:spPr>
          <a:xfrm rot="5400000">
            <a:off x="5463819" y="2562541"/>
            <a:ext cx="80353" cy="1095100"/>
          </a:xfrm>
          <a:prstGeom prst="rect">
            <a:avLst/>
          </a:prstGeom>
          <a:solidFill>
            <a:srgbClr val="0989B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4956445" y="2594683"/>
            <a:ext cx="80353" cy="537219"/>
          </a:xfrm>
          <a:prstGeom prst="rect">
            <a:avLst/>
          </a:prstGeom>
          <a:solidFill>
            <a:srgbClr val="0989B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5" name="椭圆 24"/>
          <p:cNvSpPr/>
          <p:nvPr/>
        </p:nvSpPr>
        <p:spPr>
          <a:xfrm>
            <a:off x="4857724" y="2498259"/>
            <a:ext cx="275497" cy="275497"/>
          </a:xfrm>
          <a:prstGeom prst="ellipse">
            <a:avLst/>
          </a:prstGeom>
          <a:solidFill>
            <a:srgbClr val="0989B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5975784" y="2551063"/>
            <a:ext cx="78057" cy="521148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7" name="矩形 26"/>
          <p:cNvSpPr/>
          <p:nvPr/>
        </p:nvSpPr>
        <p:spPr>
          <a:xfrm rot="5400000">
            <a:off x="6641569" y="1901349"/>
            <a:ext cx="80353" cy="1379782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8" name="矩形 27"/>
          <p:cNvSpPr/>
          <p:nvPr/>
        </p:nvSpPr>
        <p:spPr>
          <a:xfrm>
            <a:off x="7293578" y="2107971"/>
            <a:ext cx="78057" cy="518853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9" name="椭圆 28"/>
          <p:cNvSpPr/>
          <p:nvPr/>
        </p:nvSpPr>
        <p:spPr>
          <a:xfrm>
            <a:off x="7190266" y="1986294"/>
            <a:ext cx="275497" cy="273200"/>
          </a:xfrm>
          <a:prstGeom prst="ellipse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0" name="椭圆 29"/>
          <p:cNvSpPr/>
          <p:nvPr/>
        </p:nvSpPr>
        <p:spPr>
          <a:xfrm>
            <a:off x="6421171" y="5358836"/>
            <a:ext cx="273201" cy="273202"/>
          </a:xfrm>
          <a:prstGeom prst="ellipse">
            <a:avLst/>
          </a:prstGeom>
          <a:solidFill>
            <a:srgbClr val="549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grpSp>
        <p:nvGrpSpPr>
          <p:cNvPr id="79" name="组 78"/>
          <p:cNvGrpSpPr/>
          <p:nvPr/>
        </p:nvGrpSpPr>
        <p:grpSpPr>
          <a:xfrm>
            <a:off x="1335542" y="2171378"/>
            <a:ext cx="3307463" cy="771253"/>
            <a:chOff x="1335542" y="2171378"/>
            <a:chExt cx="3307463" cy="771253"/>
          </a:xfrm>
        </p:grpSpPr>
        <p:sp>
          <p:nvSpPr>
            <p:cNvPr id="75" name="矩形 74"/>
            <p:cNvSpPr/>
            <p:nvPr/>
          </p:nvSpPr>
          <p:spPr>
            <a:xfrm>
              <a:off x="1335542" y="2270780"/>
              <a:ext cx="2498880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77" name="椭圆 76"/>
            <p:cNvSpPr/>
            <p:nvPr/>
          </p:nvSpPr>
          <p:spPr>
            <a:xfrm>
              <a:off x="3871752" y="2171378"/>
              <a:ext cx="771253" cy="771253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1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0" name="组 79"/>
          <p:cNvGrpSpPr/>
          <p:nvPr/>
        </p:nvGrpSpPr>
        <p:grpSpPr>
          <a:xfrm>
            <a:off x="1559772" y="3338593"/>
            <a:ext cx="3307463" cy="771253"/>
            <a:chOff x="1335542" y="2171378"/>
            <a:chExt cx="3307463" cy="771253"/>
          </a:xfrm>
        </p:grpSpPr>
        <p:sp>
          <p:nvSpPr>
            <p:cNvPr id="81" name="矩形 80"/>
            <p:cNvSpPr/>
            <p:nvPr/>
          </p:nvSpPr>
          <p:spPr>
            <a:xfrm>
              <a:off x="1335542" y="2270780"/>
              <a:ext cx="2498880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82" name="椭圆 81"/>
            <p:cNvSpPr/>
            <p:nvPr/>
          </p:nvSpPr>
          <p:spPr>
            <a:xfrm>
              <a:off x="3871752" y="2171378"/>
              <a:ext cx="771253" cy="771253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2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3" name="组 82"/>
          <p:cNvGrpSpPr/>
          <p:nvPr/>
        </p:nvGrpSpPr>
        <p:grpSpPr>
          <a:xfrm>
            <a:off x="1846420" y="4476167"/>
            <a:ext cx="3307463" cy="771253"/>
            <a:chOff x="1335542" y="2171378"/>
            <a:chExt cx="3307463" cy="771253"/>
          </a:xfrm>
        </p:grpSpPr>
        <p:sp>
          <p:nvSpPr>
            <p:cNvPr id="84" name="矩形 83"/>
            <p:cNvSpPr/>
            <p:nvPr/>
          </p:nvSpPr>
          <p:spPr>
            <a:xfrm>
              <a:off x="1335542" y="2270780"/>
              <a:ext cx="2498880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85" name="椭圆 84"/>
            <p:cNvSpPr/>
            <p:nvPr/>
          </p:nvSpPr>
          <p:spPr>
            <a:xfrm>
              <a:off x="3871752" y="2171378"/>
              <a:ext cx="771253" cy="771253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3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7" name="组 86"/>
          <p:cNvGrpSpPr/>
          <p:nvPr/>
        </p:nvGrpSpPr>
        <p:grpSpPr>
          <a:xfrm>
            <a:off x="7712431" y="1722344"/>
            <a:ext cx="3444640" cy="771253"/>
            <a:chOff x="7242635" y="805307"/>
            <a:chExt cx="3444640" cy="771253"/>
          </a:xfrm>
        </p:grpSpPr>
        <p:sp>
          <p:nvSpPr>
            <p:cNvPr id="69" name="矩形 68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86" name="椭圆 85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4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88" name="组 87"/>
          <p:cNvGrpSpPr/>
          <p:nvPr/>
        </p:nvGrpSpPr>
        <p:grpSpPr>
          <a:xfrm>
            <a:off x="7371635" y="2799680"/>
            <a:ext cx="3444640" cy="771253"/>
            <a:chOff x="7242635" y="805307"/>
            <a:chExt cx="3444640" cy="771253"/>
          </a:xfrm>
        </p:grpSpPr>
        <p:sp>
          <p:nvSpPr>
            <p:cNvPr id="89" name="矩形 88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90" name="椭圆 89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5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91" name="组 90"/>
          <p:cNvGrpSpPr/>
          <p:nvPr/>
        </p:nvGrpSpPr>
        <p:grpSpPr>
          <a:xfrm>
            <a:off x="7225720" y="3990223"/>
            <a:ext cx="3444640" cy="771253"/>
            <a:chOff x="7242635" y="805307"/>
            <a:chExt cx="3444640" cy="771253"/>
          </a:xfrm>
        </p:grpSpPr>
        <p:sp>
          <p:nvSpPr>
            <p:cNvPr id="92" name="矩形 91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93" name="椭圆 92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6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94" name="组 93"/>
          <p:cNvGrpSpPr/>
          <p:nvPr/>
        </p:nvGrpSpPr>
        <p:grpSpPr>
          <a:xfrm>
            <a:off x="6884924" y="5067559"/>
            <a:ext cx="3444640" cy="771253"/>
            <a:chOff x="7242635" y="805307"/>
            <a:chExt cx="3444640" cy="771253"/>
          </a:xfrm>
        </p:grpSpPr>
        <p:sp>
          <p:nvSpPr>
            <p:cNvPr id="95" name="矩形 94"/>
            <p:cNvSpPr/>
            <p:nvPr/>
          </p:nvSpPr>
          <p:spPr>
            <a:xfrm>
              <a:off x="8153839" y="904709"/>
              <a:ext cx="2533436" cy="572448"/>
            </a:xfrm>
            <a:prstGeom prst="rect">
              <a:avLst/>
            </a:prstGeom>
            <a:noFill/>
          </p:spPr>
          <p:txBody>
            <a:bodyPr wrap="square" lIns="91424" tIns="45712" rIns="91424" bIns="45712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200" dirty="0">
                  <a:solidFill>
                    <a:srgbClr val="404040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顶部“开始”面板中可以对字体、字号、颜色、行距等进行修改。</a:t>
              </a:r>
              <a:endParaRPr lang="en-US" altLang="zh-CN" sz="1200" dirty="0">
                <a:solidFill>
                  <a:srgbClr val="404040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96" name="椭圆 95"/>
            <p:cNvSpPr/>
            <p:nvPr/>
          </p:nvSpPr>
          <p:spPr>
            <a:xfrm>
              <a:off x="7242635" y="805307"/>
              <a:ext cx="771253" cy="771253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3600" b="1" dirty="0">
                  <a:solidFill>
                    <a:schemeClr val="bg1"/>
                  </a:solidFill>
                </a:rPr>
                <a:t>7</a:t>
              </a:r>
              <a:endParaRPr kumimoji="1" lang="zh-CN" altLang="en-US" sz="3600" b="1" dirty="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10252902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主题">
  <a:themeElements>
    <a:clrScheme name="自定义 58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FF0000"/>
      </a:accent1>
      <a:accent2>
        <a:srgbClr val="FFC000"/>
      </a:accent2>
      <a:accent3>
        <a:srgbClr val="FFFF00"/>
      </a:accent3>
      <a:accent4>
        <a:srgbClr val="92D050"/>
      </a:accent4>
      <a:accent5>
        <a:srgbClr val="00B0F0"/>
      </a:accent5>
      <a:accent6>
        <a:srgbClr val="0070C0"/>
      </a:accent6>
      <a:hlink>
        <a:srgbClr val="7030A0"/>
      </a:hlink>
      <a:folHlink>
        <a:srgbClr val="954F72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台阶关系图表-清新时尚-彩虹色.pptx" id="{E2B02666-D7EA-45BE-A5A4-DA98D25D5B06}" vid="{BC19B296-2768-4A16-ABFB-B4756B1F0B72}"/>
    </a:ext>
  </a:extLst>
</a:theme>
</file>

<file path=ppt/theme/theme2.xml><?xml version="1.0" encoding="utf-8"?>
<a:theme xmlns:a="http://schemas.openxmlformats.org/drawingml/2006/main" name="1_Office 主题">
  <a:themeElements>
    <a:clrScheme name="蓝色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台阶关系图表-清新时尚-彩虹色.pptx" id="{E2B02666-D7EA-45BE-A5A4-DA98D25D5B06}" vid="{BC19B296-2768-4A16-ABFB-B4756B1F0B72}"/>
    </a:ext>
  </a:extLst>
</a:theme>
</file>

<file path=ppt/theme/theme3.xml><?xml version="1.0" encoding="utf-8"?>
<a:theme xmlns:a="http://schemas.openxmlformats.org/drawingml/2006/main" name="2_Office 主题">
  <a:themeElements>
    <a:clrScheme name="中性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台阶关系图表-清新时尚-彩虹色.pptx" id="{E2B02666-D7EA-45BE-A5A4-DA98D25D5B06}" vid="{BC19B296-2768-4A16-ABFB-B4756B1F0B72}"/>
    </a:ext>
  </a:extLst>
</a:theme>
</file>

<file path=ppt/theme/theme4.xml><?xml version="1.0" encoding="utf-8"?>
<a:theme xmlns:a="http://schemas.openxmlformats.org/drawingml/2006/main" name="2_Office Theme">
  <a:themeElements>
    <a:clrScheme name="自定义 142">
      <a:dk1>
        <a:srgbClr val="FFFFFF"/>
      </a:dk1>
      <a:lt1>
        <a:srgbClr val="404040"/>
      </a:lt1>
      <a:dk2>
        <a:srgbClr val="BFBFBF"/>
      </a:dk2>
      <a:lt2>
        <a:srgbClr val="000000"/>
      </a:lt2>
      <a:accent1>
        <a:srgbClr val="FA2442"/>
      </a:accent1>
      <a:accent2>
        <a:srgbClr val="006DD6"/>
      </a:accent2>
      <a:accent3>
        <a:srgbClr val="F09400"/>
      </a:accent3>
      <a:accent4>
        <a:srgbClr val="10141A"/>
      </a:accent4>
      <a:accent5>
        <a:srgbClr val="303B45"/>
      </a:accent5>
      <a:accent6>
        <a:srgbClr val="565F69"/>
      </a:accent6>
      <a:hlink>
        <a:srgbClr val="00FFFF"/>
      </a:hlink>
      <a:folHlink>
        <a:srgbClr val="0080FF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TF91000003</Template>
  <TotalTime>11</TotalTime>
  <Words>417</Words>
  <Application>Microsoft Office PowerPoint</Application>
  <PresentationFormat>自定义</PresentationFormat>
  <Paragraphs>45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Office 主题</vt:lpstr>
      <vt:lpstr>1_Office 主题</vt:lpstr>
      <vt:lpstr>2_Office 主题</vt:lpstr>
      <vt:lpstr>2_Office Theme</vt:lpstr>
      <vt:lpstr>幻灯片 1</vt:lpstr>
      <vt:lpstr>幻灯片 2</vt:lpstr>
      <vt:lpstr>幻灯片 3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Microsoft Office 用户</dc:creator>
  <cp:lastModifiedBy>Administrator</cp:lastModifiedBy>
  <cp:revision>12</cp:revision>
  <dcterms:created xsi:type="dcterms:W3CDTF">2016-01-28T03:20:51Z</dcterms:created>
  <dcterms:modified xsi:type="dcterms:W3CDTF">2016-03-15T18:28:38Z</dcterms:modified>
</cp:coreProperties>
</file>

<file path=docProps/thumbnail.jpeg>
</file>