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259" r:id="rId3"/>
    <p:sldId id="283"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3224"/>
    <a:srgbClr val="7B0024"/>
    <a:srgbClr val="D8CBAD"/>
    <a:srgbClr val="E5C593"/>
    <a:srgbClr val="DBC9A5"/>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0" d="100"/>
          <a:sy n="60" d="100"/>
        </p:scale>
        <p:origin x="252"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感谢您下载小木头平台上提供的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作品，为了您和小木头以及原创作者的利益，请勿复制、传播、销售，否则将承担法律责任！小木头将对作品进行维权，按照传播下载次数进行十倍的索取赔偿！</a:t>
            </a:r>
            <a:endParaRPr lang="zh-CN" altLang="en-US" sz="300" dirty="0">
              <a:solidFill>
                <a:schemeClr val="bg1"/>
              </a:solidFill>
              <a:latin typeface="微软雅黑" panose="020B0503020204020204" pitchFamily="34" charset="-122"/>
              <a:ea typeface="微软雅黑" panose="020B0503020204020204" pitchFamily="34" charset="-122"/>
              <a:sym typeface="+mn-ea"/>
            </a:endParaRP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emf"/><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emf"/><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emf"/><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emf"/><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11.emf"/><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2" name="文本框 1"/>
          <p:cNvSpPr txBox="1"/>
          <p:nvPr/>
        </p:nvSpPr>
        <p:spPr>
          <a:xfrm>
            <a:off x="1511365" y="3586845"/>
            <a:ext cx="4698723" cy="1446550"/>
          </a:xfrm>
          <a:prstGeom prst="rect">
            <a:avLst/>
          </a:prstGeom>
          <a:noFill/>
        </p:spPr>
        <p:txBody>
          <a:bodyPr wrap="none" rtlCol="0" anchor="ctr">
            <a:spAutoFit/>
          </a:bodyPr>
          <a:lstStyle/>
          <a:p>
            <a:pPr algn="ctr"/>
            <a:r>
              <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圣诞快乐</a:t>
            </a:r>
            <a:endPar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grpSp>
        <p:nvGrpSpPr>
          <p:cNvPr id="5" name="组合 4"/>
          <p:cNvGrpSpPr/>
          <p:nvPr/>
        </p:nvGrpSpPr>
        <p:grpSpPr>
          <a:xfrm>
            <a:off x="1479466" y="5150358"/>
            <a:ext cx="4835582" cy="400110"/>
            <a:chOff x="1500732" y="4842001"/>
            <a:chExt cx="4835582" cy="400110"/>
          </a:xfrm>
        </p:grpSpPr>
        <p:sp>
          <p:nvSpPr>
            <p:cNvPr id="3" name="文本框 2"/>
            <p:cNvSpPr txBox="1"/>
            <p:nvPr/>
          </p:nvSpPr>
          <p:spPr>
            <a:xfrm>
              <a:off x="1619061" y="4842001"/>
              <a:ext cx="4717253" cy="400110"/>
            </a:xfrm>
            <a:prstGeom prst="rect">
              <a:avLst/>
            </a:prstGeom>
            <a:noFill/>
          </p:spPr>
          <p:txBody>
            <a:bodyPr wrap="none" rtlCol="0" anchor="ctr">
              <a:spAutoFit/>
            </a:bodyPr>
            <a:lstStyle/>
            <a:p>
              <a:pPr algn="ctr"/>
              <a:r>
                <a:rPr lang="en-US" altLang="zh-CN" sz="2000" spc="1300" dirty="0">
                  <a:solidFill>
                    <a:srgbClr val="D93224"/>
                  </a:solidFill>
                </a:rPr>
                <a:t>MERRY CHRISTMAS</a:t>
              </a:r>
              <a:endParaRPr lang="zh-CN" altLang="en-US" sz="2000" spc="1300" dirty="0">
                <a:solidFill>
                  <a:srgbClr val="D93224"/>
                </a:solidFill>
              </a:endParaRPr>
            </a:p>
          </p:txBody>
        </p:sp>
        <p:sp>
          <p:nvSpPr>
            <p:cNvPr id="4" name="矩形: 圆角 3"/>
            <p:cNvSpPr/>
            <p:nvPr/>
          </p:nvSpPr>
          <p:spPr>
            <a:xfrm>
              <a:off x="1500732" y="4842001"/>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dirty="0">
                <a:solidFill>
                  <a:schemeClr val="bg1">
                    <a:lumMod val="50000"/>
                  </a:schemeClr>
                </a:solidFill>
              </a:rPr>
              <a:t>DESIGNED BY ALONIC</a:t>
            </a:r>
            <a:endParaRPr lang="zh-CN" altLang="en-US" sz="1600" spc="1000" dirty="0">
              <a:solidFill>
                <a:schemeClr val="bg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文本框 3"/>
          <p:cNvSpPr txBox="1"/>
          <p:nvPr/>
        </p:nvSpPr>
        <p:spPr>
          <a:xfrm>
            <a:off x="5975407" y="4228972"/>
            <a:ext cx="4766049" cy="1015663"/>
          </a:xfrm>
          <a:prstGeom prst="rect">
            <a:avLst/>
          </a:prstGeom>
          <a:noFill/>
        </p:spPr>
        <p:txBody>
          <a:bodyPr wrap="none" rtlCol="0" anchor="ctr">
            <a:spAutoFit/>
          </a:bodyPr>
          <a:lstStyle/>
          <a:p>
            <a:pPr algn="ctr"/>
            <a:r>
              <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圣诞节的习俗</a:t>
            </a:r>
            <a:endPar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74511" y="5202106"/>
            <a:ext cx="5088381" cy="338554"/>
          </a:xfrm>
          <a:prstGeom prst="rect">
            <a:avLst/>
          </a:prstGeom>
          <a:noFill/>
        </p:spPr>
        <p:txBody>
          <a:bodyPr wrap="none" rtlCol="0" anchor="ctr">
            <a:spAutoFit/>
          </a:bodyPr>
          <a:lstStyle/>
          <a:p>
            <a:pPr algn="ctr"/>
            <a:r>
              <a:rPr lang="en-US" altLang="zh-CN" sz="1600" spc="2600" dirty="0">
                <a:solidFill>
                  <a:schemeClr val="bg1">
                    <a:lumMod val="50000"/>
                  </a:schemeClr>
                </a:solidFill>
              </a:rPr>
              <a:t>CHAPTER TWO</a:t>
            </a:r>
            <a:endParaRPr lang="zh-CN" altLang="en-US" sz="1600" spc="2600" dirty="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dirty="0">
                  <a:solidFill>
                    <a:srgbClr val="D93224"/>
                  </a:solidFill>
                </a:rPr>
                <a:t>2</a:t>
              </a:r>
              <a:endParaRPr lang="zh-CN" altLang="en-US" sz="8000" b="1" dirty="0">
                <a:solidFill>
                  <a:srgbClr val="D93224"/>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grpSp>
        <p:nvGrpSpPr>
          <p:cNvPr id="9" name="组合 8"/>
          <p:cNvGrpSpPr/>
          <p:nvPr/>
        </p:nvGrpSpPr>
        <p:grpSpPr>
          <a:xfrm>
            <a:off x="1165638" y="1436157"/>
            <a:ext cx="4711016" cy="1571466"/>
            <a:chOff x="1793820" y="1426915"/>
            <a:chExt cx="4711016" cy="1571466"/>
          </a:xfrm>
        </p:grpSpPr>
        <p:pic>
          <p:nvPicPr>
            <p:cNvPr id="2" name="图片 1"/>
            <p:cNvPicPr>
              <a:picLocks noChangeAspect="1"/>
            </p:cNvPicPr>
            <p:nvPr/>
          </p:nvPicPr>
          <p:blipFill>
            <a:blip r:embed="rId2"/>
            <a:stretch>
              <a:fillRect/>
            </a:stretch>
          </p:blipFill>
          <p:spPr>
            <a:xfrm>
              <a:off x="1793820" y="1426915"/>
              <a:ext cx="1349083" cy="1571466"/>
            </a:xfrm>
            <a:prstGeom prst="rect">
              <a:avLst/>
            </a:prstGeom>
          </p:spPr>
        </p:pic>
        <p:sp>
          <p:nvSpPr>
            <p:cNvPr id="8" name="文本框 7"/>
            <p:cNvSpPr txBox="1"/>
            <p:nvPr/>
          </p:nvSpPr>
          <p:spPr>
            <a:xfrm>
              <a:off x="3242404" y="1625634"/>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5" name="直接连接符 4"/>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242404" y="2159483"/>
              <a:ext cx="3262432" cy="707886"/>
            </a:xfrm>
            <a:prstGeom prst="rect">
              <a:avLst/>
            </a:prstGeom>
            <a:noFill/>
          </p:spPr>
          <p:txBody>
            <a:bodyPr wrap="none" rtlCol="0" anchor="ctr">
              <a:spAutoFit/>
            </a:bodyPr>
            <a:lstStyle/>
            <a:p>
              <a:pPr>
                <a:lnSpc>
                  <a:spcPts val="24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1165638" y="3850378"/>
            <a:ext cx="4711016" cy="1571466"/>
            <a:chOff x="1793820" y="1426915"/>
            <a:chExt cx="4711016" cy="1571466"/>
          </a:xfrm>
        </p:grpSpPr>
        <p:pic>
          <p:nvPicPr>
            <p:cNvPr id="15" name="图片 14"/>
            <p:cNvPicPr>
              <a:picLocks noChangeAspect="1"/>
            </p:cNvPicPr>
            <p:nvPr/>
          </p:nvPicPr>
          <p:blipFill>
            <a:blip r:embed="rId2"/>
            <a:stretch>
              <a:fillRect/>
            </a:stretch>
          </p:blipFill>
          <p:spPr>
            <a:xfrm>
              <a:off x="1793820" y="1426915"/>
              <a:ext cx="1349083" cy="1571466"/>
            </a:xfrm>
            <a:prstGeom prst="rect">
              <a:avLst/>
            </a:prstGeom>
          </p:spPr>
        </p:pic>
        <p:sp>
          <p:nvSpPr>
            <p:cNvPr id="16" name="文本框 15"/>
            <p:cNvSpPr txBox="1"/>
            <p:nvPr/>
          </p:nvSpPr>
          <p:spPr>
            <a:xfrm>
              <a:off x="3242404" y="1625634"/>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17" name="直接连接符 16"/>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grpSp>
        <p:nvGrpSpPr>
          <p:cNvPr id="19" name="组合 18"/>
          <p:cNvGrpSpPr/>
          <p:nvPr/>
        </p:nvGrpSpPr>
        <p:grpSpPr>
          <a:xfrm>
            <a:off x="6315346" y="1436157"/>
            <a:ext cx="4711016" cy="1571466"/>
            <a:chOff x="1793820" y="1426915"/>
            <a:chExt cx="4711016" cy="1571466"/>
          </a:xfrm>
        </p:grpSpPr>
        <p:pic>
          <p:nvPicPr>
            <p:cNvPr id="20" name="图片 19"/>
            <p:cNvPicPr>
              <a:picLocks noChangeAspect="1"/>
            </p:cNvPicPr>
            <p:nvPr/>
          </p:nvPicPr>
          <p:blipFill>
            <a:blip r:embed="rId2"/>
            <a:stretch>
              <a:fillRect/>
            </a:stretch>
          </p:blipFill>
          <p:spPr>
            <a:xfrm>
              <a:off x="1793820" y="1426915"/>
              <a:ext cx="1349083" cy="1571466"/>
            </a:xfrm>
            <a:prstGeom prst="rect">
              <a:avLst/>
            </a:prstGeom>
          </p:spPr>
        </p:pic>
        <p:sp>
          <p:nvSpPr>
            <p:cNvPr id="21" name="文本框 20"/>
            <p:cNvSpPr txBox="1"/>
            <p:nvPr/>
          </p:nvSpPr>
          <p:spPr>
            <a:xfrm>
              <a:off x="3242404" y="1625634"/>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22" name="直接连接符 21"/>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grpSp>
        <p:nvGrpSpPr>
          <p:cNvPr id="24" name="组合 23"/>
          <p:cNvGrpSpPr/>
          <p:nvPr/>
        </p:nvGrpSpPr>
        <p:grpSpPr>
          <a:xfrm>
            <a:off x="6315346" y="3850378"/>
            <a:ext cx="4711016" cy="1571466"/>
            <a:chOff x="1793820" y="1426915"/>
            <a:chExt cx="4711016" cy="1571466"/>
          </a:xfrm>
        </p:grpSpPr>
        <p:pic>
          <p:nvPicPr>
            <p:cNvPr id="25" name="图片 24"/>
            <p:cNvPicPr>
              <a:picLocks noChangeAspect="1"/>
            </p:cNvPicPr>
            <p:nvPr/>
          </p:nvPicPr>
          <p:blipFill>
            <a:blip r:embed="rId2"/>
            <a:stretch>
              <a:fillRect/>
            </a:stretch>
          </p:blipFill>
          <p:spPr>
            <a:xfrm>
              <a:off x="1793820" y="1426915"/>
              <a:ext cx="1349083" cy="1571466"/>
            </a:xfrm>
            <a:prstGeom prst="rect">
              <a:avLst/>
            </a:prstGeom>
          </p:spPr>
        </p:pic>
        <p:sp>
          <p:nvSpPr>
            <p:cNvPr id="26" name="文本框 25"/>
            <p:cNvSpPr txBox="1"/>
            <p:nvPr/>
          </p:nvSpPr>
          <p:spPr>
            <a:xfrm>
              <a:off x="3242404" y="1625634"/>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27" name="直接连接符 26"/>
            <p:cNvCxnSpPr/>
            <p:nvPr/>
          </p:nvCxnSpPr>
          <p:spPr>
            <a:xfrm>
              <a:off x="3359889" y="2148850"/>
              <a:ext cx="3009013"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242404" y="2159483"/>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0730" y="1254782"/>
            <a:ext cx="2910540" cy="4348436"/>
          </a:xfrm>
          <a:prstGeom prst="rect">
            <a:avLst/>
          </a:prstGeom>
        </p:spPr>
      </p:pic>
      <p:sp>
        <p:nvSpPr>
          <p:cNvPr id="7" name="文本框 6"/>
          <p:cNvSpPr txBox="1"/>
          <p:nvPr/>
        </p:nvSpPr>
        <p:spPr>
          <a:xfrm>
            <a:off x="1395044" y="1889299"/>
            <a:ext cx="2749471" cy="1169551"/>
          </a:xfrm>
          <a:prstGeom prst="rect">
            <a:avLst/>
          </a:prstGeom>
          <a:noFill/>
        </p:spPr>
        <p:txBody>
          <a:bodyPr wrap="none" rtlCol="0" anchor="ctr">
            <a:spAutoFit/>
          </a:bodyPr>
          <a:lstStyle/>
          <a:p>
            <a:pPr algn="ctr">
              <a:lnSpc>
                <a:spcPts val="28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1275905" y="3429000"/>
            <a:ext cx="2987749"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95044" y="3799150"/>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13" name="文本框 12"/>
          <p:cNvSpPr txBox="1"/>
          <p:nvPr/>
        </p:nvSpPr>
        <p:spPr>
          <a:xfrm>
            <a:off x="8047485" y="1889299"/>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cxnSp>
        <p:nvCxnSpPr>
          <p:cNvPr id="14" name="直接连接符 13"/>
          <p:cNvCxnSpPr/>
          <p:nvPr/>
        </p:nvCxnSpPr>
        <p:spPr>
          <a:xfrm>
            <a:off x="7928346" y="3429000"/>
            <a:ext cx="2987749"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047485" y="3799150"/>
            <a:ext cx="2749471" cy="1169551"/>
          </a:xfrm>
          <a:prstGeom prst="rect">
            <a:avLst/>
          </a:prstGeom>
          <a:noFill/>
        </p:spPr>
        <p:txBody>
          <a:bodyPr wrap="none" rtlCol="0" anchor="ctr">
            <a:spAutoFit/>
          </a:bodyPr>
          <a:lstStyle>
            <a:defPPr>
              <a:defRPr lang="en-US"/>
            </a:defPPr>
            <a:lvl1pPr algn="ctr">
              <a:lnSpc>
                <a:spcPts val="28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3000">
        <p15:prstTrans prst="drap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75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6618" y="1053444"/>
            <a:ext cx="4509376" cy="4509376"/>
          </a:xfrm>
          <a:prstGeom prst="rect">
            <a:avLst/>
          </a:prstGeom>
        </p:spPr>
      </p:pic>
      <p:grpSp>
        <p:nvGrpSpPr>
          <p:cNvPr id="8" name="组合 7"/>
          <p:cNvGrpSpPr/>
          <p:nvPr/>
        </p:nvGrpSpPr>
        <p:grpSpPr>
          <a:xfrm>
            <a:off x="1651590" y="1571290"/>
            <a:ext cx="4723274" cy="810478"/>
            <a:chOff x="5893981" y="1623040"/>
            <a:chExt cx="4723274" cy="810478"/>
          </a:xfrm>
        </p:grpSpPr>
        <p:grpSp>
          <p:nvGrpSpPr>
            <p:cNvPr id="9" name="组合 8"/>
            <p:cNvGrpSpPr/>
            <p:nvPr/>
          </p:nvGrpSpPr>
          <p:grpSpPr>
            <a:xfrm>
              <a:off x="5893981" y="1656140"/>
              <a:ext cx="765545" cy="765545"/>
              <a:chOff x="2541181" y="2445488"/>
              <a:chExt cx="765545" cy="765545"/>
            </a:xfrm>
          </p:grpSpPr>
          <p:sp>
            <p:nvSpPr>
              <p:cNvPr id="11" name="椭圆 10"/>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0" name="文本框 9"/>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3" name="组合 12"/>
          <p:cNvGrpSpPr/>
          <p:nvPr/>
        </p:nvGrpSpPr>
        <p:grpSpPr>
          <a:xfrm>
            <a:off x="1651590" y="3023761"/>
            <a:ext cx="4723274" cy="810478"/>
            <a:chOff x="5893981" y="1623040"/>
            <a:chExt cx="4723274" cy="810478"/>
          </a:xfrm>
        </p:grpSpPr>
        <p:grpSp>
          <p:nvGrpSpPr>
            <p:cNvPr id="14" name="组合 13"/>
            <p:cNvGrpSpPr/>
            <p:nvPr/>
          </p:nvGrpSpPr>
          <p:grpSpPr>
            <a:xfrm>
              <a:off x="5893981" y="1656140"/>
              <a:ext cx="765545" cy="765545"/>
              <a:chOff x="2541181" y="2445488"/>
              <a:chExt cx="765545" cy="765545"/>
            </a:xfrm>
          </p:grpSpPr>
          <p:sp>
            <p:nvSpPr>
              <p:cNvPr id="16" name="椭圆 15"/>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5" name="文本框 14"/>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grpSp>
        <p:nvGrpSpPr>
          <p:cNvPr id="18" name="组合 17"/>
          <p:cNvGrpSpPr/>
          <p:nvPr/>
        </p:nvGrpSpPr>
        <p:grpSpPr>
          <a:xfrm>
            <a:off x="1651590" y="4476231"/>
            <a:ext cx="4723274" cy="810478"/>
            <a:chOff x="5893981" y="1623040"/>
            <a:chExt cx="4723274" cy="810478"/>
          </a:xfrm>
        </p:grpSpPr>
        <p:grpSp>
          <p:nvGrpSpPr>
            <p:cNvPr id="19" name="组合 18"/>
            <p:cNvGrpSpPr/>
            <p:nvPr/>
          </p:nvGrpSpPr>
          <p:grpSpPr>
            <a:xfrm>
              <a:off x="5893981" y="1656140"/>
              <a:ext cx="765545" cy="765545"/>
              <a:chOff x="2541181" y="2445488"/>
              <a:chExt cx="765545" cy="765545"/>
            </a:xfrm>
          </p:grpSpPr>
          <p:sp>
            <p:nvSpPr>
              <p:cNvPr id="21" name="椭圆 20"/>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0" name="文本框 19"/>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4243" y="1359135"/>
            <a:ext cx="4138612" cy="4138612"/>
          </a:xfrm>
          <a:prstGeom prst="rect">
            <a:avLst/>
          </a:prstGeom>
        </p:spPr>
      </p:pic>
      <p:grpSp>
        <p:nvGrpSpPr>
          <p:cNvPr id="6" name="组合 5"/>
          <p:cNvGrpSpPr/>
          <p:nvPr/>
        </p:nvGrpSpPr>
        <p:grpSpPr>
          <a:xfrm>
            <a:off x="8021382" y="1571838"/>
            <a:ext cx="765545" cy="765545"/>
            <a:chOff x="9031915" y="1710955"/>
            <a:chExt cx="765545" cy="765545"/>
          </a:xfrm>
        </p:grpSpPr>
        <p:sp>
          <p:nvSpPr>
            <p:cNvPr id="12" name="椭圆 11"/>
            <p:cNvSpPr/>
            <p:nvPr/>
          </p:nvSpPr>
          <p:spPr>
            <a:xfrm>
              <a:off x="9031915" y="1710955"/>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6116" y="1845156"/>
              <a:ext cx="497143" cy="497143"/>
            </a:xfrm>
            <a:prstGeom prst="rect">
              <a:avLst/>
            </a:prstGeom>
            <a:effectLst>
              <a:outerShdw blurRad="63500" sx="102000" sy="102000" algn="ctr" rotWithShape="0">
                <a:prstClr val="black">
                  <a:alpha val="40000"/>
                </a:prstClr>
              </a:outerShdw>
            </a:effectLst>
          </p:spPr>
        </p:pic>
      </p:grpSp>
      <p:sp>
        <p:nvSpPr>
          <p:cNvPr id="15" name="文本框 14"/>
          <p:cNvSpPr txBox="1"/>
          <p:nvPr/>
        </p:nvSpPr>
        <p:spPr>
          <a:xfrm>
            <a:off x="6464858" y="2607660"/>
            <a:ext cx="3877985" cy="1169551"/>
          </a:xfrm>
          <a:prstGeom prst="rect">
            <a:avLst/>
          </a:prstGeom>
          <a:noFill/>
        </p:spPr>
        <p:txBody>
          <a:bodyPr wrap="none" rtlCol="0" anchor="ctr">
            <a:spAutoFit/>
          </a:bodyPr>
          <a:lstStyle/>
          <a:p>
            <a:pPr algn="ct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8" name="直接连接符 7"/>
          <p:cNvCxnSpPr/>
          <p:nvPr/>
        </p:nvCxnSpPr>
        <p:spPr>
          <a:xfrm>
            <a:off x="6560293" y="3943790"/>
            <a:ext cx="370013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464857" y="4116611"/>
            <a:ext cx="3877985" cy="1169551"/>
          </a:xfrm>
          <a:prstGeom prst="rect">
            <a:avLst/>
          </a:prstGeom>
          <a:noFill/>
        </p:spPr>
        <p:txBody>
          <a:bodyPr wrap="none" rtlCol="0" anchor="ctr">
            <a:spAutoFit/>
          </a:bodyPr>
          <a:lstStyle>
            <a:defPPr>
              <a:defRPr lang="en-US"/>
            </a:defPPr>
            <a:lvl1pPr algn="ct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en-US" altLang="zh-CN" dirty="0"/>
          </a:p>
          <a:p>
            <a:r>
              <a:rPr lang="zh-CN" altLang="en-US" dirty="0"/>
              <a:t>点击输入内容点击输入内容</a:t>
            </a:r>
            <a:endParaRPr lang="zh-CN" altLang="en-US" dirty="0"/>
          </a:p>
        </p:txBody>
      </p:sp>
    </p:spTree>
  </p:cSld>
  <p:clrMapOvr>
    <a:masterClrMapping/>
  </p:clrMapOvr>
  <p:transition spd="slow" advClick="0" advTm="3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150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1000"/>
                                        <p:tgtEl>
                                          <p:spTgt spid="8"/>
                                        </p:tgtEl>
                                      </p:cBhvr>
                                    </p:animEffect>
                                  </p:childTnLst>
                                </p:cTn>
                              </p:par>
                              <p:par>
                                <p:cTn id="16" presetID="42" presetClass="entr" presetSubtype="0" fill="hold" grpId="0" nodeType="withEffect">
                                  <p:stCondLst>
                                    <p:cond delay="2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圣诞节的习俗</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5008" b="23531"/>
          <a:stretch>
            <a:fillRect/>
          </a:stretch>
        </p:blipFill>
        <p:spPr>
          <a:xfrm>
            <a:off x="1906772" y="760655"/>
            <a:ext cx="8378456" cy="4311619"/>
          </a:xfrm>
          <a:prstGeom prst="rect">
            <a:avLst/>
          </a:prstGeom>
        </p:spPr>
      </p:pic>
      <p:sp>
        <p:nvSpPr>
          <p:cNvPr id="7" name="文本框 6"/>
          <p:cNvSpPr txBox="1"/>
          <p:nvPr/>
        </p:nvSpPr>
        <p:spPr>
          <a:xfrm>
            <a:off x="1387018" y="4827870"/>
            <a:ext cx="9417963" cy="861774"/>
          </a:xfrm>
          <a:prstGeom prst="rect">
            <a:avLst/>
          </a:prstGeom>
          <a:noFill/>
        </p:spPr>
        <p:txBody>
          <a:bodyPr wrap="none" rtlCol="0" anchor="ctr">
            <a:spAutoFit/>
          </a:bodyPr>
          <a:lstStyle/>
          <a:p>
            <a:pPr algn="ctr">
              <a:lnSpc>
                <a:spcPts val="30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en-US" altLang="zh-CN"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文本框 3"/>
          <p:cNvSpPr txBox="1"/>
          <p:nvPr/>
        </p:nvSpPr>
        <p:spPr>
          <a:xfrm>
            <a:off x="5957778" y="4228972"/>
            <a:ext cx="4801314" cy="1015663"/>
          </a:xfrm>
          <a:prstGeom prst="rect">
            <a:avLst/>
          </a:prstGeom>
          <a:noFill/>
        </p:spPr>
        <p:txBody>
          <a:bodyPr wrap="none" rtlCol="0" anchor="ctr">
            <a:spAutoFit/>
          </a:bodyPr>
          <a:lstStyle/>
          <a:p>
            <a:pPr algn="ctr"/>
            <a:r>
              <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圣诞老人传说</a:t>
            </a:r>
            <a:endPar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11705" y="5202106"/>
            <a:ext cx="5213991" cy="338554"/>
          </a:xfrm>
          <a:prstGeom prst="rect">
            <a:avLst/>
          </a:prstGeom>
          <a:noFill/>
        </p:spPr>
        <p:txBody>
          <a:bodyPr wrap="none" rtlCol="0" anchor="ctr">
            <a:spAutoFit/>
          </a:bodyPr>
          <a:lstStyle/>
          <a:p>
            <a:pPr algn="ctr"/>
            <a:r>
              <a:rPr lang="en-US" altLang="zh-CN" sz="1600" spc="2100" dirty="0">
                <a:solidFill>
                  <a:schemeClr val="bg1">
                    <a:lumMod val="50000"/>
                  </a:schemeClr>
                </a:solidFill>
              </a:rPr>
              <a:t>CHAPTER THREE</a:t>
            </a:r>
            <a:endParaRPr lang="zh-CN" altLang="en-US" sz="1600" spc="2100" dirty="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dirty="0">
                  <a:solidFill>
                    <a:srgbClr val="D93224"/>
                  </a:solidFill>
                </a:rPr>
                <a:t>3</a:t>
              </a:r>
              <a:endParaRPr lang="zh-CN" altLang="en-US" sz="8000" b="1" dirty="0">
                <a:solidFill>
                  <a:srgbClr val="D93224"/>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6053" y="1142998"/>
            <a:ext cx="3292155" cy="2626241"/>
          </a:xfrm>
          <a:prstGeom prst="rect">
            <a:avLst/>
          </a:prstGeom>
          <a:effectLst>
            <a:outerShdw blurRad="50800" dist="38100" dir="2700000" algn="tl" rotWithShape="0">
              <a:prstClr val="black">
                <a:alpha val="40000"/>
              </a:prstClr>
            </a:outerShdw>
          </a:effectLst>
        </p:spPr>
      </p:pic>
      <p:grpSp>
        <p:nvGrpSpPr>
          <p:cNvPr id="6" name="组合 5"/>
          <p:cNvGrpSpPr/>
          <p:nvPr/>
        </p:nvGrpSpPr>
        <p:grpSpPr>
          <a:xfrm>
            <a:off x="1622440" y="3864929"/>
            <a:ext cx="3179135" cy="1573618"/>
            <a:chOff x="1807535" y="4104167"/>
            <a:chExt cx="3179135" cy="1573618"/>
          </a:xfrm>
        </p:grpSpPr>
        <p:sp>
          <p:nvSpPr>
            <p:cNvPr id="5" name="矩形 4"/>
            <p:cNvSpPr/>
            <p:nvPr/>
          </p:nvSpPr>
          <p:spPr>
            <a:xfrm>
              <a:off x="1807535" y="4104167"/>
              <a:ext cx="3179135" cy="1573618"/>
            </a:xfrm>
            <a:prstGeom prst="rect">
              <a:avLst/>
            </a:prstGeom>
            <a:solidFill>
              <a:srgbClr val="D9322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22367" y="4267729"/>
              <a:ext cx="2749471" cy="1246495"/>
            </a:xfrm>
            <a:prstGeom prst="rect">
              <a:avLst/>
            </a:prstGeom>
            <a:noFill/>
          </p:spPr>
          <p:txBody>
            <a:bodyPr wrap="none" rtlCol="0" anchor="ctr">
              <a:spAutoFit/>
            </a:bodyPr>
            <a:lstStyle/>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6299972" y="1482482"/>
            <a:ext cx="4114655" cy="767159"/>
            <a:chOff x="6018396" y="1444413"/>
            <a:chExt cx="4114655" cy="767159"/>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15" name="文本框 14"/>
            <p:cNvSpPr txBox="1"/>
            <p:nvPr/>
          </p:nvSpPr>
          <p:spPr>
            <a:xfrm>
              <a:off x="6870619" y="1474049"/>
              <a:ext cx="3262432" cy="707886"/>
            </a:xfrm>
            <a:prstGeom prst="rect">
              <a:avLst/>
            </a:prstGeom>
            <a:noFill/>
          </p:spPr>
          <p:txBody>
            <a:bodyPr wrap="none" rtlCol="0" anchor="ctr">
              <a:spAutoFit/>
            </a:bodyPr>
            <a:lstStyle/>
            <a:p>
              <a:pPr>
                <a:lnSpc>
                  <a:spcPts val="2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en-US" altLang="zh-CN"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6299972" y="2524441"/>
            <a:ext cx="4114655" cy="767159"/>
            <a:chOff x="6018396" y="1444413"/>
            <a:chExt cx="4114655" cy="767159"/>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19" name="文本框 18"/>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grpSp>
        <p:nvGrpSpPr>
          <p:cNvPr id="20" name="组合 19"/>
          <p:cNvGrpSpPr/>
          <p:nvPr/>
        </p:nvGrpSpPr>
        <p:grpSpPr>
          <a:xfrm>
            <a:off x="6299972" y="3566400"/>
            <a:ext cx="4114655" cy="767159"/>
            <a:chOff x="6018396" y="1444413"/>
            <a:chExt cx="4114655" cy="767159"/>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22" name="文本框 21"/>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grpSp>
        <p:nvGrpSpPr>
          <p:cNvPr id="23" name="组合 22"/>
          <p:cNvGrpSpPr/>
          <p:nvPr/>
        </p:nvGrpSpPr>
        <p:grpSpPr>
          <a:xfrm>
            <a:off x="6299972" y="4608360"/>
            <a:ext cx="4114655" cy="767159"/>
            <a:chOff x="6018396" y="1444413"/>
            <a:chExt cx="4114655" cy="767159"/>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396" y="1444413"/>
              <a:ext cx="767159" cy="767159"/>
            </a:xfrm>
            <a:prstGeom prst="rect">
              <a:avLst/>
            </a:prstGeom>
          </p:spPr>
        </p:pic>
        <p:sp>
          <p:nvSpPr>
            <p:cNvPr id="25" name="文本框 24"/>
            <p:cNvSpPr txBox="1"/>
            <p:nvPr/>
          </p:nvSpPr>
          <p:spPr>
            <a:xfrm>
              <a:off x="6870619" y="1474049"/>
              <a:ext cx="3262432" cy="707886"/>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en-US" altLang="zh-CN" dirty="0"/>
            </a:p>
            <a:p>
              <a:r>
                <a:rPr lang="zh-CN" altLang="en-US" dirty="0"/>
                <a:t>点击输入内容点击输入内容</a:t>
              </a:r>
              <a:endParaRPr lang="zh-CN" altLang="en-US" dirty="0"/>
            </a:p>
          </p:txBody>
        </p:sp>
      </p:grpSp>
    </p:spTree>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2" presetClass="entr" presetSubtype="4" fill="hold" nodeType="withEffect">
                                  <p:stCondLst>
                                    <p:cond delay="1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ppt_x"/>
                                          </p:val>
                                        </p:tav>
                                        <p:tav tm="100000">
                                          <p:val>
                                            <p:strVal val="#ppt_x"/>
                                          </p:val>
                                        </p:tav>
                                      </p:tavLst>
                                    </p:anim>
                                    <p:anim calcmode="lin" valueType="num">
                                      <p:cBhvr additive="base">
                                        <p:cTn id="17" dur="10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25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ppt_x"/>
                                          </p:val>
                                        </p:tav>
                                        <p:tav tm="100000">
                                          <p:val>
                                            <p:strVal val="#ppt_x"/>
                                          </p:val>
                                        </p:tav>
                                      </p:tavLst>
                                    </p:anim>
                                    <p:anim calcmode="lin" valueType="num">
                                      <p:cBhvr additive="base">
                                        <p:cTn id="21" dur="10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30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ppt_x"/>
                                          </p:val>
                                        </p:tav>
                                        <p:tav tm="100000">
                                          <p:val>
                                            <p:strVal val="#ppt_x"/>
                                          </p:val>
                                        </p:tav>
                                      </p:tavLst>
                                    </p:anim>
                                    <p:anim calcmode="lin" valueType="num">
                                      <p:cBhvr additive="base">
                                        <p:cTn id="25" dur="1000" fill="hold"/>
                                        <p:tgtEl>
                                          <p:spTgt spid="20"/>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7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6291" y="1413828"/>
            <a:ext cx="4539408" cy="4029226"/>
          </a:xfrm>
          <a:prstGeom prst="rect">
            <a:avLst/>
          </a:prstGeom>
        </p:spPr>
      </p:pic>
      <p:grpSp>
        <p:nvGrpSpPr>
          <p:cNvPr id="5" name="组合 4"/>
          <p:cNvGrpSpPr/>
          <p:nvPr/>
        </p:nvGrpSpPr>
        <p:grpSpPr>
          <a:xfrm>
            <a:off x="1424526" y="1567546"/>
            <a:ext cx="4356994" cy="916728"/>
            <a:chOff x="1647800" y="2007225"/>
            <a:chExt cx="4356994" cy="916728"/>
          </a:xfrm>
        </p:grpSpPr>
        <p:sp>
          <p:nvSpPr>
            <p:cNvPr id="4" name="矩形: 圆角 3"/>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87305" y="2060350"/>
              <a:ext cx="3877985" cy="810478"/>
            </a:xfrm>
            <a:prstGeom prst="rect">
              <a:avLst/>
            </a:prstGeom>
            <a:noFill/>
          </p:spPr>
          <p:txBody>
            <a:bodyPr wrap="none" rtlCol="0" anchor="ctr">
              <a:spAutoFit/>
            </a:bodyPr>
            <a:lstStyle/>
            <a:p>
              <a:pPr algn="ctr">
                <a:lnSpc>
                  <a:spcPts val="2800"/>
                </a:lnSpc>
              </a:pPr>
              <a:r>
                <a:rPr lang="zh-CN" altLang="en-US" sz="2400" dirty="0">
                  <a:solidFill>
                    <a:schemeClr val="bg1"/>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bg1"/>
                </a:solidFill>
                <a:latin typeface="微软雅黑 Light" panose="020B0502040204020203" pitchFamily="34" charset="-122"/>
                <a:ea typeface="微软雅黑 Light" panose="020B0502040204020203" pitchFamily="34" charset="-122"/>
              </a:endParaRPr>
            </a:p>
            <a:p>
              <a:pPr algn="ctr">
                <a:lnSpc>
                  <a:spcPts val="2800"/>
                </a:lnSpc>
              </a:pPr>
              <a:r>
                <a:rPr lang="zh-CN" altLang="en-US" sz="2400" dirty="0">
                  <a:solidFill>
                    <a:schemeClr val="bg1"/>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0" name="组合 9"/>
          <p:cNvGrpSpPr/>
          <p:nvPr/>
        </p:nvGrpSpPr>
        <p:grpSpPr>
          <a:xfrm>
            <a:off x="1424526" y="2970636"/>
            <a:ext cx="4356994" cy="916728"/>
            <a:chOff x="1647800" y="2007225"/>
            <a:chExt cx="4356994" cy="916728"/>
          </a:xfrm>
        </p:grpSpPr>
        <p:sp>
          <p:nvSpPr>
            <p:cNvPr id="11" name="矩形: 圆角 10"/>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87305" y="2060350"/>
              <a:ext cx="3877985" cy="810478"/>
            </a:xfrm>
            <a:prstGeom prst="rect">
              <a:avLst/>
            </a:prstGeom>
            <a:noFill/>
          </p:spPr>
          <p:txBody>
            <a:bodyPr wrap="none" rtlCol="0" anchor="ctr">
              <a:spAutoFit/>
            </a:bodyPr>
            <a:lstStyle>
              <a:defPPr>
                <a:defRPr lang="en-US"/>
              </a:defPPr>
              <a:lvl1pPr algn="ctr">
                <a:lnSpc>
                  <a:spcPts val="2800"/>
                </a:lnSpc>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grpSp>
        <p:nvGrpSpPr>
          <p:cNvPr id="13" name="组合 12"/>
          <p:cNvGrpSpPr/>
          <p:nvPr/>
        </p:nvGrpSpPr>
        <p:grpSpPr>
          <a:xfrm>
            <a:off x="1424526" y="4373726"/>
            <a:ext cx="4356994" cy="916728"/>
            <a:chOff x="1647800" y="2007225"/>
            <a:chExt cx="4356994" cy="916728"/>
          </a:xfrm>
        </p:grpSpPr>
        <p:sp>
          <p:nvSpPr>
            <p:cNvPr id="14" name="矩形: 圆角 13"/>
            <p:cNvSpPr/>
            <p:nvPr/>
          </p:nvSpPr>
          <p:spPr>
            <a:xfrm>
              <a:off x="1647800" y="2007225"/>
              <a:ext cx="4356994" cy="916728"/>
            </a:xfrm>
            <a:prstGeom prst="roundRect">
              <a:avLst>
                <a:gd name="adj" fmla="val 50000"/>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87305" y="2060350"/>
              <a:ext cx="3877985" cy="810478"/>
            </a:xfrm>
            <a:prstGeom prst="rect">
              <a:avLst/>
            </a:prstGeom>
            <a:noFill/>
          </p:spPr>
          <p:txBody>
            <a:bodyPr wrap="none" rtlCol="0" anchor="ctr">
              <a:spAutoFit/>
            </a:bodyPr>
            <a:lstStyle>
              <a:defPPr>
                <a:defRPr lang="en-US"/>
              </a:defPPr>
              <a:lvl1pPr algn="ctr">
                <a:lnSpc>
                  <a:spcPts val="2800"/>
                </a:lnSpc>
                <a:defRPr sz="2400">
                  <a:solidFill>
                    <a:schemeClr val="bg1"/>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spTree>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6453" y="1248440"/>
            <a:ext cx="4361120" cy="4361120"/>
          </a:xfrm>
          <a:prstGeom prst="rect">
            <a:avLst/>
          </a:prstGeom>
        </p:spPr>
      </p:pic>
      <p:sp>
        <p:nvSpPr>
          <p:cNvPr id="7" name="文本框 6"/>
          <p:cNvSpPr txBox="1"/>
          <p:nvPr/>
        </p:nvSpPr>
        <p:spPr>
          <a:xfrm>
            <a:off x="1269801" y="1782945"/>
            <a:ext cx="2749471" cy="707886"/>
          </a:xfrm>
          <a:prstGeom prst="rect">
            <a:avLst/>
          </a:prstGeom>
          <a:noFill/>
        </p:spPr>
        <p:txBody>
          <a:bodyPr wrap="none" rtlCol="0" anchor="ctr">
            <a:spAutoFit/>
          </a:bodyPr>
          <a:lstStyle/>
          <a:p>
            <a:pPr algn="r">
              <a:lnSpc>
                <a:spcPts val="2400"/>
              </a:lnSpc>
            </a:pPr>
            <a:r>
              <a:rPr lang="zh-CN" altLang="en-US" sz="2000" dirty="0">
                <a:latin typeface="微软雅黑 Light" panose="020B0502040204020203" pitchFamily="34" charset="-122"/>
                <a:ea typeface="微软雅黑 Light" panose="020B0502040204020203" pitchFamily="34" charset="-122"/>
              </a:rPr>
              <a:t>点击输入内容点击输入</a:t>
            </a:r>
            <a:endParaRPr lang="zh-CN" altLang="en-US" sz="2000" dirty="0">
              <a:latin typeface="微软雅黑 Light" panose="020B0502040204020203" pitchFamily="34" charset="-122"/>
              <a:ea typeface="微软雅黑 Light" panose="020B0502040204020203" pitchFamily="34" charset="-122"/>
            </a:endParaRPr>
          </a:p>
          <a:p>
            <a:pPr algn="r">
              <a:lnSpc>
                <a:spcPts val="2400"/>
              </a:lnSpc>
            </a:pPr>
            <a:r>
              <a:rPr lang="zh-CN" altLang="en-US" sz="2000" dirty="0">
                <a:latin typeface="微软雅黑 Light" panose="020B0502040204020203" pitchFamily="34" charset="-122"/>
                <a:ea typeface="微软雅黑 Light" panose="020B0502040204020203" pitchFamily="34" charset="-122"/>
              </a:rPr>
              <a:t>点击输入内容点击输入</a:t>
            </a:r>
            <a:endParaRPr lang="zh-CN" altLang="en-US" sz="2000"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897662" y="3075057"/>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p:txBody>
      </p:sp>
      <p:sp>
        <p:nvSpPr>
          <p:cNvPr id="9" name="文本框 8"/>
          <p:cNvSpPr txBox="1"/>
          <p:nvPr/>
        </p:nvSpPr>
        <p:spPr>
          <a:xfrm>
            <a:off x="1269800" y="4367169"/>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p:txBody>
      </p:sp>
      <p:sp>
        <p:nvSpPr>
          <p:cNvPr id="10" name="文本框 9"/>
          <p:cNvSpPr txBox="1"/>
          <p:nvPr/>
        </p:nvSpPr>
        <p:spPr>
          <a:xfrm>
            <a:off x="8326638" y="1782945"/>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p:txBody>
      </p:sp>
      <p:sp>
        <p:nvSpPr>
          <p:cNvPr id="11" name="文本框 10"/>
          <p:cNvSpPr txBox="1"/>
          <p:nvPr/>
        </p:nvSpPr>
        <p:spPr>
          <a:xfrm>
            <a:off x="8544867" y="3075057"/>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p:txBody>
      </p:sp>
      <p:sp>
        <p:nvSpPr>
          <p:cNvPr id="12" name="文本框 11"/>
          <p:cNvSpPr txBox="1"/>
          <p:nvPr/>
        </p:nvSpPr>
        <p:spPr>
          <a:xfrm>
            <a:off x="8326637" y="4367169"/>
            <a:ext cx="2749471" cy="707886"/>
          </a:xfrm>
          <a:prstGeom prst="rect">
            <a:avLst/>
          </a:prstGeom>
          <a:noFill/>
        </p:spPr>
        <p:txBody>
          <a:bodyPr wrap="none" rtlCol="0" anchor="ctr">
            <a:spAutoFit/>
          </a:bodyPr>
          <a:lstStyle>
            <a:defPPr>
              <a:defRPr lang="en-US"/>
            </a:defPPr>
            <a:lvl1pPr algn="r">
              <a:lnSpc>
                <a:spcPts val="2400"/>
              </a:lnSpc>
              <a:defRPr sz="2000">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1+#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1+#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fill="hold"/>
                                        <p:tgtEl>
                                          <p:spTgt spid="9"/>
                                        </p:tgtEl>
                                        <p:attrNameLst>
                                          <p:attrName>ppt_x</p:attrName>
                                        </p:attrNameLst>
                                      </p:cBhvr>
                                      <p:tavLst>
                                        <p:tav tm="0">
                                          <p:val>
                                            <p:strVal val="1+#ppt_w/2"/>
                                          </p:val>
                                        </p:tav>
                                        <p:tav tm="100000">
                                          <p:val>
                                            <p:strVal val="#ppt_x"/>
                                          </p:val>
                                        </p:tav>
                                      </p:tavLst>
                                    </p:anim>
                                    <p:anim calcmode="lin" valueType="num">
                                      <p:cBhvr additive="base">
                                        <p:cTn id="19" dur="10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0-#ppt_w/2"/>
                                          </p:val>
                                        </p:tav>
                                        <p:tav tm="100000">
                                          <p:val>
                                            <p:strVal val="#ppt_x"/>
                                          </p:val>
                                        </p:tav>
                                      </p:tavLst>
                                    </p:anim>
                                    <p:anim calcmode="lin" valueType="num">
                                      <p:cBhvr additive="base">
                                        <p:cTn id="23" dur="10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000" fill="hold"/>
                                        <p:tgtEl>
                                          <p:spTgt spid="11"/>
                                        </p:tgtEl>
                                        <p:attrNameLst>
                                          <p:attrName>ppt_x</p:attrName>
                                        </p:attrNameLst>
                                      </p:cBhvr>
                                      <p:tavLst>
                                        <p:tav tm="0">
                                          <p:val>
                                            <p:strVal val="0-#ppt_w/2"/>
                                          </p:val>
                                        </p:tav>
                                        <p:tav tm="100000">
                                          <p:val>
                                            <p:strVal val="#ppt_x"/>
                                          </p:val>
                                        </p:tav>
                                      </p:tavLst>
                                    </p:anim>
                                    <p:anim calcmode="lin" valueType="num">
                                      <p:cBhvr additive="base">
                                        <p:cTn id="27" dur="10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000" fill="hold"/>
                                        <p:tgtEl>
                                          <p:spTgt spid="12"/>
                                        </p:tgtEl>
                                        <p:attrNameLst>
                                          <p:attrName>ppt_x</p:attrName>
                                        </p:attrNameLst>
                                      </p:cBhvr>
                                      <p:tavLst>
                                        <p:tav tm="0">
                                          <p:val>
                                            <p:strVal val="0-#ppt_w/2"/>
                                          </p:val>
                                        </p:tav>
                                        <p:tav tm="100000">
                                          <p:val>
                                            <p:strVal val="#ppt_x"/>
                                          </p:val>
                                        </p:tav>
                                      </p:tavLst>
                                    </p:anim>
                                    <p:anim calcmode="lin" valueType="num">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2" name="文本框 1"/>
          <p:cNvSpPr txBox="1"/>
          <p:nvPr/>
        </p:nvSpPr>
        <p:spPr>
          <a:xfrm>
            <a:off x="1511365" y="3586845"/>
            <a:ext cx="4698723" cy="1446550"/>
          </a:xfrm>
          <a:prstGeom prst="rect">
            <a:avLst/>
          </a:prstGeom>
          <a:noFill/>
        </p:spPr>
        <p:txBody>
          <a:bodyPr wrap="none" rtlCol="0" anchor="ctr">
            <a:spAutoFit/>
          </a:bodyPr>
          <a:lstStyle/>
          <a:p>
            <a:pPr algn="ctr"/>
            <a:r>
              <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圣诞快乐</a:t>
            </a:r>
            <a:endPar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sp>
        <p:nvSpPr>
          <p:cNvPr id="3" name="文本框 2"/>
          <p:cNvSpPr txBox="1"/>
          <p:nvPr/>
        </p:nvSpPr>
        <p:spPr>
          <a:xfrm>
            <a:off x="1597795" y="5150358"/>
            <a:ext cx="4717253" cy="400110"/>
          </a:xfrm>
          <a:prstGeom prst="rect">
            <a:avLst/>
          </a:prstGeom>
          <a:noFill/>
        </p:spPr>
        <p:txBody>
          <a:bodyPr wrap="none" rtlCol="0" anchor="ctr">
            <a:spAutoFit/>
          </a:bodyPr>
          <a:lstStyle/>
          <a:p>
            <a:pPr algn="ctr"/>
            <a:r>
              <a:rPr lang="en-US" altLang="zh-CN" sz="2000" spc="1300" dirty="0">
                <a:solidFill>
                  <a:srgbClr val="D93224"/>
                </a:solidFill>
              </a:rPr>
              <a:t>MERRY CHRISTMAS</a:t>
            </a:r>
            <a:endParaRPr lang="zh-CN" altLang="en-US" sz="2000" spc="1300" dirty="0">
              <a:solidFill>
                <a:srgbClr val="D93224"/>
              </a:solidFill>
            </a:endParaRPr>
          </a:p>
        </p:txBody>
      </p:sp>
      <p:sp>
        <p:nvSpPr>
          <p:cNvPr id="4" name="矩形: 圆角 3"/>
          <p:cNvSpPr/>
          <p:nvPr/>
        </p:nvSpPr>
        <p:spPr>
          <a:xfrm>
            <a:off x="1479466" y="5150358"/>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dirty="0">
                <a:solidFill>
                  <a:schemeClr val="bg1">
                    <a:lumMod val="50000"/>
                  </a:schemeClr>
                </a:solidFill>
              </a:rPr>
              <a:t>DESIGNED BY ALONIC</a:t>
            </a:r>
            <a:endParaRPr lang="zh-CN" altLang="en-US" sz="1600" spc="1000" dirty="0">
              <a:solidFill>
                <a:schemeClr val="bg1">
                  <a:lumMod val="50000"/>
                </a:schemeClr>
              </a:solidFill>
            </a:endParaRPr>
          </a:p>
        </p:txBody>
      </p:sp>
      <p:pic>
        <p:nvPicPr>
          <p:cNvPr id="7" name="班得瑞 - Snowdream">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58874" y="1684079"/>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500" fill="hold"/>
                                        <p:tgtEl>
                                          <p:spTgt spid="2"/>
                                        </p:tgtEl>
                                        <p:attrNameLst>
                                          <p:attrName>ppt_w</p:attrName>
                                        </p:attrNameLst>
                                      </p:cBhvr>
                                      <p:tavLst>
                                        <p:tav tm="0">
                                          <p:val>
                                            <p:fltVal val="0"/>
                                          </p:val>
                                        </p:tav>
                                        <p:tav tm="100000">
                                          <p:val>
                                            <p:strVal val="#ppt_w"/>
                                          </p:val>
                                        </p:tav>
                                      </p:tavLst>
                                    </p:anim>
                                    <p:anim calcmode="lin" valueType="num">
                                      <p:cBhvr>
                                        <p:cTn id="11" dur="1500" fill="hold"/>
                                        <p:tgtEl>
                                          <p:spTgt spid="2"/>
                                        </p:tgtEl>
                                        <p:attrNameLst>
                                          <p:attrName>ppt_h</p:attrName>
                                        </p:attrNameLst>
                                      </p:cBhvr>
                                      <p:tavLst>
                                        <p:tav tm="0">
                                          <p:val>
                                            <p:fltVal val="0"/>
                                          </p:val>
                                        </p:tav>
                                        <p:tav tm="100000">
                                          <p:val>
                                            <p:strVal val="#ppt_h"/>
                                          </p:val>
                                        </p:tav>
                                      </p:tavLst>
                                    </p:anim>
                                    <p:animEffect transition="in" filter="fade">
                                      <p:cBhvr>
                                        <p:cTn id="12" dur="1500"/>
                                        <p:tgtEl>
                                          <p:spTgt spid="2"/>
                                        </p:tgtEl>
                                      </p:cBhvr>
                                    </p:animEffect>
                                  </p:childTnLst>
                                </p:cTn>
                              </p:par>
                              <p:par>
                                <p:cTn id="13" presetID="42" presetClass="entr" presetSubtype="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125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1500"/>
                                        <p:tgtEl>
                                          <p:spTgt spid="4"/>
                                        </p:tgtEl>
                                      </p:cBhvr>
                                    </p:animEffect>
                                  </p:childTnLst>
                                </p:cTn>
                              </p:par>
                              <p:par>
                                <p:cTn id="21" presetID="16" presetClass="entr" presetSubtype="37" fill="hold" grpId="0" nodeType="withEffect">
                                  <p:stCondLst>
                                    <p:cond delay="125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7"/>
                </p:tgtEl>
              </p:cMediaNode>
            </p:audio>
          </p:childTnLst>
        </p:cTn>
      </p:par>
    </p:tnLst>
    <p:bldLst>
      <p:bldP spid="2" grpId="0"/>
      <p:bldP spid="3" grpId="0"/>
      <p:bldP spid="4"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圣诞老人传说</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15" name="图片 14"/>
          <p:cNvPicPr>
            <a:picLocks noChangeAspect="1"/>
          </p:cNvPicPr>
          <p:nvPr/>
        </p:nvPicPr>
        <p:blipFill>
          <a:blip r:embed="rId2"/>
          <a:stretch>
            <a:fillRect/>
          </a:stretch>
        </p:blipFill>
        <p:spPr>
          <a:xfrm>
            <a:off x="1636389" y="1084885"/>
            <a:ext cx="8919221" cy="4688230"/>
          </a:xfrm>
          <a:prstGeom prst="rect">
            <a:avLst/>
          </a:prstGeom>
          <a:effectLst>
            <a:softEdge rad="31750"/>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3000">
        <p15:prstTrans prst="drap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vertical)">
                                      <p:cBhvr>
                                        <p:cTn id="7"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文本框 3"/>
          <p:cNvSpPr txBox="1"/>
          <p:nvPr/>
        </p:nvSpPr>
        <p:spPr>
          <a:xfrm>
            <a:off x="5957780" y="4228972"/>
            <a:ext cx="4801314" cy="1015663"/>
          </a:xfrm>
          <a:prstGeom prst="rect">
            <a:avLst/>
          </a:prstGeom>
          <a:noFill/>
        </p:spPr>
        <p:txBody>
          <a:bodyPr wrap="none" rtlCol="0" anchor="ctr">
            <a:spAutoFit/>
          </a:bodyPr>
          <a:lstStyle/>
          <a:p>
            <a:pPr algn="ctr"/>
            <a:r>
              <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圣诞树的装扮</a:t>
            </a:r>
            <a:endPar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11705" y="5202106"/>
            <a:ext cx="5213991" cy="338554"/>
          </a:xfrm>
          <a:prstGeom prst="rect">
            <a:avLst/>
          </a:prstGeom>
          <a:noFill/>
        </p:spPr>
        <p:txBody>
          <a:bodyPr wrap="none" rtlCol="0" anchor="ctr">
            <a:spAutoFit/>
          </a:bodyPr>
          <a:lstStyle/>
          <a:p>
            <a:pPr algn="ctr"/>
            <a:r>
              <a:rPr lang="en-US" altLang="zh-CN" sz="1600" spc="2100" dirty="0">
                <a:solidFill>
                  <a:schemeClr val="bg1">
                    <a:lumMod val="50000"/>
                  </a:schemeClr>
                </a:solidFill>
              </a:rPr>
              <a:t>CHAPTER THREE</a:t>
            </a:r>
            <a:endParaRPr lang="zh-CN" altLang="en-US" sz="1600" spc="2100" dirty="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dirty="0">
                  <a:solidFill>
                    <a:srgbClr val="D93224"/>
                  </a:solidFill>
                </a:rPr>
                <a:t>4</a:t>
              </a:r>
              <a:endParaRPr lang="zh-CN" altLang="en-US" sz="8000" b="1" dirty="0">
                <a:solidFill>
                  <a:srgbClr val="D93224"/>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grpSp>
        <p:nvGrpSpPr>
          <p:cNvPr id="6" name="组合 5"/>
          <p:cNvGrpSpPr/>
          <p:nvPr/>
        </p:nvGrpSpPr>
        <p:grpSpPr>
          <a:xfrm>
            <a:off x="1138728" y="1376916"/>
            <a:ext cx="3043072" cy="4072270"/>
            <a:chOff x="1509434" y="1392865"/>
            <a:chExt cx="3043072" cy="4072270"/>
          </a:xfrm>
        </p:grpSpPr>
        <p:pic>
          <p:nvPicPr>
            <p:cNvPr id="2" name="图片 1"/>
            <p:cNvPicPr>
              <a:picLocks noChangeAspect="1"/>
            </p:cNvPicPr>
            <p:nvPr/>
          </p:nvPicPr>
          <p:blipFill>
            <a:blip r:embed="rId2"/>
            <a:stretch>
              <a:fillRect/>
            </a:stretch>
          </p:blipFill>
          <p:spPr>
            <a:xfrm>
              <a:off x="2415291" y="1392865"/>
              <a:ext cx="1231357" cy="2147954"/>
            </a:xfrm>
            <a:prstGeom prst="rect">
              <a:avLst/>
            </a:prstGeom>
          </p:spPr>
        </p:pic>
        <p:grpSp>
          <p:nvGrpSpPr>
            <p:cNvPr id="5" name="组合 4"/>
            <p:cNvGrpSpPr/>
            <p:nvPr/>
          </p:nvGrpSpPr>
          <p:grpSpPr>
            <a:xfrm>
              <a:off x="1509434" y="3815840"/>
              <a:ext cx="3043072" cy="1649295"/>
              <a:chOff x="1837272" y="4028491"/>
              <a:chExt cx="3043072" cy="1649295"/>
            </a:xfrm>
          </p:grpSpPr>
          <p:sp>
            <p:nvSpPr>
              <p:cNvPr id="3" name="矩形: 圆角 2"/>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984073" y="4229891"/>
                <a:ext cx="2749471" cy="1246495"/>
              </a:xfrm>
              <a:prstGeom prst="rect">
                <a:avLst/>
              </a:prstGeom>
              <a:noFill/>
            </p:spPr>
            <p:txBody>
              <a:bodyPr wrap="none" rtlCol="0" anchor="ctr">
                <a:spAutoFit/>
              </a:bodyPr>
              <a:lstStyle/>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bg1"/>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47" name="组合 46"/>
          <p:cNvGrpSpPr/>
          <p:nvPr/>
        </p:nvGrpSpPr>
        <p:grpSpPr>
          <a:xfrm>
            <a:off x="4574464" y="1376916"/>
            <a:ext cx="3043072" cy="4072270"/>
            <a:chOff x="1509434" y="1392865"/>
            <a:chExt cx="3043072" cy="4072270"/>
          </a:xfrm>
        </p:grpSpPr>
        <p:pic>
          <p:nvPicPr>
            <p:cNvPr id="48" name="图片 47"/>
            <p:cNvPicPr>
              <a:picLocks noChangeAspect="1"/>
            </p:cNvPicPr>
            <p:nvPr/>
          </p:nvPicPr>
          <p:blipFill>
            <a:blip r:embed="rId2"/>
            <a:stretch>
              <a:fillRect/>
            </a:stretch>
          </p:blipFill>
          <p:spPr>
            <a:xfrm>
              <a:off x="2415291" y="1392865"/>
              <a:ext cx="1231357" cy="2147954"/>
            </a:xfrm>
            <a:prstGeom prst="rect">
              <a:avLst/>
            </a:prstGeom>
          </p:spPr>
        </p:pic>
        <p:grpSp>
          <p:nvGrpSpPr>
            <p:cNvPr id="49" name="组合 48"/>
            <p:cNvGrpSpPr/>
            <p:nvPr/>
          </p:nvGrpSpPr>
          <p:grpSpPr>
            <a:xfrm>
              <a:off x="1509434" y="3815840"/>
              <a:ext cx="3043072" cy="1649295"/>
              <a:chOff x="1837272" y="4028491"/>
              <a:chExt cx="3043072" cy="1649295"/>
            </a:xfrm>
          </p:grpSpPr>
          <p:sp>
            <p:nvSpPr>
              <p:cNvPr id="50" name="矩形: 圆角 49"/>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984073" y="4229891"/>
                <a:ext cx="2749471" cy="1246495"/>
              </a:xfrm>
              <a:prstGeom prst="rect">
                <a:avLst/>
              </a:prstGeom>
              <a:noFill/>
            </p:spPr>
            <p:txBody>
              <a:bodyPr wrap="none" rtlCol="0" anchor="ctr">
                <a:spAutoFit/>
              </a:bodyPr>
              <a:lstStyle>
                <a:defPPr>
                  <a:defRPr lang="en-US"/>
                </a:defPPr>
                <a:lvl1pPr algn="ctr">
                  <a:lnSpc>
                    <a:spcPts val="3000"/>
                  </a:lnSpc>
                  <a:defRPr sz="2000">
                    <a:solidFill>
                      <a:schemeClr val="bg1"/>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grpSp>
      </p:grpSp>
      <p:grpSp>
        <p:nvGrpSpPr>
          <p:cNvPr id="52" name="组合 51"/>
          <p:cNvGrpSpPr/>
          <p:nvPr/>
        </p:nvGrpSpPr>
        <p:grpSpPr>
          <a:xfrm>
            <a:off x="8010200" y="1376916"/>
            <a:ext cx="3043072" cy="4072270"/>
            <a:chOff x="1509434" y="1392865"/>
            <a:chExt cx="3043072" cy="4072270"/>
          </a:xfrm>
        </p:grpSpPr>
        <p:pic>
          <p:nvPicPr>
            <p:cNvPr id="53" name="图片 52"/>
            <p:cNvPicPr>
              <a:picLocks noChangeAspect="1"/>
            </p:cNvPicPr>
            <p:nvPr/>
          </p:nvPicPr>
          <p:blipFill>
            <a:blip r:embed="rId2"/>
            <a:stretch>
              <a:fillRect/>
            </a:stretch>
          </p:blipFill>
          <p:spPr>
            <a:xfrm>
              <a:off x="2415291" y="1392865"/>
              <a:ext cx="1231357" cy="2147954"/>
            </a:xfrm>
            <a:prstGeom prst="rect">
              <a:avLst/>
            </a:prstGeom>
          </p:spPr>
        </p:pic>
        <p:grpSp>
          <p:nvGrpSpPr>
            <p:cNvPr id="54" name="组合 53"/>
            <p:cNvGrpSpPr/>
            <p:nvPr/>
          </p:nvGrpSpPr>
          <p:grpSpPr>
            <a:xfrm>
              <a:off x="1509434" y="3815840"/>
              <a:ext cx="3043072" cy="1649295"/>
              <a:chOff x="1837272" y="4028491"/>
              <a:chExt cx="3043072" cy="1649295"/>
            </a:xfrm>
          </p:grpSpPr>
          <p:sp>
            <p:nvSpPr>
              <p:cNvPr id="55" name="矩形: 圆角 54"/>
              <p:cNvSpPr/>
              <p:nvPr/>
            </p:nvSpPr>
            <p:spPr>
              <a:xfrm>
                <a:off x="1837272" y="4028491"/>
                <a:ext cx="3043072" cy="1649295"/>
              </a:xfrm>
              <a:prstGeom prst="roundRect">
                <a:avLst>
                  <a:gd name="adj" fmla="val 16023"/>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984073" y="4229891"/>
                <a:ext cx="2749471" cy="1246495"/>
              </a:xfrm>
              <a:prstGeom prst="rect">
                <a:avLst/>
              </a:prstGeom>
              <a:noFill/>
            </p:spPr>
            <p:txBody>
              <a:bodyPr wrap="none" rtlCol="0" anchor="ctr">
                <a:spAutoFit/>
              </a:bodyPr>
              <a:lstStyle>
                <a:defPPr>
                  <a:defRPr lang="en-US"/>
                </a:defPPr>
                <a:lvl1pPr algn="ctr">
                  <a:lnSpc>
                    <a:spcPts val="3000"/>
                  </a:lnSpc>
                  <a:defRPr sz="2000">
                    <a:solidFill>
                      <a:schemeClr val="bg1"/>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0-#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0-#ppt_w/2"/>
                                          </p:val>
                                        </p:tav>
                                        <p:tav tm="100000">
                                          <p:val>
                                            <p:strVal val="#ppt_x"/>
                                          </p:val>
                                        </p:tav>
                                      </p:tavLst>
                                    </p:anim>
                                    <p:anim calcmode="lin" valueType="num">
                                      <p:cBhvr additive="base">
                                        <p:cTn id="12" dur="10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5960" y="640983"/>
            <a:ext cx="3873073" cy="5512239"/>
          </a:xfrm>
          <a:prstGeom prst="rect">
            <a:avLst/>
          </a:prstGeom>
        </p:spPr>
      </p:pic>
      <p:grpSp>
        <p:nvGrpSpPr>
          <p:cNvPr id="6" name="组合 5"/>
          <p:cNvGrpSpPr/>
          <p:nvPr/>
        </p:nvGrpSpPr>
        <p:grpSpPr>
          <a:xfrm>
            <a:off x="1672855" y="1583792"/>
            <a:ext cx="4723274" cy="810478"/>
            <a:chOff x="5893981" y="1623040"/>
            <a:chExt cx="4723274" cy="810478"/>
          </a:xfrm>
        </p:grpSpPr>
        <p:grpSp>
          <p:nvGrpSpPr>
            <p:cNvPr id="8" name="组合 7"/>
            <p:cNvGrpSpPr/>
            <p:nvPr/>
          </p:nvGrpSpPr>
          <p:grpSpPr>
            <a:xfrm>
              <a:off x="5893981" y="165614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9" name="文本框 8"/>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1672855" y="3036263"/>
            <a:ext cx="4723274" cy="810478"/>
            <a:chOff x="5893981" y="1623040"/>
            <a:chExt cx="4723274" cy="810478"/>
          </a:xfrm>
        </p:grpSpPr>
        <p:grpSp>
          <p:nvGrpSpPr>
            <p:cNvPr id="13" name="组合 12"/>
            <p:cNvGrpSpPr/>
            <p:nvPr/>
          </p:nvGrpSpPr>
          <p:grpSpPr>
            <a:xfrm>
              <a:off x="5893981" y="1656140"/>
              <a:ext cx="765545" cy="765545"/>
              <a:chOff x="2541181" y="2445488"/>
              <a:chExt cx="765545" cy="765545"/>
            </a:xfrm>
          </p:grpSpPr>
          <p:sp>
            <p:nvSpPr>
              <p:cNvPr id="15" name="椭圆 14"/>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4" name="文本框 13"/>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grpSp>
        <p:nvGrpSpPr>
          <p:cNvPr id="17" name="组合 16"/>
          <p:cNvGrpSpPr/>
          <p:nvPr/>
        </p:nvGrpSpPr>
        <p:grpSpPr>
          <a:xfrm>
            <a:off x="1672855" y="4488733"/>
            <a:ext cx="4723274" cy="810478"/>
            <a:chOff x="5893981" y="1623040"/>
            <a:chExt cx="4723274" cy="810478"/>
          </a:xfrm>
        </p:grpSpPr>
        <p:grpSp>
          <p:nvGrpSpPr>
            <p:cNvPr id="18" name="组合 17"/>
            <p:cNvGrpSpPr/>
            <p:nvPr/>
          </p:nvGrpSpPr>
          <p:grpSpPr>
            <a:xfrm>
              <a:off x="5893981" y="1656140"/>
              <a:ext cx="765545" cy="765545"/>
              <a:chOff x="2541181" y="2445488"/>
              <a:chExt cx="765545" cy="765545"/>
            </a:xfrm>
          </p:grpSpPr>
          <p:sp>
            <p:nvSpPr>
              <p:cNvPr id="20" name="椭圆 1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9" name="文本框 18"/>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spTree>
  </p:cSld>
  <p:clrMapOvr>
    <a:masterClrMapping/>
  </p:clrMapOvr>
  <p:transition spd="slow" advClick="0" advTm="3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001" y="863328"/>
            <a:ext cx="5247433" cy="5247433"/>
          </a:xfrm>
          <a:prstGeom prst="rect">
            <a:avLst/>
          </a:prstGeom>
        </p:spPr>
      </p:pic>
      <p:grpSp>
        <p:nvGrpSpPr>
          <p:cNvPr id="6" name="组合 5"/>
          <p:cNvGrpSpPr/>
          <p:nvPr/>
        </p:nvGrpSpPr>
        <p:grpSpPr>
          <a:xfrm>
            <a:off x="5351348" y="1075148"/>
            <a:ext cx="2749471" cy="2294689"/>
            <a:chOff x="5601217" y="1493874"/>
            <a:chExt cx="2749471" cy="2294689"/>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9" name="文本框 8"/>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8278846" y="1075148"/>
            <a:ext cx="2749471" cy="2294689"/>
            <a:chOff x="5601217" y="1493874"/>
            <a:chExt cx="2749471" cy="2294689"/>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13" name="文本框 12"/>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5351348" y="3488163"/>
            <a:ext cx="2749471" cy="2294689"/>
            <a:chOff x="5601217" y="1493874"/>
            <a:chExt cx="2749471" cy="2294689"/>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21" name="文本框 20"/>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8278846" y="3488163"/>
            <a:ext cx="2749471" cy="2294689"/>
            <a:chOff x="5601217" y="1493874"/>
            <a:chExt cx="2749471" cy="2294689"/>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4646" y="1493874"/>
              <a:ext cx="952500" cy="952500"/>
            </a:xfrm>
            <a:prstGeom prst="rect">
              <a:avLst/>
            </a:prstGeom>
          </p:spPr>
        </p:pic>
        <p:sp>
          <p:nvSpPr>
            <p:cNvPr id="19" name="文本框 18"/>
            <p:cNvSpPr txBox="1"/>
            <p:nvPr/>
          </p:nvSpPr>
          <p:spPr>
            <a:xfrm>
              <a:off x="5601217" y="2542068"/>
              <a:ext cx="2749471" cy="1246495"/>
            </a:xfrm>
            <a:prstGeom prst="rect">
              <a:avLst/>
            </a:prstGeom>
            <a:noFill/>
          </p:spPr>
          <p:txBody>
            <a:bodyPr wrap="none" rtlCol="0" anchor="ctr">
              <a:spAutoFit/>
            </a:bodyPr>
            <a:lstStyle/>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nodeType="withEffect">
                                  <p:stCondLst>
                                    <p:cond delay="1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nodeType="withEffect">
                                  <p:stCondLst>
                                    <p:cond delay="225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2"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圣诞树的装扮</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grpSp>
        <p:nvGrpSpPr>
          <p:cNvPr id="3" name="组合 2"/>
          <p:cNvGrpSpPr/>
          <p:nvPr/>
        </p:nvGrpSpPr>
        <p:grpSpPr>
          <a:xfrm>
            <a:off x="1547365" y="841769"/>
            <a:ext cx="7662331" cy="1718852"/>
            <a:chOff x="1863110" y="1190847"/>
            <a:chExt cx="7662331" cy="1718852"/>
          </a:xfrm>
        </p:grpSpPr>
        <p:pic>
          <p:nvPicPr>
            <p:cNvPr id="2" name="图片 1"/>
            <p:cNvPicPr>
              <a:picLocks noChangeAspect="1"/>
            </p:cNvPicPr>
            <p:nvPr/>
          </p:nvPicPr>
          <p:blipFill>
            <a:blip r:embed="rId2"/>
            <a:stretch>
              <a:fillRect/>
            </a:stretch>
          </p:blipFill>
          <p:spPr>
            <a:xfrm>
              <a:off x="1863110" y="1190847"/>
              <a:ext cx="1145908" cy="1718852"/>
            </a:xfrm>
            <a:prstGeom prst="rect">
              <a:avLst/>
            </a:prstGeom>
          </p:spPr>
        </p:pic>
        <p:sp>
          <p:nvSpPr>
            <p:cNvPr id="6" name="文本框 5"/>
            <p:cNvSpPr txBox="1"/>
            <p:nvPr/>
          </p:nvSpPr>
          <p:spPr>
            <a:xfrm>
              <a:off x="3185244" y="1968319"/>
              <a:ext cx="6340197" cy="918393"/>
            </a:xfrm>
            <a:prstGeom prst="rect">
              <a:avLst/>
            </a:prstGeom>
            <a:noFill/>
          </p:spPr>
          <p:txBody>
            <a:bodyPr wrap="none" rtlCol="0" anchor="ctr">
              <a:spAutoFit/>
            </a:bodyPr>
            <a:lstStyle/>
            <a:p>
              <a:pPr>
                <a:lnSpc>
                  <a:spcPts val="3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en-US" altLang="zh-CN"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3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1547365" y="3744463"/>
            <a:ext cx="7662331" cy="1718852"/>
            <a:chOff x="1863110" y="1190847"/>
            <a:chExt cx="7662331" cy="1718852"/>
          </a:xfrm>
        </p:grpSpPr>
        <p:pic>
          <p:nvPicPr>
            <p:cNvPr id="9" name="图片 8"/>
            <p:cNvPicPr>
              <a:picLocks noChangeAspect="1"/>
            </p:cNvPicPr>
            <p:nvPr/>
          </p:nvPicPr>
          <p:blipFill>
            <a:blip r:embed="rId2"/>
            <a:stretch>
              <a:fillRect/>
            </a:stretch>
          </p:blipFill>
          <p:spPr>
            <a:xfrm>
              <a:off x="1863110" y="1190847"/>
              <a:ext cx="1145908" cy="1718852"/>
            </a:xfrm>
            <a:prstGeom prst="rect">
              <a:avLst/>
            </a:prstGeom>
          </p:spPr>
        </p:pic>
        <p:sp>
          <p:nvSpPr>
            <p:cNvPr id="10" name="文本框 9"/>
            <p:cNvSpPr txBox="1"/>
            <p:nvPr/>
          </p:nvSpPr>
          <p:spPr>
            <a:xfrm>
              <a:off x="3185244" y="1945332"/>
              <a:ext cx="7571303" cy="964367"/>
            </a:xfrm>
            <a:prstGeom prst="rect">
              <a:avLst/>
            </a:prstGeom>
            <a:noFill/>
          </p:spPr>
          <p:txBody>
            <a:bodyPr wrap="none" rtlCol="0" anchor="ctr">
              <a:spAutoFit/>
            </a:bodyPr>
            <a:lstStyle>
              <a:defPPr>
                <a:defRPr lang="en-US"/>
              </a:defPPr>
              <a:lvl1pPr>
                <a:lnSpc>
                  <a:spcPts val="3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点击输入内容点击输入内容点击输入内容点击输入内容</a:t>
              </a:r>
              <a:endParaRPr lang="en-US" altLang="zh-CN" dirty="0"/>
            </a:p>
            <a:p>
              <a:r>
                <a:rPr lang="zh-CN" altLang="en-US" dirty="0"/>
                <a:t>点击输入内容点击输入内容点击输入内容点击输入内容</a:t>
              </a:r>
              <a:endParaRPr lang="zh-CN" altLang="en-US" dirty="0"/>
            </a:p>
          </p:txBody>
        </p:sp>
      </p:grpSp>
      <p:grpSp>
        <p:nvGrpSpPr>
          <p:cNvPr id="4" name="组合 3"/>
          <p:cNvGrpSpPr/>
          <p:nvPr/>
        </p:nvGrpSpPr>
        <p:grpSpPr>
          <a:xfrm>
            <a:off x="3141800" y="2293116"/>
            <a:ext cx="7662331" cy="1718852"/>
            <a:chOff x="4529669" y="2569574"/>
            <a:chExt cx="7662331" cy="1718852"/>
          </a:xfrm>
        </p:grpSpPr>
        <p:pic>
          <p:nvPicPr>
            <p:cNvPr id="12" name="图片 11"/>
            <p:cNvPicPr>
              <a:picLocks noChangeAspect="1"/>
            </p:cNvPicPr>
            <p:nvPr/>
          </p:nvPicPr>
          <p:blipFill>
            <a:blip r:embed="rId2"/>
            <a:stretch>
              <a:fillRect/>
            </a:stretch>
          </p:blipFill>
          <p:spPr>
            <a:xfrm>
              <a:off x="11046092" y="2569574"/>
              <a:ext cx="1145908" cy="1718852"/>
            </a:xfrm>
            <a:prstGeom prst="rect">
              <a:avLst/>
            </a:prstGeom>
          </p:spPr>
        </p:pic>
        <p:sp>
          <p:nvSpPr>
            <p:cNvPr id="13" name="文本框 12"/>
            <p:cNvSpPr txBox="1"/>
            <p:nvPr/>
          </p:nvSpPr>
          <p:spPr>
            <a:xfrm>
              <a:off x="4529669" y="3311318"/>
              <a:ext cx="6340197" cy="918393"/>
            </a:xfrm>
            <a:prstGeom prst="rect">
              <a:avLst/>
            </a:prstGeom>
            <a:noFill/>
          </p:spPr>
          <p:txBody>
            <a:bodyPr wrap="none" rtlCol="0" anchor="ctr">
              <a:spAutoFit/>
            </a:bodyPr>
            <a:lstStyle/>
            <a:p>
              <a:pPr algn="r">
                <a:lnSpc>
                  <a:spcPts val="3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en-US" altLang="zh-CN"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r">
                <a:lnSpc>
                  <a:spcPts val="3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cxnSp>
        <p:nvCxnSpPr>
          <p:cNvPr id="14" name="直接连接符 13"/>
          <p:cNvCxnSpPr/>
          <p:nvPr/>
        </p:nvCxnSpPr>
        <p:spPr>
          <a:xfrm>
            <a:off x="2667000" y="2785724"/>
            <a:ext cx="6858000"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667000" y="4256557"/>
            <a:ext cx="6858000"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300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7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2" presetClass="entr" presetSubtype="8"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17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2" presetClass="entr" presetSubtype="2" fill="hold" nodeType="withEffect">
                                  <p:stCondLst>
                                    <p:cond delay="2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2" name="文本框 1"/>
          <p:cNvSpPr txBox="1"/>
          <p:nvPr/>
        </p:nvSpPr>
        <p:spPr>
          <a:xfrm>
            <a:off x="1511368" y="3586845"/>
            <a:ext cx="4698722" cy="1446550"/>
          </a:xfrm>
          <a:prstGeom prst="rect">
            <a:avLst/>
          </a:prstGeom>
          <a:noFill/>
        </p:spPr>
        <p:txBody>
          <a:bodyPr wrap="none" rtlCol="0" anchor="ctr">
            <a:spAutoFit/>
          </a:bodyPr>
          <a:lstStyle/>
          <a:p>
            <a:pPr algn="ctr"/>
            <a:r>
              <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rPr>
              <a:t>感谢观看</a:t>
            </a:r>
            <a:endParaRPr lang="zh-CN" altLang="en-US" sz="8800" dirty="0">
              <a:ln w="12700">
                <a:solidFill>
                  <a:srgbClr val="7B0024"/>
                </a:solidFill>
              </a:ln>
              <a:solidFill>
                <a:srgbClr val="D93224"/>
              </a:solidFill>
              <a:effectLst>
                <a:outerShdw blurRad="38100" dist="25400" dir="2700000" algn="tl" rotWithShape="0">
                  <a:schemeClr val="tx1">
                    <a:lumMod val="75000"/>
                    <a:lumOff val="25000"/>
                    <a:alpha val="30000"/>
                  </a:schemeClr>
                </a:outerShdw>
              </a:effectLst>
              <a:latin typeface="汉仪霹雳体简" panose="01010104010101010101" pitchFamily="18" charset="-122"/>
              <a:ea typeface="汉仪霹雳体简" panose="01010104010101010101" pitchFamily="18" charset="-122"/>
            </a:endParaRPr>
          </a:p>
        </p:txBody>
      </p:sp>
      <p:sp>
        <p:nvSpPr>
          <p:cNvPr id="3" name="文本框 2"/>
          <p:cNvSpPr txBox="1"/>
          <p:nvPr/>
        </p:nvSpPr>
        <p:spPr>
          <a:xfrm>
            <a:off x="1597795" y="5150358"/>
            <a:ext cx="4717253" cy="400110"/>
          </a:xfrm>
          <a:prstGeom prst="rect">
            <a:avLst/>
          </a:prstGeom>
          <a:noFill/>
        </p:spPr>
        <p:txBody>
          <a:bodyPr wrap="none" rtlCol="0" anchor="ctr">
            <a:spAutoFit/>
          </a:bodyPr>
          <a:lstStyle/>
          <a:p>
            <a:pPr algn="ctr"/>
            <a:r>
              <a:rPr lang="en-US" altLang="zh-CN" sz="2000" spc="1300" dirty="0">
                <a:solidFill>
                  <a:srgbClr val="D93224"/>
                </a:solidFill>
              </a:rPr>
              <a:t>MERRY CHRISTMAS</a:t>
            </a:r>
            <a:endParaRPr lang="zh-CN" altLang="en-US" sz="2000" spc="1300" dirty="0">
              <a:solidFill>
                <a:srgbClr val="D93224"/>
              </a:solidFill>
            </a:endParaRPr>
          </a:p>
        </p:txBody>
      </p:sp>
      <p:sp>
        <p:nvSpPr>
          <p:cNvPr id="4" name="矩形: 圆角 3"/>
          <p:cNvSpPr/>
          <p:nvPr/>
        </p:nvSpPr>
        <p:spPr>
          <a:xfrm>
            <a:off x="1479466" y="5150358"/>
            <a:ext cx="4824949" cy="400110"/>
          </a:xfrm>
          <a:prstGeom prst="roundRect">
            <a:avLst>
              <a:gd name="adj" fmla="val 50000"/>
            </a:avLst>
          </a:prstGeom>
          <a:noFill/>
          <a:ln w="25400">
            <a:solidFill>
              <a:srgbClr val="7B0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81746" y="3359087"/>
            <a:ext cx="4284186" cy="338554"/>
          </a:xfrm>
          <a:prstGeom prst="rect">
            <a:avLst/>
          </a:prstGeom>
          <a:noFill/>
        </p:spPr>
        <p:txBody>
          <a:bodyPr wrap="none" rtlCol="0">
            <a:spAutoFit/>
          </a:bodyPr>
          <a:lstStyle/>
          <a:p>
            <a:pPr algn="ctr"/>
            <a:r>
              <a:rPr lang="en-US" altLang="zh-CN" sz="1600" spc="1000" dirty="0">
                <a:solidFill>
                  <a:schemeClr val="bg1">
                    <a:lumMod val="50000"/>
                  </a:schemeClr>
                </a:solidFill>
              </a:rPr>
              <a:t>DESIGNED BY ALONIC</a:t>
            </a:r>
            <a:endParaRPr lang="zh-CN" altLang="en-US" sz="1600" spc="1000" dirty="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blinds/>
      </p:transition>
    </mc:Choice>
    <mc:Fallback>
      <p:transition spd="slow" advClick="0" advTm="3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Effect transition="in" filter="fade">
                                      <p:cBhvr>
                                        <p:cTn id="9" dur="1500"/>
                                        <p:tgtEl>
                                          <p:spTgt spid="2"/>
                                        </p:tgtEl>
                                      </p:cBhvr>
                                    </p:animEffect>
                                  </p:childTnLst>
                                </p:cTn>
                              </p:par>
                              <p:par>
                                <p:cTn id="10" presetID="42"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125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par>
                                <p:cTn id="18" presetID="16" presetClass="entr" presetSubtype="37" fill="hold" grpId="0" nodeType="withEffect">
                                  <p:stCondLst>
                                    <p:cond delay="1250"/>
                                  </p:stCondLst>
                                  <p:childTnLst>
                                    <p:set>
                                      <p:cBhvr>
                                        <p:cTn id="19" dur="1" fill="hold">
                                          <p:stCondLst>
                                            <p:cond delay="0"/>
                                          </p:stCondLst>
                                        </p:cTn>
                                        <p:tgtEl>
                                          <p:spTgt spid="3"/>
                                        </p:tgtEl>
                                        <p:attrNameLst>
                                          <p:attrName>style.visibility</p:attrName>
                                        </p:attrNameLst>
                                      </p:cBhvr>
                                      <p:to>
                                        <p:strVal val="visible"/>
                                      </p:to>
                                    </p:set>
                                    <p:animEffect transition="in" filter="barn(outVertical)">
                                      <p:cBhvr>
                                        <p:cTn id="2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2">
            <a:clrChange>
              <a:clrFrom>
                <a:srgbClr val="FFFFFF"/>
              </a:clrFrom>
              <a:clrTo>
                <a:srgbClr val="FFFFFF">
                  <a:alpha val="0"/>
                </a:srgbClr>
              </a:clrTo>
            </a:clrChange>
          </a:blip>
          <a:stretch>
            <a:fillRect/>
          </a:stretch>
        </p:blipFill>
        <p:spPr>
          <a:xfrm>
            <a:off x="560924" y="5713"/>
            <a:ext cx="2942201" cy="5858669"/>
          </a:xfrm>
          <a:prstGeom prst="rect">
            <a:avLst/>
          </a:prstGeom>
        </p:spPr>
      </p:pic>
      <p:pic>
        <p:nvPicPr>
          <p:cNvPr id="3" name="图片 2"/>
          <p:cNvPicPr>
            <a:picLocks noChangeAspect="1"/>
          </p:cNvPicPr>
          <p:nvPr/>
        </p:nvPicPr>
        <p:blipFill rotWithShape="1">
          <a:blip r:embed="rId3">
            <a:clrChange>
              <a:clrFrom>
                <a:srgbClr val="FFFFFF"/>
              </a:clrFrom>
              <a:clrTo>
                <a:srgbClr val="FFFFFF">
                  <a:alpha val="0"/>
                </a:srgbClr>
              </a:clrTo>
            </a:clrChange>
          </a:blip>
          <a:srcRect l="32614" t="26800"/>
          <a:stretch>
            <a:fillRect/>
          </a:stretch>
        </p:blipFill>
        <p:spPr>
          <a:xfrm>
            <a:off x="0" y="1"/>
            <a:ext cx="1990909" cy="3650838"/>
          </a:xfrm>
          <a:prstGeom prst="rect">
            <a:avLst/>
          </a:prstGeom>
        </p:spPr>
      </p:pic>
      <p:pic>
        <p:nvPicPr>
          <p:cNvPr id="4" name="图片 3"/>
          <p:cNvPicPr>
            <a:picLocks noChangeAspect="1"/>
          </p:cNvPicPr>
          <p:nvPr/>
        </p:nvPicPr>
        <p:blipFill rotWithShape="1">
          <a:blip r:embed="rId4">
            <a:clrChange>
              <a:clrFrom>
                <a:srgbClr val="FFFFFF"/>
              </a:clrFrom>
              <a:clrTo>
                <a:srgbClr val="FFFFFF">
                  <a:alpha val="0"/>
                </a:srgbClr>
              </a:clrTo>
            </a:clrChange>
          </a:blip>
          <a:srcRect r="25894"/>
          <a:stretch>
            <a:fillRect/>
          </a:stretch>
        </p:blipFill>
        <p:spPr>
          <a:xfrm>
            <a:off x="9545123" y="0"/>
            <a:ext cx="2646878" cy="3923879"/>
          </a:xfrm>
          <a:prstGeom prst="rect">
            <a:avLst/>
          </a:prstGeom>
        </p:spPr>
      </p:pic>
      <p:sp>
        <p:nvSpPr>
          <p:cNvPr id="5" name="文本框 4"/>
          <p:cNvSpPr txBox="1"/>
          <p:nvPr/>
        </p:nvSpPr>
        <p:spPr>
          <a:xfrm>
            <a:off x="3461305" y="803890"/>
            <a:ext cx="5269392" cy="1015663"/>
          </a:xfrm>
          <a:prstGeom prst="rect">
            <a:avLst/>
          </a:prstGeom>
          <a:noFill/>
        </p:spPr>
        <p:txBody>
          <a:bodyPr wrap="none" rtlCol="0" anchor="ctr">
            <a:spAutoFit/>
          </a:bodyPr>
          <a:lstStyle/>
          <a:p>
            <a:pPr algn="ctr"/>
            <a:r>
              <a:rPr lang="en-US" altLang="zh-CN" sz="6000" dirty="0">
                <a:ln w="25400">
                  <a:solidFill>
                    <a:srgbClr val="7B0024">
                      <a:alpha val="70000"/>
                    </a:srgbClr>
                  </a:solidFill>
                </a:ln>
                <a:solidFill>
                  <a:srgbClr val="D93224"/>
                </a:solidFill>
                <a:effectLst>
                  <a:outerShdw blurRad="38100" dist="25400" dir="5400000" algn="t" rotWithShape="0">
                    <a:schemeClr val="tx1">
                      <a:lumMod val="75000"/>
                      <a:lumOff val="25000"/>
                      <a:alpha val="40000"/>
                    </a:schemeClr>
                  </a:outerShdw>
                </a:effectLst>
                <a:latin typeface="Britannic Bold" panose="020B0903060703020204" pitchFamily="34" charset="0"/>
              </a:rPr>
              <a:t>— CONTENTS —</a:t>
            </a:r>
            <a:endParaRPr lang="zh-CN" altLang="en-US" sz="6000" dirty="0">
              <a:ln w="25400">
                <a:solidFill>
                  <a:srgbClr val="7B0024">
                    <a:alpha val="70000"/>
                  </a:srgbClr>
                </a:solidFill>
              </a:ln>
              <a:solidFill>
                <a:srgbClr val="D93224"/>
              </a:solidFill>
              <a:effectLst>
                <a:outerShdw blurRad="38100" dist="25400" dir="5400000" algn="t" rotWithShape="0">
                  <a:schemeClr val="tx1">
                    <a:lumMod val="75000"/>
                    <a:lumOff val="25000"/>
                    <a:alpha val="40000"/>
                  </a:schemeClr>
                </a:outerShdw>
              </a:effectLst>
              <a:latin typeface="Britannic Bold" panose="020B0903060703020204" pitchFamily="34" charset="0"/>
            </a:endParaRPr>
          </a:p>
        </p:txBody>
      </p:sp>
      <p:grpSp>
        <p:nvGrpSpPr>
          <p:cNvPr id="13" name="组合 12"/>
          <p:cNvGrpSpPr/>
          <p:nvPr/>
        </p:nvGrpSpPr>
        <p:grpSpPr>
          <a:xfrm>
            <a:off x="4280634" y="2179670"/>
            <a:ext cx="3630732" cy="811856"/>
            <a:chOff x="2955744" y="2498651"/>
            <a:chExt cx="3630732" cy="811856"/>
          </a:xfrm>
        </p:grpSpPr>
        <p:grpSp>
          <p:nvGrpSpPr>
            <p:cNvPr id="10" name="组合 9"/>
            <p:cNvGrpSpPr/>
            <p:nvPr/>
          </p:nvGrpSpPr>
          <p:grpSpPr>
            <a:xfrm>
              <a:off x="2955744" y="2498651"/>
              <a:ext cx="765545" cy="765545"/>
              <a:chOff x="2541181" y="2445488"/>
              <a:chExt cx="765545" cy="765545"/>
            </a:xfrm>
          </p:grpSpPr>
          <p:sp>
            <p:nvSpPr>
              <p:cNvPr id="9" name="椭圆 8"/>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1" name="文本框 10"/>
            <p:cNvSpPr txBox="1"/>
            <p:nvPr/>
          </p:nvSpPr>
          <p:spPr>
            <a:xfrm>
              <a:off x="3801033" y="2498651"/>
              <a:ext cx="2646878" cy="584775"/>
            </a:xfrm>
            <a:prstGeom prst="rect">
              <a:avLst/>
            </a:prstGeom>
            <a:noFill/>
          </p:spPr>
          <p:txBody>
            <a:bodyPr wrap="none" rtlCol="0">
              <a:spAutoFit/>
            </a:bodyPr>
            <a:lstStyle/>
            <a:p>
              <a:r>
                <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rPr>
                <a:t>圣诞节的由来</a:t>
              </a:r>
              <a:endPar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12" name="文本框 11"/>
            <p:cNvSpPr txBox="1"/>
            <p:nvPr/>
          </p:nvSpPr>
          <p:spPr>
            <a:xfrm>
              <a:off x="3801033" y="2971953"/>
              <a:ext cx="2785443" cy="338554"/>
            </a:xfrm>
            <a:prstGeom prst="rect">
              <a:avLst/>
            </a:prstGeom>
            <a:noFill/>
          </p:spPr>
          <p:txBody>
            <a:bodyPr wrap="none" rtlCol="0">
              <a:spAutoFit/>
            </a:bodyPr>
            <a:lstStyle/>
            <a:p>
              <a:r>
                <a:rPr lang="en-US" altLang="zh-CN" sz="1600" spc="1000" dirty="0">
                  <a:solidFill>
                    <a:schemeClr val="bg1">
                      <a:lumMod val="50000"/>
                    </a:schemeClr>
                  </a:solidFill>
                </a:rPr>
                <a:t>CHAPTER ONE</a:t>
              </a:r>
              <a:endParaRPr lang="zh-CN" altLang="en-US" sz="1600" spc="1000" dirty="0">
                <a:solidFill>
                  <a:schemeClr val="bg1">
                    <a:lumMod val="50000"/>
                  </a:schemeClr>
                </a:solidFill>
              </a:endParaRPr>
            </a:p>
          </p:txBody>
        </p:sp>
      </p:grpSp>
      <p:grpSp>
        <p:nvGrpSpPr>
          <p:cNvPr id="14" name="组合 13"/>
          <p:cNvGrpSpPr/>
          <p:nvPr/>
        </p:nvGrpSpPr>
        <p:grpSpPr>
          <a:xfrm>
            <a:off x="4280634" y="3177536"/>
            <a:ext cx="3676642" cy="811856"/>
            <a:chOff x="2955744" y="2498651"/>
            <a:chExt cx="3676642" cy="811856"/>
          </a:xfrm>
        </p:grpSpPr>
        <p:grpSp>
          <p:nvGrpSpPr>
            <p:cNvPr id="15" name="组合 14"/>
            <p:cNvGrpSpPr/>
            <p:nvPr/>
          </p:nvGrpSpPr>
          <p:grpSpPr>
            <a:xfrm>
              <a:off x="2955744" y="2498651"/>
              <a:ext cx="765545" cy="765545"/>
              <a:chOff x="2541181" y="2445488"/>
              <a:chExt cx="765545" cy="765545"/>
            </a:xfrm>
          </p:grpSpPr>
          <p:sp>
            <p:nvSpPr>
              <p:cNvPr id="18" name="椭圆 17"/>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6" name="文本框 15"/>
            <p:cNvSpPr txBox="1"/>
            <p:nvPr/>
          </p:nvSpPr>
          <p:spPr>
            <a:xfrm>
              <a:off x="3801033" y="2498651"/>
              <a:ext cx="2646878" cy="584775"/>
            </a:xfrm>
            <a:prstGeom prst="rect">
              <a:avLst/>
            </a:prstGeom>
            <a:noFill/>
          </p:spPr>
          <p:txBody>
            <a:bodyPr wrap="none" rtlCol="0">
              <a:spAutoFit/>
            </a:bodyPr>
            <a:lstStyle/>
            <a:p>
              <a:r>
                <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rPr>
                <a:t>圣诞节的习俗</a:t>
              </a:r>
              <a:endPar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17" name="文本框 16"/>
            <p:cNvSpPr txBox="1"/>
            <p:nvPr/>
          </p:nvSpPr>
          <p:spPr>
            <a:xfrm>
              <a:off x="3801033" y="2971953"/>
              <a:ext cx="2831353" cy="338554"/>
            </a:xfrm>
            <a:prstGeom prst="rect">
              <a:avLst/>
            </a:prstGeom>
            <a:noFill/>
          </p:spPr>
          <p:txBody>
            <a:bodyPr wrap="none" rtlCol="0">
              <a:spAutoFit/>
            </a:bodyPr>
            <a:lstStyle/>
            <a:p>
              <a:r>
                <a:rPr lang="en-US" altLang="zh-CN" sz="1600" spc="1000" dirty="0">
                  <a:solidFill>
                    <a:schemeClr val="bg1">
                      <a:lumMod val="50000"/>
                    </a:schemeClr>
                  </a:solidFill>
                </a:rPr>
                <a:t>CHAPTER TWO</a:t>
              </a:r>
              <a:endParaRPr lang="zh-CN" altLang="en-US" sz="1600" spc="1000" dirty="0">
                <a:solidFill>
                  <a:schemeClr val="bg1">
                    <a:lumMod val="50000"/>
                  </a:schemeClr>
                </a:solidFill>
              </a:endParaRPr>
            </a:p>
          </p:txBody>
        </p:sp>
      </p:grpSp>
      <p:grpSp>
        <p:nvGrpSpPr>
          <p:cNvPr id="20" name="组合 19"/>
          <p:cNvGrpSpPr/>
          <p:nvPr/>
        </p:nvGrpSpPr>
        <p:grpSpPr>
          <a:xfrm>
            <a:off x="4280634" y="4175402"/>
            <a:ext cx="4058733" cy="811856"/>
            <a:chOff x="2955744" y="2498651"/>
            <a:chExt cx="4058733" cy="811856"/>
          </a:xfrm>
        </p:grpSpPr>
        <p:grpSp>
          <p:nvGrpSpPr>
            <p:cNvPr id="21" name="组合 20"/>
            <p:cNvGrpSpPr/>
            <p:nvPr/>
          </p:nvGrpSpPr>
          <p:grpSpPr>
            <a:xfrm>
              <a:off x="2955744" y="2498651"/>
              <a:ext cx="765545" cy="765545"/>
              <a:chOff x="2541181" y="2445488"/>
              <a:chExt cx="765545" cy="765545"/>
            </a:xfrm>
          </p:grpSpPr>
          <p:sp>
            <p:nvSpPr>
              <p:cNvPr id="24" name="椭圆 23"/>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2" name="文本框 21"/>
            <p:cNvSpPr txBox="1"/>
            <p:nvPr/>
          </p:nvSpPr>
          <p:spPr>
            <a:xfrm>
              <a:off x="3801033" y="2498651"/>
              <a:ext cx="2646878" cy="584775"/>
            </a:xfrm>
            <a:prstGeom prst="rect">
              <a:avLst/>
            </a:prstGeom>
            <a:noFill/>
          </p:spPr>
          <p:txBody>
            <a:bodyPr wrap="none" rtlCol="0">
              <a:spAutoFit/>
            </a:bodyPr>
            <a:lstStyle/>
            <a:p>
              <a:r>
                <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rPr>
                <a:t>圣诞老人传说</a:t>
              </a:r>
              <a:endPar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23" name="文本框 22"/>
            <p:cNvSpPr txBox="1"/>
            <p:nvPr/>
          </p:nvSpPr>
          <p:spPr>
            <a:xfrm>
              <a:off x="3801033" y="2971953"/>
              <a:ext cx="3213444" cy="338554"/>
            </a:xfrm>
            <a:prstGeom prst="rect">
              <a:avLst/>
            </a:prstGeom>
            <a:noFill/>
          </p:spPr>
          <p:txBody>
            <a:bodyPr wrap="none" rtlCol="0">
              <a:spAutoFit/>
            </a:bodyPr>
            <a:lstStyle/>
            <a:p>
              <a:r>
                <a:rPr lang="en-US" altLang="zh-CN" sz="1600" spc="1000" dirty="0">
                  <a:solidFill>
                    <a:schemeClr val="bg1">
                      <a:lumMod val="50000"/>
                    </a:schemeClr>
                  </a:solidFill>
                </a:rPr>
                <a:t>CHAPTER THREE</a:t>
              </a:r>
              <a:endParaRPr lang="zh-CN" altLang="en-US" sz="1600" spc="1000" dirty="0">
                <a:solidFill>
                  <a:schemeClr val="bg1">
                    <a:lumMod val="50000"/>
                  </a:schemeClr>
                </a:solidFill>
              </a:endParaRPr>
            </a:p>
          </p:txBody>
        </p:sp>
      </p:grpSp>
      <p:grpSp>
        <p:nvGrpSpPr>
          <p:cNvPr id="26" name="组合 25"/>
          <p:cNvGrpSpPr/>
          <p:nvPr/>
        </p:nvGrpSpPr>
        <p:grpSpPr>
          <a:xfrm>
            <a:off x="4280634" y="5173268"/>
            <a:ext cx="3861371" cy="811856"/>
            <a:chOff x="2955744" y="2498651"/>
            <a:chExt cx="3861371" cy="811856"/>
          </a:xfrm>
        </p:grpSpPr>
        <p:grpSp>
          <p:nvGrpSpPr>
            <p:cNvPr id="27" name="组合 26"/>
            <p:cNvGrpSpPr/>
            <p:nvPr/>
          </p:nvGrpSpPr>
          <p:grpSpPr>
            <a:xfrm>
              <a:off x="2955744" y="2498651"/>
              <a:ext cx="765545" cy="765545"/>
              <a:chOff x="2541181" y="2445488"/>
              <a:chExt cx="765545" cy="765545"/>
            </a:xfrm>
          </p:grpSpPr>
          <p:sp>
            <p:nvSpPr>
              <p:cNvPr id="30" name="椭圆 2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8" name="文本框 27"/>
            <p:cNvSpPr txBox="1"/>
            <p:nvPr/>
          </p:nvSpPr>
          <p:spPr>
            <a:xfrm>
              <a:off x="3801033" y="2498651"/>
              <a:ext cx="2646878" cy="584775"/>
            </a:xfrm>
            <a:prstGeom prst="rect">
              <a:avLst/>
            </a:prstGeom>
            <a:noFill/>
          </p:spPr>
          <p:txBody>
            <a:bodyPr wrap="none" rtlCol="0">
              <a:spAutoFit/>
            </a:bodyPr>
            <a:lstStyle/>
            <a:p>
              <a:r>
                <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rPr>
                <a:t>圣诞树的装扮</a:t>
              </a:r>
              <a:endParaRPr lang="zh-CN" altLang="en-US" sz="32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sp>
          <p:nvSpPr>
            <p:cNvPr id="29" name="文本框 28"/>
            <p:cNvSpPr txBox="1"/>
            <p:nvPr/>
          </p:nvSpPr>
          <p:spPr>
            <a:xfrm>
              <a:off x="3801033" y="2971953"/>
              <a:ext cx="3016082" cy="338554"/>
            </a:xfrm>
            <a:prstGeom prst="rect">
              <a:avLst/>
            </a:prstGeom>
            <a:noFill/>
          </p:spPr>
          <p:txBody>
            <a:bodyPr wrap="none" rtlCol="0">
              <a:spAutoFit/>
            </a:bodyPr>
            <a:lstStyle/>
            <a:p>
              <a:r>
                <a:rPr lang="en-US" altLang="zh-CN" sz="1600" spc="1000" dirty="0">
                  <a:solidFill>
                    <a:schemeClr val="bg1">
                      <a:lumMod val="50000"/>
                    </a:schemeClr>
                  </a:solidFill>
                </a:rPr>
                <a:t>CHAPTER FOUR</a:t>
              </a:r>
              <a:endParaRPr lang="zh-CN" altLang="en-US" sz="1600" spc="1000" dirty="0">
                <a:solidFill>
                  <a:schemeClr val="bg1">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4" name="文本框 3"/>
          <p:cNvSpPr txBox="1"/>
          <p:nvPr/>
        </p:nvSpPr>
        <p:spPr>
          <a:xfrm>
            <a:off x="5957775" y="4228972"/>
            <a:ext cx="4801314" cy="1015663"/>
          </a:xfrm>
          <a:prstGeom prst="rect">
            <a:avLst/>
          </a:prstGeom>
          <a:noFill/>
        </p:spPr>
        <p:txBody>
          <a:bodyPr wrap="none" rtlCol="0" anchor="ctr">
            <a:spAutoFit/>
          </a:bodyPr>
          <a:lstStyle/>
          <a:p>
            <a:pPr algn="ctr"/>
            <a:r>
              <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rPr>
              <a:t>圣诞节的由来</a:t>
            </a:r>
            <a:endParaRPr lang="zh-CN" altLang="en-US" sz="6000" dirty="0">
              <a:ln w="12700">
                <a:solidFill>
                  <a:srgbClr val="7B0024"/>
                </a:solidFill>
              </a:ln>
              <a:solidFill>
                <a:srgbClr val="D93224"/>
              </a:solidFill>
              <a:effectLst>
                <a:outerShdw blurRad="38100" dist="25400" dir="8100000" algn="tr" rotWithShape="0">
                  <a:schemeClr val="tx1">
                    <a:lumMod val="75000"/>
                    <a:lumOff val="25000"/>
                    <a:alpha val="40000"/>
                  </a:schemeClr>
                </a:outerShdw>
              </a:effectLst>
              <a:latin typeface="汉仪铸字美心体W" panose="00000500000000000000" pitchFamily="2" charset="-122"/>
              <a:ea typeface="汉仪铸字美心体W" panose="00000500000000000000" pitchFamily="2" charset="-122"/>
            </a:endParaRPr>
          </a:p>
        </p:txBody>
      </p:sp>
      <p:sp>
        <p:nvSpPr>
          <p:cNvPr id="5" name="文本框 4"/>
          <p:cNvSpPr txBox="1"/>
          <p:nvPr/>
        </p:nvSpPr>
        <p:spPr>
          <a:xfrm>
            <a:off x="5997465" y="5202106"/>
            <a:ext cx="5042471" cy="338554"/>
          </a:xfrm>
          <a:prstGeom prst="rect">
            <a:avLst/>
          </a:prstGeom>
          <a:noFill/>
        </p:spPr>
        <p:txBody>
          <a:bodyPr wrap="none" rtlCol="0" anchor="ctr">
            <a:spAutoFit/>
          </a:bodyPr>
          <a:lstStyle/>
          <a:p>
            <a:pPr algn="ctr"/>
            <a:r>
              <a:rPr lang="en-US" altLang="zh-CN" sz="1600" spc="2600" dirty="0">
                <a:solidFill>
                  <a:schemeClr val="bg1">
                    <a:lumMod val="50000"/>
                  </a:schemeClr>
                </a:solidFill>
              </a:rPr>
              <a:t>CHAPTER ONE</a:t>
            </a:r>
            <a:endParaRPr lang="zh-CN" altLang="en-US" sz="1600" spc="2600" dirty="0">
              <a:solidFill>
                <a:schemeClr val="bg1">
                  <a:lumMod val="50000"/>
                </a:schemeClr>
              </a:solidFill>
            </a:endParaRPr>
          </a:p>
        </p:txBody>
      </p:sp>
      <p:grpSp>
        <p:nvGrpSpPr>
          <p:cNvPr id="13" name="组合 12"/>
          <p:cNvGrpSpPr/>
          <p:nvPr/>
        </p:nvGrpSpPr>
        <p:grpSpPr>
          <a:xfrm>
            <a:off x="7592887" y="2986111"/>
            <a:ext cx="1395152" cy="1323439"/>
            <a:chOff x="7592887" y="2890414"/>
            <a:chExt cx="1395152" cy="1323439"/>
          </a:xfrm>
        </p:grpSpPr>
        <p:grpSp>
          <p:nvGrpSpPr>
            <p:cNvPr id="7" name="组合 6"/>
            <p:cNvGrpSpPr/>
            <p:nvPr/>
          </p:nvGrpSpPr>
          <p:grpSpPr>
            <a:xfrm>
              <a:off x="7592887" y="3179130"/>
              <a:ext cx="765545" cy="765545"/>
              <a:chOff x="2541181" y="2445488"/>
              <a:chExt cx="765545" cy="765545"/>
            </a:xfrm>
          </p:grpSpPr>
          <p:sp>
            <p:nvSpPr>
              <p:cNvPr id="10" name="椭圆 9"/>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2" name="文本框 11"/>
            <p:cNvSpPr txBox="1"/>
            <p:nvPr/>
          </p:nvSpPr>
          <p:spPr>
            <a:xfrm>
              <a:off x="8284000" y="2890414"/>
              <a:ext cx="704039" cy="1323439"/>
            </a:xfrm>
            <a:prstGeom prst="rect">
              <a:avLst/>
            </a:prstGeom>
            <a:noFill/>
          </p:spPr>
          <p:txBody>
            <a:bodyPr wrap="none" rtlCol="0">
              <a:spAutoFit/>
            </a:bodyPr>
            <a:lstStyle/>
            <a:p>
              <a:r>
                <a:rPr lang="en-US" altLang="zh-CN" sz="8000" b="1" dirty="0">
                  <a:solidFill>
                    <a:srgbClr val="D93224"/>
                  </a:solidFill>
                </a:rPr>
                <a:t>1</a:t>
              </a:r>
              <a:endParaRPr lang="zh-CN" altLang="en-US" sz="8000" b="1" dirty="0">
                <a:solidFill>
                  <a:srgbClr val="D93224"/>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par>
                                <p:cTn id="10" presetID="22" presetClass="entr" presetSubtype="8"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 presetClass="entr" presetSubtype="2" fill="hold" grpId="0" nodeType="withEffect">
                                  <p:stCondLst>
                                    <p:cond delay="7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grpSp>
        <p:nvGrpSpPr>
          <p:cNvPr id="43" name="组合 42"/>
          <p:cNvGrpSpPr/>
          <p:nvPr/>
        </p:nvGrpSpPr>
        <p:grpSpPr>
          <a:xfrm>
            <a:off x="1328750" y="1345320"/>
            <a:ext cx="2813591" cy="4141214"/>
            <a:chOff x="1247234" y="1276131"/>
            <a:chExt cx="2813591" cy="4141214"/>
          </a:xfrm>
        </p:grpSpPr>
        <p:pic>
          <p:nvPicPr>
            <p:cNvPr id="36" name="图片 35"/>
            <p:cNvPicPr>
              <a:picLocks noChangeAspect="1"/>
            </p:cNvPicPr>
            <p:nvPr/>
          </p:nvPicPr>
          <p:blipFill>
            <a:blip r:embed="rId2"/>
            <a:stretch>
              <a:fillRect/>
            </a:stretch>
          </p:blipFill>
          <p:spPr>
            <a:xfrm>
              <a:off x="2054496" y="1276131"/>
              <a:ext cx="1156536" cy="1742644"/>
            </a:xfrm>
            <a:prstGeom prst="rect">
              <a:avLst/>
            </a:prstGeom>
          </p:spPr>
        </p:pic>
        <p:sp>
          <p:nvSpPr>
            <p:cNvPr id="41" name="文本框 40"/>
            <p:cNvSpPr txBox="1"/>
            <p:nvPr/>
          </p:nvSpPr>
          <p:spPr>
            <a:xfrm>
              <a:off x="1247234" y="3888721"/>
              <a:ext cx="2813591" cy="1528624"/>
            </a:xfrm>
            <a:prstGeom prst="rect">
              <a:avLst/>
            </a:prstGeom>
            <a:noFill/>
          </p:spPr>
          <p:txBody>
            <a:bodyPr wrap="none" rtlCol="0" anchor="ctr">
              <a:spAutoFit/>
            </a:bodyPr>
            <a:lstStyle/>
            <a:p>
              <a:pPr algn="ctr">
                <a:lnSpc>
                  <a:spcPts val="28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ts val="28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7" name="文本框 36"/>
            <p:cNvSpPr txBox="1"/>
            <p:nvPr/>
          </p:nvSpPr>
          <p:spPr>
            <a:xfrm>
              <a:off x="1491577" y="3316006"/>
              <a:ext cx="2339102" cy="523220"/>
            </a:xfrm>
            <a:prstGeom prst="rect">
              <a:avLst/>
            </a:prstGeom>
            <a:noFill/>
          </p:spPr>
          <p:txBody>
            <a:bodyPr wrap="none" rtlCol="0">
              <a:spAutoFit/>
            </a:bodyPr>
            <a:lstStyle/>
            <a:p>
              <a:pPr algn="ctr"/>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39" name="直接连接符 38"/>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4721265" y="1345320"/>
            <a:ext cx="2749471" cy="4141214"/>
            <a:chOff x="1279294" y="1276131"/>
            <a:chExt cx="2749471" cy="4141214"/>
          </a:xfrm>
        </p:grpSpPr>
        <p:pic>
          <p:nvPicPr>
            <p:cNvPr id="45" name="图片 44"/>
            <p:cNvPicPr>
              <a:picLocks noChangeAspect="1"/>
            </p:cNvPicPr>
            <p:nvPr/>
          </p:nvPicPr>
          <p:blipFill>
            <a:blip r:embed="rId2"/>
            <a:stretch>
              <a:fillRect/>
            </a:stretch>
          </p:blipFill>
          <p:spPr>
            <a:xfrm>
              <a:off x="2054496" y="1276131"/>
              <a:ext cx="1156536" cy="1742644"/>
            </a:xfrm>
            <a:prstGeom prst="rect">
              <a:avLst/>
            </a:prstGeom>
          </p:spPr>
        </p:pic>
        <p:sp>
          <p:nvSpPr>
            <p:cNvPr id="46" name="文本框 45"/>
            <p:cNvSpPr txBox="1"/>
            <p:nvPr/>
          </p:nvSpPr>
          <p:spPr>
            <a:xfrm>
              <a:off x="1279294" y="3901994"/>
              <a:ext cx="2749471" cy="1502078"/>
            </a:xfrm>
            <a:prstGeom prst="rect">
              <a:avLst/>
            </a:prstGeom>
            <a:noFill/>
          </p:spPr>
          <p:txBody>
            <a:bodyPr wrap="none" rtlCol="0" anchor="ctr">
              <a:spAutoFit/>
            </a:bodyPr>
            <a:lstStyle>
              <a:defPPr>
                <a:defRPr lang="en-US"/>
              </a:defPPr>
              <a:lvl1pPr algn="ctr">
                <a:lnSpc>
                  <a:spcPts val="28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47" name="文本框 46"/>
            <p:cNvSpPr txBox="1"/>
            <p:nvPr/>
          </p:nvSpPr>
          <p:spPr>
            <a:xfrm>
              <a:off x="1491577" y="3316006"/>
              <a:ext cx="2339102" cy="523220"/>
            </a:xfrm>
            <a:prstGeom prst="rect">
              <a:avLst/>
            </a:prstGeom>
            <a:noFill/>
          </p:spPr>
          <p:txBody>
            <a:bodyPr wrap="none" rtlCol="0">
              <a:spAutoFit/>
            </a:bodyPr>
            <a:lstStyle/>
            <a:p>
              <a:pPr algn="ctr"/>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48" name="直接连接符 47"/>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8081720" y="1345320"/>
            <a:ext cx="2749471" cy="4141214"/>
            <a:chOff x="1279294" y="1276131"/>
            <a:chExt cx="2749471" cy="4141214"/>
          </a:xfrm>
        </p:grpSpPr>
        <p:pic>
          <p:nvPicPr>
            <p:cNvPr id="50" name="图片 49"/>
            <p:cNvPicPr>
              <a:picLocks noChangeAspect="1"/>
            </p:cNvPicPr>
            <p:nvPr/>
          </p:nvPicPr>
          <p:blipFill>
            <a:blip r:embed="rId2"/>
            <a:stretch>
              <a:fillRect/>
            </a:stretch>
          </p:blipFill>
          <p:spPr>
            <a:xfrm>
              <a:off x="2054496" y="1276131"/>
              <a:ext cx="1156536" cy="1742644"/>
            </a:xfrm>
            <a:prstGeom prst="rect">
              <a:avLst/>
            </a:prstGeom>
          </p:spPr>
        </p:pic>
        <p:sp>
          <p:nvSpPr>
            <p:cNvPr id="51" name="文本框 50"/>
            <p:cNvSpPr txBox="1"/>
            <p:nvPr/>
          </p:nvSpPr>
          <p:spPr>
            <a:xfrm>
              <a:off x="1279294" y="3901994"/>
              <a:ext cx="2749471" cy="1502078"/>
            </a:xfrm>
            <a:prstGeom prst="rect">
              <a:avLst/>
            </a:prstGeom>
            <a:noFill/>
          </p:spPr>
          <p:txBody>
            <a:bodyPr wrap="none" rtlCol="0" anchor="ctr">
              <a:spAutoFit/>
            </a:bodyPr>
            <a:lstStyle>
              <a:defPPr>
                <a:defRPr lang="en-US"/>
              </a:defPPr>
              <a:lvl1pPr algn="ctr">
                <a:lnSpc>
                  <a:spcPts val="28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52" name="文本框 51"/>
            <p:cNvSpPr txBox="1"/>
            <p:nvPr/>
          </p:nvSpPr>
          <p:spPr>
            <a:xfrm>
              <a:off x="1491577" y="3316006"/>
              <a:ext cx="2339102" cy="523220"/>
            </a:xfrm>
            <a:prstGeom prst="rect">
              <a:avLst/>
            </a:prstGeom>
            <a:noFill/>
          </p:spPr>
          <p:txBody>
            <a:bodyPr wrap="none" rtlCol="0">
              <a:spAutoFit/>
            </a:bodyPr>
            <a:lstStyle/>
            <a:p>
              <a:pPr algn="ctr"/>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cxnSp>
          <p:nvCxnSpPr>
            <p:cNvPr id="53" name="直接连接符 52"/>
            <p:cNvCxnSpPr/>
            <p:nvPr/>
          </p:nvCxnSpPr>
          <p:spPr>
            <a:xfrm>
              <a:off x="1388483" y="3881758"/>
              <a:ext cx="2545291"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ppt_x"/>
                                          </p:val>
                                        </p:tav>
                                        <p:tav tm="100000">
                                          <p:val>
                                            <p:strVal val="#ppt_x"/>
                                          </p:val>
                                        </p:tav>
                                      </p:tavLst>
                                    </p:anim>
                                    <p:anim calcmode="lin" valueType="num">
                                      <p:cBhvr additive="base">
                                        <p:cTn id="8" dur="10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000" fill="hold"/>
                                        <p:tgtEl>
                                          <p:spTgt spid="49"/>
                                        </p:tgtEl>
                                        <p:attrNameLst>
                                          <p:attrName>ppt_x</p:attrName>
                                        </p:attrNameLst>
                                      </p:cBhvr>
                                      <p:tavLst>
                                        <p:tav tm="0">
                                          <p:val>
                                            <p:strVal val="#ppt_x"/>
                                          </p:val>
                                        </p:tav>
                                        <p:tav tm="100000">
                                          <p:val>
                                            <p:strVal val="#ppt_x"/>
                                          </p:val>
                                        </p:tav>
                                      </p:tavLst>
                                    </p:anim>
                                    <p:anim calcmode="lin" valueType="num">
                                      <p:cBhvr additive="base">
                                        <p:cTn id="16" dur="10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971" y="1365971"/>
            <a:ext cx="4126059" cy="4126059"/>
          </a:xfrm>
          <a:prstGeom prst="rect">
            <a:avLst/>
          </a:prstGeom>
        </p:spPr>
      </p:pic>
      <p:sp>
        <p:nvSpPr>
          <p:cNvPr id="22" name="文本框 21"/>
          <p:cNvSpPr txBox="1"/>
          <p:nvPr/>
        </p:nvSpPr>
        <p:spPr>
          <a:xfrm>
            <a:off x="1283500" y="1458936"/>
            <a:ext cx="2749471" cy="1015663"/>
          </a:xfrm>
          <a:prstGeom prst="rect">
            <a:avLst/>
          </a:prstGeom>
          <a:noFill/>
        </p:spPr>
        <p:txBody>
          <a:bodyPr wrap="none" rtlCol="0" anchor="ctr">
            <a:spAutoFit/>
          </a:bodyPr>
          <a:lstStyle/>
          <a:p>
            <a:pPr>
              <a:lnSpc>
                <a:spcPts val="2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a:t>
            </a:r>
            <a:endPar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5" name="文本框 24"/>
          <p:cNvSpPr txBox="1"/>
          <p:nvPr/>
        </p:nvSpPr>
        <p:spPr>
          <a:xfrm>
            <a:off x="1283499" y="2921169"/>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26" name="文本框 25"/>
          <p:cNvSpPr txBox="1"/>
          <p:nvPr/>
        </p:nvSpPr>
        <p:spPr>
          <a:xfrm>
            <a:off x="1283498" y="4383402"/>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28" name="文本框 27"/>
          <p:cNvSpPr txBox="1"/>
          <p:nvPr/>
        </p:nvSpPr>
        <p:spPr>
          <a:xfrm>
            <a:off x="8159032" y="1551900"/>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29" name="文本框 28"/>
          <p:cNvSpPr txBox="1"/>
          <p:nvPr/>
        </p:nvSpPr>
        <p:spPr>
          <a:xfrm>
            <a:off x="8159031" y="3014133"/>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
        <p:nvSpPr>
          <p:cNvPr id="30" name="文本框 29"/>
          <p:cNvSpPr txBox="1"/>
          <p:nvPr/>
        </p:nvSpPr>
        <p:spPr>
          <a:xfrm>
            <a:off x="8159030" y="4476366"/>
            <a:ext cx="2749471" cy="1015663"/>
          </a:xfrm>
          <a:prstGeom prst="rect">
            <a:avLst/>
          </a:prstGeom>
          <a:noFill/>
        </p:spPr>
        <p:txBody>
          <a:bodyPr wrap="none" rtlCol="0" anchor="ctr">
            <a:spAutoFit/>
          </a:bodyPr>
          <a:lstStyle>
            <a:defPPr>
              <a:defRPr lang="en-US"/>
            </a:defPPr>
            <a:lvl1pPr>
              <a:lnSpc>
                <a:spcPts val="24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a:t>
            </a:r>
            <a:endParaRPr lang="zh-CN" altLang="en-US" dirty="0"/>
          </a:p>
          <a:p>
            <a:r>
              <a:rPr lang="zh-CN" altLang="en-US" dirty="0"/>
              <a:t>点击输入内容点击输入</a:t>
            </a:r>
            <a:endParaRPr lang="zh-CN" altLang="en-US" dirty="0"/>
          </a:p>
          <a:p>
            <a:r>
              <a:rPr lang="zh-CN" altLang="en-US" dirty="0"/>
              <a:t>点击输入内容点击输入</a:t>
            </a:r>
            <a:endParaRPr lang="zh-CN" altLang="en-US" dirty="0"/>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fill="hold"/>
                                        <p:tgtEl>
                                          <p:spTgt spid="22"/>
                                        </p:tgtEl>
                                        <p:attrNameLst>
                                          <p:attrName>ppt_x</p:attrName>
                                        </p:attrNameLst>
                                      </p:cBhvr>
                                      <p:tavLst>
                                        <p:tav tm="0">
                                          <p:val>
                                            <p:strVal val="1+#ppt_w/2"/>
                                          </p:val>
                                        </p:tav>
                                        <p:tav tm="100000">
                                          <p:val>
                                            <p:strVal val="#ppt_x"/>
                                          </p:val>
                                        </p:tav>
                                      </p:tavLst>
                                    </p:anim>
                                    <p:anim calcmode="lin" valueType="num">
                                      <p:cBhvr additive="base">
                                        <p:cTn id="11" dur="10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1+#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1000" fill="hold"/>
                                        <p:tgtEl>
                                          <p:spTgt spid="26"/>
                                        </p:tgtEl>
                                        <p:attrNameLst>
                                          <p:attrName>ppt_x</p:attrName>
                                        </p:attrNameLst>
                                      </p:cBhvr>
                                      <p:tavLst>
                                        <p:tav tm="0">
                                          <p:val>
                                            <p:strVal val="1+#ppt_w/2"/>
                                          </p:val>
                                        </p:tav>
                                        <p:tav tm="100000">
                                          <p:val>
                                            <p:strVal val="#ppt_x"/>
                                          </p:val>
                                        </p:tav>
                                      </p:tavLst>
                                    </p:anim>
                                    <p:anim calcmode="lin" valueType="num">
                                      <p:cBhvr additive="base">
                                        <p:cTn id="19" dur="10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1000" fill="hold"/>
                                        <p:tgtEl>
                                          <p:spTgt spid="28"/>
                                        </p:tgtEl>
                                        <p:attrNameLst>
                                          <p:attrName>ppt_x</p:attrName>
                                        </p:attrNameLst>
                                      </p:cBhvr>
                                      <p:tavLst>
                                        <p:tav tm="0">
                                          <p:val>
                                            <p:strVal val="0-#ppt_w/2"/>
                                          </p:val>
                                        </p:tav>
                                        <p:tav tm="100000">
                                          <p:val>
                                            <p:strVal val="#ppt_x"/>
                                          </p:val>
                                        </p:tav>
                                      </p:tavLst>
                                    </p:anim>
                                    <p:anim calcmode="lin" valueType="num">
                                      <p:cBhvr additive="base">
                                        <p:cTn id="23" dur="1000" fill="hold"/>
                                        <p:tgtEl>
                                          <p:spTgt spid="2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fill="hold"/>
                                        <p:tgtEl>
                                          <p:spTgt spid="29"/>
                                        </p:tgtEl>
                                        <p:attrNameLst>
                                          <p:attrName>ppt_x</p:attrName>
                                        </p:attrNameLst>
                                      </p:cBhvr>
                                      <p:tavLst>
                                        <p:tav tm="0">
                                          <p:val>
                                            <p:strVal val="0-#ppt_w/2"/>
                                          </p:val>
                                        </p:tav>
                                        <p:tav tm="100000">
                                          <p:val>
                                            <p:strVal val="#ppt_x"/>
                                          </p:val>
                                        </p:tav>
                                      </p:tavLst>
                                    </p:anim>
                                    <p:anim calcmode="lin" valueType="num">
                                      <p:cBhvr additive="base">
                                        <p:cTn id="27" dur="10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1000" fill="hold"/>
                                        <p:tgtEl>
                                          <p:spTgt spid="30"/>
                                        </p:tgtEl>
                                        <p:attrNameLst>
                                          <p:attrName>ppt_x</p:attrName>
                                        </p:attrNameLst>
                                      </p:cBhvr>
                                      <p:tavLst>
                                        <p:tav tm="0">
                                          <p:val>
                                            <p:strVal val="0-#ppt_w/2"/>
                                          </p:val>
                                        </p:tav>
                                        <p:tav tm="100000">
                                          <p:val>
                                            <p:strVal val="#ppt_x"/>
                                          </p:val>
                                        </p:tav>
                                      </p:tavLst>
                                    </p:anim>
                                    <p:anim calcmode="lin" valueType="num">
                                      <p:cBhvr additive="base">
                                        <p:cTn id="31"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6"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2" name="图片 1"/>
          <p:cNvPicPr>
            <a:picLocks noChangeAspect="1"/>
          </p:cNvPicPr>
          <p:nvPr/>
        </p:nvPicPr>
        <p:blipFill>
          <a:blip r:embed="rId2"/>
          <a:stretch>
            <a:fillRect/>
          </a:stretch>
        </p:blipFill>
        <p:spPr>
          <a:xfrm>
            <a:off x="1360968" y="1657258"/>
            <a:ext cx="3795823" cy="3543484"/>
          </a:xfrm>
          <a:prstGeom prst="rect">
            <a:avLst/>
          </a:prstGeom>
          <a:effectLst>
            <a:outerShdw blurRad="63500" sx="102000" sy="102000" algn="ctr" rotWithShape="0">
              <a:prstClr val="black">
                <a:alpha val="40000"/>
              </a:prstClr>
            </a:outerShdw>
          </a:effectLst>
        </p:spPr>
      </p:pic>
      <p:grpSp>
        <p:nvGrpSpPr>
          <p:cNvPr id="4" name="组合 3"/>
          <p:cNvGrpSpPr/>
          <p:nvPr/>
        </p:nvGrpSpPr>
        <p:grpSpPr>
          <a:xfrm>
            <a:off x="5893981" y="1571291"/>
            <a:ext cx="4723274" cy="810478"/>
            <a:chOff x="5893981" y="1623040"/>
            <a:chExt cx="4723274" cy="810478"/>
          </a:xfrm>
        </p:grpSpPr>
        <p:grpSp>
          <p:nvGrpSpPr>
            <p:cNvPr id="14" name="组合 13"/>
            <p:cNvGrpSpPr/>
            <p:nvPr/>
          </p:nvGrpSpPr>
          <p:grpSpPr>
            <a:xfrm>
              <a:off x="5893981" y="1656140"/>
              <a:ext cx="765545" cy="765545"/>
              <a:chOff x="2541181" y="2445488"/>
              <a:chExt cx="765545" cy="765545"/>
            </a:xfrm>
          </p:grpSpPr>
          <p:sp>
            <p:nvSpPr>
              <p:cNvPr id="16" name="椭圆 15"/>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18" name="文本框 17"/>
            <p:cNvSpPr txBox="1"/>
            <p:nvPr/>
          </p:nvSpPr>
          <p:spPr>
            <a:xfrm>
              <a:off x="6739270" y="1623040"/>
              <a:ext cx="3877985" cy="810478"/>
            </a:xfrm>
            <a:prstGeom prst="rect">
              <a:avLst/>
            </a:prstGeom>
            <a:noFill/>
          </p:spPr>
          <p:txBody>
            <a:bodyPr wrap="none" rtlCol="0" anchor="ctr">
              <a:spAutoFit/>
            </a:bodyPr>
            <a:lstStyle/>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ts val="28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5893981" y="3023762"/>
            <a:ext cx="4723274" cy="810478"/>
            <a:chOff x="5893981" y="1623040"/>
            <a:chExt cx="4723274" cy="810478"/>
          </a:xfrm>
        </p:grpSpPr>
        <p:grpSp>
          <p:nvGrpSpPr>
            <p:cNvPr id="21" name="组合 20"/>
            <p:cNvGrpSpPr/>
            <p:nvPr/>
          </p:nvGrpSpPr>
          <p:grpSpPr>
            <a:xfrm>
              <a:off x="5893981" y="1656140"/>
              <a:ext cx="765545" cy="765545"/>
              <a:chOff x="2541181" y="2445488"/>
              <a:chExt cx="765545" cy="765545"/>
            </a:xfrm>
          </p:grpSpPr>
          <p:sp>
            <p:nvSpPr>
              <p:cNvPr id="24" name="椭圆 23"/>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23" name="文本框 22"/>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grpSp>
        <p:nvGrpSpPr>
          <p:cNvPr id="31" name="组合 30"/>
          <p:cNvGrpSpPr/>
          <p:nvPr/>
        </p:nvGrpSpPr>
        <p:grpSpPr>
          <a:xfrm>
            <a:off x="5893981" y="4476232"/>
            <a:ext cx="4723274" cy="810478"/>
            <a:chOff x="5893981" y="1623040"/>
            <a:chExt cx="4723274" cy="810478"/>
          </a:xfrm>
        </p:grpSpPr>
        <p:grpSp>
          <p:nvGrpSpPr>
            <p:cNvPr id="32" name="组合 31"/>
            <p:cNvGrpSpPr/>
            <p:nvPr/>
          </p:nvGrpSpPr>
          <p:grpSpPr>
            <a:xfrm>
              <a:off x="5893981" y="1656140"/>
              <a:ext cx="765545" cy="765545"/>
              <a:chOff x="2541181" y="2445488"/>
              <a:chExt cx="765545" cy="765545"/>
            </a:xfrm>
          </p:grpSpPr>
          <p:sp>
            <p:nvSpPr>
              <p:cNvPr id="37" name="椭圆 36"/>
              <p:cNvSpPr/>
              <p:nvPr/>
            </p:nvSpPr>
            <p:spPr>
              <a:xfrm>
                <a:off x="2541181" y="2445488"/>
                <a:ext cx="765545" cy="765545"/>
              </a:xfrm>
              <a:prstGeom prst="ellipse">
                <a:avLst/>
              </a:prstGeom>
              <a:solidFill>
                <a:srgbClr val="D9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0925" y="2514599"/>
                <a:ext cx="606056" cy="606056"/>
              </a:xfrm>
              <a:prstGeom prst="rect">
                <a:avLst/>
              </a:prstGeom>
              <a:effectLst>
                <a:outerShdw blurRad="63500" sx="102000" sy="102000" algn="ctr" rotWithShape="0">
                  <a:prstClr val="black">
                    <a:alpha val="40000"/>
                  </a:prstClr>
                </a:outerShdw>
              </a:effectLst>
            </p:spPr>
          </p:pic>
        </p:grpSp>
        <p:sp>
          <p:nvSpPr>
            <p:cNvPr id="36" name="文本框 35"/>
            <p:cNvSpPr txBox="1"/>
            <p:nvPr/>
          </p:nvSpPr>
          <p:spPr>
            <a:xfrm>
              <a:off x="6739270" y="1623040"/>
              <a:ext cx="3877985" cy="810478"/>
            </a:xfrm>
            <a:prstGeom prst="rect">
              <a:avLst/>
            </a:prstGeom>
            <a:noFill/>
          </p:spPr>
          <p:txBody>
            <a:bodyPr wrap="none" rtlCol="0" anchor="ctr">
              <a:spAutoFit/>
            </a:bodyPr>
            <a:lstStyle>
              <a:defPPr>
                <a:defRPr lang="en-US"/>
              </a:defPPr>
              <a:lvl1pPr>
                <a:lnSpc>
                  <a:spcPts val="2800"/>
                </a:lnSpc>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a:t>
              </a:r>
              <a:endParaRPr lang="zh-CN" altLang="en-US" dirty="0"/>
            </a:p>
            <a:p>
              <a:r>
                <a:rPr lang="zh-CN" altLang="en-US" dirty="0"/>
                <a:t>点击输入内容点击输入内容</a:t>
              </a:r>
              <a:endParaRPr lang="zh-CN" altLang="en-US" dirty="0"/>
            </a:p>
          </p:txBody>
        </p:sp>
      </p:grpSp>
    </p:spTree>
  </p:cSld>
  <p:clrMapOvr>
    <a:masterClrMapping/>
  </p:clrMapOvr>
  <p:transition spd="med" advClick="0" advTm="3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1+#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352" y="738749"/>
            <a:ext cx="3840201" cy="5380501"/>
          </a:xfrm>
          <a:prstGeom prst="rect">
            <a:avLst/>
          </a:prstGeom>
        </p:spPr>
      </p:pic>
      <p:grpSp>
        <p:nvGrpSpPr>
          <p:cNvPr id="10" name="组合 9"/>
          <p:cNvGrpSpPr/>
          <p:nvPr/>
        </p:nvGrpSpPr>
        <p:grpSpPr>
          <a:xfrm>
            <a:off x="1438960" y="1535028"/>
            <a:ext cx="3058026" cy="718924"/>
            <a:chOff x="3299658" y="2046576"/>
            <a:chExt cx="3058026" cy="718924"/>
          </a:xfrm>
        </p:grpSpPr>
        <p:sp>
          <p:nvSpPr>
            <p:cNvPr id="39" name="文本框 38"/>
            <p:cNvSpPr txBox="1"/>
            <p:nvPr/>
          </p:nvSpPr>
          <p:spPr>
            <a:xfrm>
              <a:off x="4018582" y="2144428"/>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pic>
          <p:nvPicPr>
            <p:cNvPr id="9" name="图片 8"/>
            <p:cNvPicPr>
              <a:picLocks noChangeAspect="1"/>
            </p:cNvPicPr>
            <p:nvPr/>
          </p:nvPicPr>
          <p:blipFill>
            <a:blip r:embed="rId3"/>
            <a:stretch>
              <a:fillRect/>
            </a:stretch>
          </p:blipFill>
          <p:spPr>
            <a:xfrm>
              <a:off x="3299658" y="2046576"/>
              <a:ext cx="718924" cy="718924"/>
            </a:xfrm>
            <a:prstGeom prst="rect">
              <a:avLst/>
            </a:prstGeom>
          </p:spPr>
        </p:pic>
      </p:grpSp>
      <p:cxnSp>
        <p:nvCxnSpPr>
          <p:cNvPr id="12" name="直接连接符 11"/>
          <p:cNvCxnSpPr/>
          <p:nvPr/>
        </p:nvCxnSpPr>
        <p:spPr>
          <a:xfrm>
            <a:off x="2264734" y="2166733"/>
            <a:ext cx="4695528"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157884" y="2179521"/>
            <a:ext cx="4288353" cy="1015663"/>
          </a:xfrm>
          <a:prstGeom prst="rect">
            <a:avLst/>
          </a:prstGeom>
          <a:noFill/>
        </p:spPr>
        <p:txBody>
          <a:bodyPr wrap="none" rtlCol="0" anchor="ctr">
            <a:spAutoFit/>
          </a:bodyPr>
          <a:lstStyle/>
          <a:p>
            <a:pPr>
              <a:lnSpc>
                <a:spcPts val="24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ts val="2400"/>
              </a:lnSpc>
            </a:pPr>
            <a:r>
              <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rPr>
              <a:t>点击输入内容点击输入内容点击输入</a:t>
            </a: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42" name="组合 41"/>
          <p:cNvGrpSpPr/>
          <p:nvPr/>
        </p:nvGrpSpPr>
        <p:grpSpPr>
          <a:xfrm>
            <a:off x="1438960" y="3662816"/>
            <a:ext cx="3058026" cy="718924"/>
            <a:chOff x="3299658" y="2046576"/>
            <a:chExt cx="3058026" cy="718924"/>
          </a:xfrm>
        </p:grpSpPr>
        <p:sp>
          <p:nvSpPr>
            <p:cNvPr id="45" name="文本框 44"/>
            <p:cNvSpPr txBox="1"/>
            <p:nvPr/>
          </p:nvSpPr>
          <p:spPr>
            <a:xfrm>
              <a:off x="4018582" y="2144428"/>
              <a:ext cx="2339102" cy="523220"/>
            </a:xfrm>
            <a:prstGeom prst="rect">
              <a:avLst/>
            </a:prstGeom>
            <a:noFill/>
          </p:spPr>
          <p:txBody>
            <a:bodyPr wrap="none" rtlCol="0">
              <a:spAutoFit/>
            </a:bodyPr>
            <a:lstStyle/>
            <a:p>
              <a:r>
                <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rPr>
                <a:t>点此输入标题</a:t>
              </a:r>
              <a:endParaRPr lang="zh-CN" altLang="en-US" sz="2800" dirty="0">
                <a:solidFill>
                  <a:schemeClr val="tx1">
                    <a:lumMod val="75000"/>
                    <a:lumOff val="25000"/>
                  </a:schemeClr>
                </a:solidFill>
                <a:latin typeface="汉仪铸字美心体W" panose="00000500000000000000" pitchFamily="2" charset="-122"/>
                <a:ea typeface="汉仪铸字美心体W" panose="00000500000000000000" pitchFamily="2" charset="-122"/>
              </a:endParaRPr>
            </a:p>
          </p:txBody>
        </p:sp>
        <p:pic>
          <p:nvPicPr>
            <p:cNvPr id="46" name="图片 45"/>
            <p:cNvPicPr>
              <a:picLocks noChangeAspect="1"/>
            </p:cNvPicPr>
            <p:nvPr/>
          </p:nvPicPr>
          <p:blipFill>
            <a:blip r:embed="rId3"/>
            <a:stretch>
              <a:fillRect/>
            </a:stretch>
          </p:blipFill>
          <p:spPr>
            <a:xfrm>
              <a:off x="3299658" y="2046576"/>
              <a:ext cx="718924" cy="718924"/>
            </a:xfrm>
            <a:prstGeom prst="rect">
              <a:avLst/>
            </a:prstGeom>
          </p:spPr>
        </p:pic>
      </p:grpSp>
      <p:cxnSp>
        <p:nvCxnSpPr>
          <p:cNvPr id="43" name="直接连接符 42"/>
          <p:cNvCxnSpPr/>
          <p:nvPr/>
        </p:nvCxnSpPr>
        <p:spPr>
          <a:xfrm>
            <a:off x="2264734" y="4294521"/>
            <a:ext cx="4695528" cy="0"/>
          </a:xfrm>
          <a:prstGeom prst="line">
            <a:avLst/>
          </a:prstGeom>
          <a:ln>
            <a:solidFill>
              <a:srgbClr val="D93224"/>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2157884" y="4307309"/>
            <a:ext cx="4288353" cy="1015663"/>
          </a:xfrm>
          <a:prstGeom prst="rect">
            <a:avLst/>
          </a:prstGeom>
          <a:noFill/>
        </p:spPr>
        <p:txBody>
          <a:bodyPr wrap="none" rtlCol="0" anchor="ctr">
            <a:spAutoFit/>
          </a:bodyPr>
          <a:lstStyle>
            <a:defPPr>
              <a:defRPr lang="en-US"/>
            </a:defPPr>
            <a:lvl1pPr>
              <a:lnSpc>
                <a:spcPts val="2400"/>
              </a:lnSpc>
              <a:defRPr sz="20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r>
              <a:rPr lang="zh-CN" altLang="en-US" dirty="0"/>
              <a:t>点击输入内容点击输入内容点击输入</a:t>
            </a:r>
            <a:endParaRPr lang="zh-CN" altLang="en-US" dirty="0"/>
          </a:p>
          <a:p>
            <a:r>
              <a:rPr lang="zh-CN" altLang="en-US" dirty="0"/>
              <a:t>点击输入内容点击输入内容点击输入</a:t>
            </a:r>
            <a:endParaRPr lang="zh-CN" altLang="en-US" dirty="0"/>
          </a:p>
          <a:p>
            <a:r>
              <a:rPr lang="zh-CN" altLang="en-US" dirty="0"/>
              <a:t>点击输入内容点击输入内容点击输入</a:t>
            </a:r>
            <a:endParaRPr lang="zh-CN" altLang="en-US"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1000"/>
                                        <p:tgtEl>
                                          <p:spTgt spid="40"/>
                                        </p:tgtEl>
                                      </p:cBhvr>
                                    </p:animEffect>
                                  </p:childTnLst>
                                </p:cTn>
                              </p:par>
                              <p:par>
                                <p:cTn id="12" presetID="22" presetClass="entr" presetSubtype="1" fill="hold" nodeType="withEffect">
                                  <p:stCondLst>
                                    <p:cond delay="75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1000"/>
                                        <p:tgtEl>
                                          <p:spTgt spid="12"/>
                                        </p:tgtEl>
                                      </p:cBhvr>
                                    </p:animEffect>
                                  </p:childTnLst>
                                </p:cTn>
                              </p:par>
                              <p:par>
                                <p:cTn id="15" presetID="2" presetClass="entr" presetSubtype="8" fill="hold" nodeType="withEffect">
                                  <p:stCondLst>
                                    <p:cond delay="150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1000" fill="hold"/>
                                        <p:tgtEl>
                                          <p:spTgt spid="42"/>
                                        </p:tgtEl>
                                        <p:attrNameLst>
                                          <p:attrName>ppt_x</p:attrName>
                                        </p:attrNameLst>
                                      </p:cBhvr>
                                      <p:tavLst>
                                        <p:tav tm="0">
                                          <p:val>
                                            <p:strVal val="0-#ppt_w/2"/>
                                          </p:val>
                                        </p:tav>
                                        <p:tav tm="100000">
                                          <p:val>
                                            <p:strVal val="#ppt_x"/>
                                          </p:val>
                                        </p:tav>
                                      </p:tavLst>
                                    </p:anim>
                                    <p:anim calcmode="lin" valueType="num">
                                      <p:cBhvr additive="base">
                                        <p:cTn id="18" dur="1000" fill="hold"/>
                                        <p:tgtEl>
                                          <p:spTgt spid="42"/>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2250"/>
                                  </p:stCondLst>
                                  <p:childTnLst>
                                    <p:set>
                                      <p:cBhvr>
                                        <p:cTn id="20" dur="1" fill="hold">
                                          <p:stCondLst>
                                            <p:cond delay="0"/>
                                          </p:stCondLst>
                                        </p:cTn>
                                        <p:tgtEl>
                                          <p:spTgt spid="44"/>
                                        </p:tgtEl>
                                        <p:attrNameLst>
                                          <p:attrName>style.visibility</p:attrName>
                                        </p:attrNameLst>
                                      </p:cBhvr>
                                      <p:to>
                                        <p:strVal val="visible"/>
                                      </p:to>
                                    </p:set>
                                    <p:animEffect transition="in" filter="wipe(up)">
                                      <p:cBhvr>
                                        <p:cTn id="21" dur="1000"/>
                                        <p:tgtEl>
                                          <p:spTgt spid="44"/>
                                        </p:tgtEl>
                                      </p:cBhvr>
                                    </p:animEffect>
                                  </p:childTnLst>
                                </p:cTn>
                              </p:par>
                              <p:par>
                                <p:cTn id="22" presetID="22" presetClass="entr" presetSubtype="1" fill="hold" nodeType="withEffect">
                                  <p:stCondLst>
                                    <p:cond delay="225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33" name="矩形: 圆角 32"/>
          <p:cNvSpPr/>
          <p:nvPr/>
        </p:nvSpPr>
        <p:spPr>
          <a:xfrm>
            <a:off x="411126" y="329610"/>
            <a:ext cx="11369749" cy="6134986"/>
          </a:xfrm>
          <a:prstGeom prst="roundRect">
            <a:avLst>
              <a:gd name="adj" fmla="val 6453"/>
            </a:avLst>
          </a:prstGeom>
          <a:noFill/>
          <a:ln w="76200">
            <a:solidFill>
              <a:srgbClr val="D932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文本框 33"/>
          <p:cNvSpPr txBox="1"/>
          <p:nvPr/>
        </p:nvSpPr>
        <p:spPr>
          <a:xfrm>
            <a:off x="4785681" y="170118"/>
            <a:ext cx="2185214" cy="400110"/>
          </a:xfrm>
          <a:prstGeom prst="rect">
            <a:avLst/>
          </a:prstGeom>
        </p:spPr>
        <p:txBody>
          <a:bodyPr wrap="none" rtlCol="0">
            <a:spAutoFit/>
          </a:bodyPr>
          <a:lstStyle/>
          <a:p>
            <a:pPr algn="ctr"/>
            <a:r>
              <a:rPr lang="zh-CN" altLang="en-US" sz="2000" spc="600" dirty="0">
                <a:solidFill>
                  <a:srgbClr val="D93224"/>
                </a:solidFill>
                <a:latin typeface="汉仪铸字美心体W" panose="00000500000000000000" pitchFamily="2" charset="-122"/>
                <a:ea typeface="汉仪铸字美心体W" panose="00000500000000000000" pitchFamily="2" charset="-122"/>
              </a:rPr>
              <a:t>圣诞节的由来</a:t>
            </a:r>
            <a:endParaRPr lang="zh-CN" altLang="en-US" sz="2000" spc="600" dirty="0">
              <a:solidFill>
                <a:srgbClr val="D93224"/>
              </a:solidFill>
              <a:latin typeface="汉仪铸字美心体W" panose="00000500000000000000" pitchFamily="2" charset="-122"/>
              <a:ea typeface="汉仪铸字美心体W" panose="00000500000000000000" pitchFamily="2" charset="-122"/>
            </a:endParaRPr>
          </a:p>
        </p:txBody>
      </p:sp>
      <p:sp useBgFill="1">
        <p:nvSpPr>
          <p:cNvPr id="35" name="文本框 34"/>
          <p:cNvSpPr txBox="1"/>
          <p:nvPr/>
        </p:nvSpPr>
        <p:spPr>
          <a:xfrm>
            <a:off x="3841312" y="6286654"/>
            <a:ext cx="4509376" cy="369332"/>
          </a:xfrm>
          <a:prstGeom prst="rect">
            <a:avLst/>
          </a:prstGeom>
        </p:spPr>
        <p:txBody>
          <a:bodyPr wrap="none" rtlCol="0" anchor="ctr">
            <a:spAutoFit/>
          </a:bodyPr>
          <a:lstStyle/>
          <a:p>
            <a:pPr algn="ctr"/>
            <a:r>
              <a:rPr lang="en-US" altLang="zh-CN" spc="1300" dirty="0">
                <a:solidFill>
                  <a:srgbClr val="D93224"/>
                </a:solidFill>
              </a:rPr>
              <a:t>MERRY CHRISTMAS</a:t>
            </a:r>
            <a:endParaRPr lang="zh-CN" altLang="en-US" spc="1300" dirty="0">
              <a:solidFill>
                <a:srgbClr val="D93224"/>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0083" y="1749611"/>
            <a:ext cx="8571835" cy="4698234"/>
          </a:xfrm>
          <a:prstGeom prst="rect">
            <a:avLst/>
          </a:prstGeom>
        </p:spPr>
      </p:pic>
      <p:sp>
        <p:nvSpPr>
          <p:cNvPr id="7" name="文本框 6"/>
          <p:cNvSpPr txBox="1"/>
          <p:nvPr/>
        </p:nvSpPr>
        <p:spPr>
          <a:xfrm>
            <a:off x="1387019" y="1279736"/>
            <a:ext cx="9417963" cy="1246495"/>
          </a:xfrm>
          <a:prstGeom prst="rect">
            <a:avLst/>
          </a:prstGeom>
          <a:noFill/>
        </p:spPr>
        <p:txBody>
          <a:bodyPr wrap="none" rtlCol="0" anchor="ctr">
            <a:spAutoFit/>
          </a:bodyPr>
          <a:lstStyle/>
          <a:p>
            <a:pPr algn="ctr">
              <a:lnSpc>
                <a:spcPts val="30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en-US" altLang="zh-CN"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ts val="3000"/>
              </a:lnSpc>
            </a:pPr>
            <a:r>
              <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rPr>
              <a:t>点击输入内容点击输入内容点击输入内容</a:t>
            </a:r>
            <a:endParaRPr lang="zh-CN" altLang="en-US" sz="2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2412</Words>
  <Application>WPS 演示</Application>
  <PresentationFormat>宽屏</PresentationFormat>
  <Paragraphs>347</Paragraphs>
  <Slides>26</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微软雅黑</vt:lpstr>
      <vt:lpstr>汉仪霹雳体简</vt:lpstr>
      <vt:lpstr>Britannic Bold</vt:lpstr>
      <vt:lpstr>汉仪铸字美心体W</vt:lpstr>
      <vt:lpstr>微软雅黑 Light</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圣诞节PPT</dc:title>
  <dc:creator>小木头素材</dc:creator>
  <cp:lastModifiedBy>Administrator</cp:lastModifiedBy>
  <cp:revision>3</cp:revision>
  <dcterms:created xsi:type="dcterms:W3CDTF">2017-11-16T11:41:00Z</dcterms:created>
  <dcterms:modified xsi:type="dcterms:W3CDTF">2018-10-06T14:28:16Z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