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1469" r:id="rId2"/>
    <p:sldId id="1470" r:id="rId3"/>
    <p:sldId id="1472" r:id="rId4"/>
    <p:sldId id="1459" r:id="rId5"/>
    <p:sldId id="1462" r:id="rId6"/>
    <p:sldId id="1434" r:id="rId7"/>
    <p:sldId id="895" r:id="rId8"/>
    <p:sldId id="844" r:id="rId9"/>
    <p:sldId id="701" r:id="rId10"/>
    <p:sldId id="702" r:id="rId11"/>
    <p:sldId id="736" r:id="rId12"/>
    <p:sldId id="662" r:id="rId13"/>
    <p:sldId id="673" r:id="rId14"/>
    <p:sldId id="644" r:id="rId15"/>
    <p:sldId id="645" r:id="rId16"/>
    <p:sldId id="638" r:id="rId17"/>
    <p:sldId id="630" r:id="rId18"/>
    <p:sldId id="291" r:id="rId19"/>
    <p:sldId id="368" r:id="rId20"/>
    <p:sldId id="369" r:id="rId21"/>
    <p:sldId id="1473"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D9C4"/>
    <a:srgbClr val="FFFFFF"/>
    <a:srgbClr val="EC6E80"/>
    <a:srgbClr val="EA5F72"/>
    <a:srgbClr val="47803A"/>
    <a:srgbClr val="FEE2ED"/>
    <a:srgbClr val="FC7BAB"/>
    <a:srgbClr val="74D88B"/>
    <a:srgbClr val="02BCF2"/>
    <a:srgbClr val="73B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94" autoAdjust="0"/>
    <p:restoredTop sz="93992" autoAdjust="0"/>
  </p:normalViewPr>
  <p:slideViewPr>
    <p:cSldViewPr snapToGrid="0">
      <p:cViewPr varScale="1">
        <p:scale>
          <a:sx n="22" d="100"/>
          <a:sy n="22" d="100"/>
        </p:scale>
        <p:origin x="24" y="1176"/>
      </p:cViewPr>
      <p:guideLst>
        <p:guide orient="horz" pos="1620"/>
        <p:guide pos="2880"/>
      </p:guideLst>
    </p:cSldViewPr>
  </p:slideViewPr>
  <p:notesTextViewPr>
    <p:cViewPr>
      <p:scale>
        <a:sx n="1" d="1"/>
        <a:sy n="1" d="1"/>
      </p:scale>
      <p:origin x="0" y="0"/>
    </p:cViewPr>
  </p:notesTextViewPr>
  <p:sorterViewPr>
    <p:cViewPr>
      <p:scale>
        <a:sx n="75" d="100"/>
        <a:sy n="75" d="100"/>
      </p:scale>
      <p:origin x="0" y="-25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8993F1-B1CA-4F1A-BFE7-05B0E9A306B6}" type="datetimeFigureOut">
              <a:rPr lang="zh-CN" altLang="en-US" smtClean="0"/>
              <a:t>2019/4/16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FBA4EE-4CDE-4985-9B3D-47A6F19FD11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id="{9E23D8B0-D3AE-460A-972B-55202F3FA7FE}"/>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标题 1"/>
          <p:cNvSpPr>
            <a:spLocks noGrp="1"/>
          </p:cNvSpPr>
          <p:nvPr userDrawn="1">
            <p:ph type="ctrTitle"/>
          </p:nvPr>
        </p:nvSpPr>
        <p:spPr>
          <a:xfrm>
            <a:off x="1143000" y="841375"/>
            <a:ext cx="6858000" cy="1790700"/>
          </a:xfrm>
        </p:spPr>
        <p:txBody>
          <a:bodyPr anchor="b">
            <a:normAutofit/>
          </a:bodyPr>
          <a:lstStyle>
            <a:lvl1pPr algn="ctr">
              <a:defRPr sz="4000"/>
            </a:lvl1pPr>
          </a:lstStyle>
          <a:p>
            <a:r>
              <a:rPr lang="zh-CN" altLang="en-US"/>
              <a:t>单击此处编辑母版标题样式</a:t>
            </a:r>
          </a:p>
        </p:txBody>
      </p:sp>
      <p:sp>
        <p:nvSpPr>
          <p:cNvPr id="3" name="副标题 2"/>
          <p:cNvSpPr>
            <a:spLocks noGrp="1"/>
          </p:cNvSpPr>
          <p:nvPr userDrawn="1">
            <p:ph type="subTitle" idx="1" hasCustomPrompt="1"/>
          </p:nvPr>
        </p:nvSpPr>
        <p:spPr>
          <a:xfrm>
            <a:off x="1143000" y="2701925"/>
            <a:ext cx="6858000" cy="1241425"/>
          </a:xfrm>
        </p:spPr>
        <p:txBody>
          <a:bodyPr>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628650" y="274638"/>
            <a:ext cx="5762625" cy="435768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C701D97-85D8-4D49-AFDD-78196376FE03}" type="datetimeFigureOut">
              <a:rPr lang="zh-CN" altLang="en-US" smtClean="0"/>
              <a:t>2019/4/16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05CD8AD-8F7C-42DF-B24E-A6748CF919CF}"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C701D97-85D8-4D49-AFDD-78196376FE03}"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05CD8AD-8F7C-42DF-B24E-A6748CF919C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8B3137-B41D-4408-A8E0-790B8BB4560C}" type="slidenum">
              <a:rPr lang="zh-CN" altLang="en-US" smtClean="0"/>
              <a:t>‹#›</a:t>
            </a:fld>
            <a:endParaRPr lang="zh-CN" altLang="en-US"/>
          </a:p>
        </p:txBody>
      </p:sp>
      <p:grpSp>
        <p:nvGrpSpPr>
          <p:cNvPr id="7" name="组合 6">
            <a:extLst>
              <a:ext uri="{FF2B5EF4-FFF2-40B4-BE49-F238E27FC236}">
                <a16:creationId xmlns:a16="http://schemas.microsoft.com/office/drawing/2014/main" id="{BFC4424F-0183-459E-84CD-A3B5542DC979}"/>
              </a:ext>
            </a:extLst>
          </p:cNvPr>
          <p:cNvGrpSpPr/>
          <p:nvPr userDrawn="1"/>
        </p:nvGrpSpPr>
        <p:grpSpPr>
          <a:xfrm>
            <a:off x="8435181" y="4547394"/>
            <a:ext cx="503238" cy="439738"/>
            <a:chOff x="533400" y="2540000"/>
            <a:chExt cx="503238" cy="439738"/>
          </a:xfrm>
        </p:grpSpPr>
        <p:sp>
          <p:nvSpPr>
            <p:cNvPr id="8" name="Freeform 73">
              <a:extLst>
                <a:ext uri="{FF2B5EF4-FFF2-40B4-BE49-F238E27FC236}">
                  <a16:creationId xmlns:a16="http://schemas.microsoft.com/office/drawing/2014/main" id="{5922C074-15EC-4928-BB99-18E88A30E996}"/>
                </a:ext>
              </a:extLst>
            </p:cNvPr>
            <p:cNvSpPr>
              <a:spLocks/>
            </p:cNvSpPr>
            <p:nvPr/>
          </p:nvSpPr>
          <p:spPr bwMode="auto">
            <a:xfrm>
              <a:off x="533400" y="2540000"/>
              <a:ext cx="503238" cy="439738"/>
            </a:xfrm>
            <a:custGeom>
              <a:avLst/>
              <a:gdLst>
                <a:gd name="T0" fmla="*/ 997 w 997"/>
                <a:gd name="T1" fmla="*/ 578 h 871"/>
                <a:gd name="T2" fmla="*/ 287 w 997"/>
                <a:gd name="T3" fmla="*/ 712 h 871"/>
                <a:gd name="T4" fmla="*/ 161 w 997"/>
                <a:gd name="T5" fmla="*/ 0 h 871"/>
              </a:gdLst>
              <a:ahLst/>
              <a:cxnLst>
                <a:cxn ang="0">
                  <a:pos x="T0" y="T1"/>
                </a:cxn>
                <a:cxn ang="0">
                  <a:pos x="T2" y="T3"/>
                </a:cxn>
                <a:cxn ang="0">
                  <a:pos x="T4" y="T5"/>
                </a:cxn>
              </a:cxnLst>
              <a:rect l="0" t="0" r="r" b="b"/>
              <a:pathLst>
                <a:path w="997" h="871">
                  <a:moveTo>
                    <a:pt x="997" y="578"/>
                  </a:moveTo>
                  <a:cubicBezTo>
                    <a:pt x="836" y="811"/>
                    <a:pt x="518" y="871"/>
                    <a:pt x="287" y="712"/>
                  </a:cubicBezTo>
                  <a:cubicBezTo>
                    <a:pt x="56" y="552"/>
                    <a:pt x="0" y="233"/>
                    <a:pt x="161" y="0"/>
                  </a:cubicBezTo>
                </a:path>
              </a:pathLst>
            </a:custGeom>
            <a:solidFill>
              <a:srgbClr val="76D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4">
              <a:extLst>
                <a:ext uri="{FF2B5EF4-FFF2-40B4-BE49-F238E27FC236}">
                  <a16:creationId xmlns:a16="http://schemas.microsoft.com/office/drawing/2014/main" id="{7843C91A-CEA7-45B5-A690-E510C376D31F}"/>
                </a:ext>
              </a:extLst>
            </p:cNvPr>
            <p:cNvSpPr>
              <a:spLocks/>
            </p:cNvSpPr>
            <p:nvPr/>
          </p:nvSpPr>
          <p:spPr bwMode="auto">
            <a:xfrm>
              <a:off x="563563" y="2554288"/>
              <a:ext cx="452438" cy="395288"/>
            </a:xfrm>
            <a:custGeom>
              <a:avLst/>
              <a:gdLst>
                <a:gd name="T0" fmla="*/ 898 w 898"/>
                <a:gd name="T1" fmla="*/ 522 h 782"/>
                <a:gd name="T2" fmla="*/ 260 w 898"/>
                <a:gd name="T3" fmla="*/ 638 h 782"/>
                <a:gd name="T4" fmla="*/ 144 w 898"/>
                <a:gd name="T5" fmla="*/ 0 h 782"/>
              </a:gdLst>
              <a:ahLst/>
              <a:cxnLst>
                <a:cxn ang="0">
                  <a:pos x="T0" y="T1"/>
                </a:cxn>
                <a:cxn ang="0">
                  <a:pos x="T2" y="T3"/>
                </a:cxn>
                <a:cxn ang="0">
                  <a:pos x="T4" y="T5"/>
                </a:cxn>
              </a:cxnLst>
              <a:rect l="0" t="0" r="r" b="b"/>
              <a:pathLst>
                <a:path w="898" h="782">
                  <a:moveTo>
                    <a:pt x="898" y="522"/>
                  </a:moveTo>
                  <a:cubicBezTo>
                    <a:pt x="754" y="730"/>
                    <a:pt x="469" y="782"/>
                    <a:pt x="260" y="638"/>
                  </a:cubicBezTo>
                  <a:cubicBezTo>
                    <a:pt x="52" y="494"/>
                    <a:pt x="0" y="209"/>
                    <a:pt x="144" y="0"/>
                  </a:cubicBezTo>
                </a:path>
              </a:pathLst>
            </a:custGeom>
            <a:solidFill>
              <a:srgbClr val="FC7BAB"/>
            </a:solidFill>
            <a:ln w="3175"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5">
              <a:extLst>
                <a:ext uri="{FF2B5EF4-FFF2-40B4-BE49-F238E27FC236}">
                  <a16:creationId xmlns:a16="http://schemas.microsoft.com/office/drawing/2014/main" id="{7F629428-D101-4F4A-9B7A-9AA6B4E27215}"/>
                </a:ext>
              </a:extLst>
            </p:cNvPr>
            <p:cNvSpPr>
              <a:spLocks/>
            </p:cNvSpPr>
            <p:nvPr/>
          </p:nvSpPr>
          <p:spPr bwMode="auto">
            <a:xfrm>
              <a:off x="563563" y="2554288"/>
              <a:ext cx="452438" cy="395288"/>
            </a:xfrm>
            <a:custGeom>
              <a:avLst/>
              <a:gdLst>
                <a:gd name="T0" fmla="*/ 898 w 898"/>
                <a:gd name="T1" fmla="*/ 522 h 782"/>
                <a:gd name="T2" fmla="*/ 260 w 898"/>
                <a:gd name="T3" fmla="*/ 638 h 782"/>
                <a:gd name="T4" fmla="*/ 144 w 898"/>
                <a:gd name="T5" fmla="*/ 0 h 782"/>
              </a:gdLst>
              <a:ahLst/>
              <a:cxnLst>
                <a:cxn ang="0">
                  <a:pos x="T0" y="T1"/>
                </a:cxn>
                <a:cxn ang="0">
                  <a:pos x="T2" y="T3"/>
                </a:cxn>
                <a:cxn ang="0">
                  <a:pos x="T4" y="T5"/>
                </a:cxn>
              </a:cxnLst>
              <a:rect l="0" t="0" r="r" b="b"/>
              <a:pathLst>
                <a:path w="898" h="782">
                  <a:moveTo>
                    <a:pt x="898" y="522"/>
                  </a:moveTo>
                  <a:cubicBezTo>
                    <a:pt x="754" y="730"/>
                    <a:pt x="469" y="782"/>
                    <a:pt x="260" y="638"/>
                  </a:cubicBezTo>
                  <a:cubicBezTo>
                    <a:pt x="52" y="494"/>
                    <a:pt x="0" y="209"/>
                    <a:pt x="144" y="0"/>
                  </a:cubicBezTo>
                </a:path>
              </a:pathLst>
            </a:custGeom>
            <a:noFill/>
            <a:ln w="3175"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6">
              <a:extLst>
                <a:ext uri="{FF2B5EF4-FFF2-40B4-BE49-F238E27FC236}">
                  <a16:creationId xmlns:a16="http://schemas.microsoft.com/office/drawing/2014/main" id="{151CE0A3-F507-4100-9A3B-51A70F4D3D4F}"/>
                </a:ext>
              </a:extLst>
            </p:cNvPr>
            <p:cNvSpPr>
              <a:spLocks/>
            </p:cNvSpPr>
            <p:nvPr/>
          </p:nvSpPr>
          <p:spPr bwMode="auto">
            <a:xfrm>
              <a:off x="896938" y="2790825"/>
              <a:ext cx="15875" cy="26988"/>
            </a:xfrm>
            <a:custGeom>
              <a:avLst/>
              <a:gdLst>
                <a:gd name="T0" fmla="*/ 27 w 32"/>
                <a:gd name="T1" fmla="*/ 0 h 55"/>
                <a:gd name="T2" fmla="*/ 4 w 32"/>
                <a:gd name="T3" fmla="*/ 30 h 55"/>
                <a:gd name="T4" fmla="*/ 1 w 32"/>
                <a:gd name="T5" fmla="*/ 41 h 55"/>
                <a:gd name="T6" fmla="*/ 4 w 32"/>
                <a:gd name="T7" fmla="*/ 52 h 55"/>
                <a:gd name="T8" fmla="*/ 16 w 32"/>
                <a:gd name="T9" fmla="*/ 55 h 55"/>
                <a:gd name="T10" fmla="*/ 23 w 32"/>
                <a:gd name="T11" fmla="*/ 53 h 55"/>
                <a:gd name="T12" fmla="*/ 30 w 32"/>
                <a:gd name="T13" fmla="*/ 43 h 55"/>
                <a:gd name="T14" fmla="*/ 29 w 32"/>
                <a:gd name="T15" fmla="*/ 18 h 55"/>
                <a:gd name="T16" fmla="*/ 27 w 32"/>
                <a:gd name="T17"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55">
                  <a:moveTo>
                    <a:pt x="27" y="0"/>
                  </a:moveTo>
                  <a:cubicBezTo>
                    <a:pt x="18" y="9"/>
                    <a:pt x="10" y="19"/>
                    <a:pt x="4" y="30"/>
                  </a:cubicBezTo>
                  <a:cubicBezTo>
                    <a:pt x="3" y="33"/>
                    <a:pt x="1" y="37"/>
                    <a:pt x="1" y="41"/>
                  </a:cubicBezTo>
                  <a:cubicBezTo>
                    <a:pt x="0" y="45"/>
                    <a:pt x="1" y="49"/>
                    <a:pt x="4" y="52"/>
                  </a:cubicBezTo>
                  <a:cubicBezTo>
                    <a:pt x="7" y="54"/>
                    <a:pt x="12" y="55"/>
                    <a:pt x="16" y="55"/>
                  </a:cubicBezTo>
                  <a:cubicBezTo>
                    <a:pt x="18" y="55"/>
                    <a:pt x="21" y="54"/>
                    <a:pt x="23" y="53"/>
                  </a:cubicBezTo>
                  <a:cubicBezTo>
                    <a:pt x="27" y="51"/>
                    <a:pt x="29" y="47"/>
                    <a:pt x="30" y="43"/>
                  </a:cubicBezTo>
                  <a:cubicBezTo>
                    <a:pt x="32" y="35"/>
                    <a:pt x="31" y="26"/>
                    <a:pt x="29" y="18"/>
                  </a:cubicBezTo>
                  <a:cubicBezTo>
                    <a:pt x="28" y="13"/>
                    <a:pt x="27" y="7"/>
                    <a:pt x="27" y="2"/>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7">
              <a:extLst>
                <a:ext uri="{FF2B5EF4-FFF2-40B4-BE49-F238E27FC236}">
                  <a16:creationId xmlns:a16="http://schemas.microsoft.com/office/drawing/2014/main" id="{E91311BF-FC2D-4C53-A960-805073ECB67F}"/>
                </a:ext>
              </a:extLst>
            </p:cNvPr>
            <p:cNvSpPr>
              <a:spLocks/>
            </p:cNvSpPr>
            <p:nvPr/>
          </p:nvSpPr>
          <p:spPr bwMode="auto">
            <a:xfrm>
              <a:off x="846138" y="2835275"/>
              <a:ext cx="15875" cy="28575"/>
            </a:xfrm>
            <a:custGeom>
              <a:avLst/>
              <a:gdLst>
                <a:gd name="T0" fmla="*/ 28 w 32"/>
                <a:gd name="T1" fmla="*/ 0 h 54"/>
                <a:gd name="T2" fmla="*/ 5 w 32"/>
                <a:gd name="T3" fmla="*/ 29 h 54"/>
                <a:gd name="T4" fmla="*/ 1 w 32"/>
                <a:gd name="T5" fmla="*/ 40 h 54"/>
                <a:gd name="T6" fmla="*/ 4 w 32"/>
                <a:gd name="T7" fmla="*/ 51 h 54"/>
                <a:gd name="T8" fmla="*/ 16 w 32"/>
                <a:gd name="T9" fmla="*/ 54 h 54"/>
                <a:gd name="T10" fmla="*/ 24 w 32"/>
                <a:gd name="T11" fmla="*/ 52 h 54"/>
                <a:gd name="T12" fmla="*/ 30 w 32"/>
                <a:gd name="T13" fmla="*/ 42 h 54"/>
                <a:gd name="T14" fmla="*/ 30 w 32"/>
                <a:gd name="T15" fmla="*/ 17 h 54"/>
                <a:gd name="T16" fmla="*/ 27 w 32"/>
                <a:gd name="T17"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54">
                  <a:moveTo>
                    <a:pt x="28" y="0"/>
                  </a:moveTo>
                  <a:cubicBezTo>
                    <a:pt x="18" y="8"/>
                    <a:pt x="11" y="18"/>
                    <a:pt x="5" y="29"/>
                  </a:cubicBezTo>
                  <a:cubicBezTo>
                    <a:pt x="3" y="33"/>
                    <a:pt x="1" y="36"/>
                    <a:pt x="1" y="40"/>
                  </a:cubicBezTo>
                  <a:cubicBezTo>
                    <a:pt x="0" y="44"/>
                    <a:pt x="1" y="48"/>
                    <a:pt x="4" y="51"/>
                  </a:cubicBezTo>
                  <a:cubicBezTo>
                    <a:pt x="7" y="54"/>
                    <a:pt x="12" y="54"/>
                    <a:pt x="16" y="54"/>
                  </a:cubicBezTo>
                  <a:cubicBezTo>
                    <a:pt x="19" y="54"/>
                    <a:pt x="22" y="53"/>
                    <a:pt x="24" y="52"/>
                  </a:cubicBezTo>
                  <a:cubicBezTo>
                    <a:pt x="27" y="50"/>
                    <a:pt x="29" y="46"/>
                    <a:pt x="30" y="42"/>
                  </a:cubicBezTo>
                  <a:cubicBezTo>
                    <a:pt x="32" y="34"/>
                    <a:pt x="31" y="25"/>
                    <a:pt x="30" y="17"/>
                  </a:cubicBezTo>
                  <a:cubicBezTo>
                    <a:pt x="29" y="12"/>
                    <a:pt x="28" y="6"/>
                    <a:pt x="27"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8">
              <a:extLst>
                <a:ext uri="{FF2B5EF4-FFF2-40B4-BE49-F238E27FC236}">
                  <a16:creationId xmlns:a16="http://schemas.microsoft.com/office/drawing/2014/main" id="{591EF378-4C81-4C06-9C6F-68729E3E9B4D}"/>
                </a:ext>
              </a:extLst>
            </p:cNvPr>
            <p:cNvSpPr>
              <a:spLocks/>
            </p:cNvSpPr>
            <p:nvPr/>
          </p:nvSpPr>
          <p:spPr bwMode="auto">
            <a:xfrm>
              <a:off x="741363" y="2838450"/>
              <a:ext cx="22225" cy="23813"/>
            </a:xfrm>
            <a:custGeom>
              <a:avLst/>
              <a:gdLst>
                <a:gd name="T0" fmla="*/ 44 w 44"/>
                <a:gd name="T1" fmla="*/ 0 h 47"/>
                <a:gd name="T2" fmla="*/ 11 w 44"/>
                <a:gd name="T3" fmla="*/ 18 h 47"/>
                <a:gd name="T4" fmla="*/ 3 w 44"/>
                <a:gd name="T5" fmla="*/ 26 h 47"/>
                <a:gd name="T6" fmla="*/ 2 w 44"/>
                <a:gd name="T7" fmla="*/ 37 h 47"/>
                <a:gd name="T8" fmla="*/ 12 w 44"/>
                <a:gd name="T9" fmla="*/ 45 h 47"/>
                <a:gd name="T10" fmla="*/ 19 w 44"/>
                <a:gd name="T11" fmla="*/ 46 h 47"/>
                <a:gd name="T12" fmla="*/ 29 w 44"/>
                <a:gd name="T13" fmla="*/ 40 h 47"/>
                <a:gd name="T14" fmla="*/ 39 w 44"/>
                <a:gd name="T15" fmla="*/ 17 h 47"/>
                <a:gd name="T16" fmla="*/ 43 w 44"/>
                <a:gd name="T1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7">
                  <a:moveTo>
                    <a:pt x="44" y="0"/>
                  </a:moveTo>
                  <a:cubicBezTo>
                    <a:pt x="32" y="4"/>
                    <a:pt x="21" y="10"/>
                    <a:pt x="11" y="18"/>
                  </a:cubicBezTo>
                  <a:cubicBezTo>
                    <a:pt x="8" y="20"/>
                    <a:pt x="5" y="23"/>
                    <a:pt x="3" y="26"/>
                  </a:cubicBezTo>
                  <a:cubicBezTo>
                    <a:pt x="1" y="29"/>
                    <a:pt x="0" y="34"/>
                    <a:pt x="2" y="37"/>
                  </a:cubicBezTo>
                  <a:cubicBezTo>
                    <a:pt x="4" y="41"/>
                    <a:pt x="8" y="43"/>
                    <a:pt x="12" y="45"/>
                  </a:cubicBezTo>
                  <a:cubicBezTo>
                    <a:pt x="14" y="46"/>
                    <a:pt x="17" y="47"/>
                    <a:pt x="19" y="46"/>
                  </a:cubicBezTo>
                  <a:cubicBezTo>
                    <a:pt x="23" y="46"/>
                    <a:pt x="27" y="43"/>
                    <a:pt x="29" y="40"/>
                  </a:cubicBezTo>
                  <a:cubicBezTo>
                    <a:pt x="34" y="33"/>
                    <a:pt x="37" y="25"/>
                    <a:pt x="39" y="17"/>
                  </a:cubicBezTo>
                  <a:cubicBezTo>
                    <a:pt x="40" y="11"/>
                    <a:pt x="41" y="6"/>
                    <a:pt x="43"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79">
              <a:extLst>
                <a:ext uri="{FF2B5EF4-FFF2-40B4-BE49-F238E27FC236}">
                  <a16:creationId xmlns:a16="http://schemas.microsoft.com/office/drawing/2014/main" id="{F47A6B75-4240-44AB-A1AA-DEACD5350E93}"/>
                </a:ext>
              </a:extLst>
            </p:cNvPr>
            <p:cNvSpPr>
              <a:spLocks/>
            </p:cNvSpPr>
            <p:nvPr/>
          </p:nvSpPr>
          <p:spPr bwMode="auto">
            <a:xfrm>
              <a:off x="779463" y="2782888"/>
              <a:ext cx="22225" cy="23813"/>
            </a:xfrm>
            <a:custGeom>
              <a:avLst/>
              <a:gdLst>
                <a:gd name="T0" fmla="*/ 43 w 43"/>
                <a:gd name="T1" fmla="*/ 0 h 47"/>
                <a:gd name="T2" fmla="*/ 10 w 43"/>
                <a:gd name="T3" fmla="*/ 18 h 47"/>
                <a:gd name="T4" fmla="*/ 2 w 43"/>
                <a:gd name="T5" fmla="*/ 26 h 47"/>
                <a:gd name="T6" fmla="*/ 1 w 43"/>
                <a:gd name="T7" fmla="*/ 37 h 47"/>
                <a:gd name="T8" fmla="*/ 11 w 43"/>
                <a:gd name="T9" fmla="*/ 45 h 47"/>
                <a:gd name="T10" fmla="*/ 19 w 43"/>
                <a:gd name="T11" fmla="*/ 46 h 47"/>
                <a:gd name="T12" fmla="*/ 29 w 43"/>
                <a:gd name="T13" fmla="*/ 40 h 47"/>
                <a:gd name="T14" fmla="*/ 38 w 43"/>
                <a:gd name="T15" fmla="*/ 17 h 47"/>
                <a:gd name="T16" fmla="*/ 42 w 43"/>
                <a:gd name="T1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7">
                  <a:moveTo>
                    <a:pt x="43" y="0"/>
                  </a:moveTo>
                  <a:cubicBezTo>
                    <a:pt x="31" y="4"/>
                    <a:pt x="20" y="10"/>
                    <a:pt x="10" y="18"/>
                  </a:cubicBezTo>
                  <a:cubicBezTo>
                    <a:pt x="7" y="20"/>
                    <a:pt x="4" y="23"/>
                    <a:pt x="2" y="26"/>
                  </a:cubicBezTo>
                  <a:cubicBezTo>
                    <a:pt x="1" y="29"/>
                    <a:pt x="0" y="34"/>
                    <a:pt x="1" y="37"/>
                  </a:cubicBezTo>
                  <a:cubicBezTo>
                    <a:pt x="3" y="41"/>
                    <a:pt x="7" y="43"/>
                    <a:pt x="11" y="45"/>
                  </a:cubicBezTo>
                  <a:cubicBezTo>
                    <a:pt x="13" y="46"/>
                    <a:pt x="16" y="47"/>
                    <a:pt x="19" y="46"/>
                  </a:cubicBezTo>
                  <a:cubicBezTo>
                    <a:pt x="23" y="46"/>
                    <a:pt x="26" y="43"/>
                    <a:pt x="29" y="40"/>
                  </a:cubicBezTo>
                  <a:cubicBezTo>
                    <a:pt x="34" y="33"/>
                    <a:pt x="36" y="25"/>
                    <a:pt x="38" y="17"/>
                  </a:cubicBezTo>
                  <a:cubicBezTo>
                    <a:pt x="39" y="11"/>
                    <a:pt x="41" y="6"/>
                    <a:pt x="42"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80">
              <a:extLst>
                <a:ext uri="{FF2B5EF4-FFF2-40B4-BE49-F238E27FC236}">
                  <a16:creationId xmlns:a16="http://schemas.microsoft.com/office/drawing/2014/main" id="{F0699992-9657-4406-9733-2F2BB3DA19E5}"/>
                </a:ext>
              </a:extLst>
            </p:cNvPr>
            <p:cNvSpPr>
              <a:spLocks/>
            </p:cNvSpPr>
            <p:nvPr/>
          </p:nvSpPr>
          <p:spPr bwMode="auto">
            <a:xfrm>
              <a:off x="815975" y="2732088"/>
              <a:ext cx="20638" cy="23813"/>
            </a:xfrm>
            <a:custGeom>
              <a:avLst/>
              <a:gdLst>
                <a:gd name="T0" fmla="*/ 43 w 43"/>
                <a:gd name="T1" fmla="*/ 0 h 47"/>
                <a:gd name="T2" fmla="*/ 10 w 43"/>
                <a:gd name="T3" fmla="*/ 18 h 47"/>
                <a:gd name="T4" fmla="*/ 2 w 43"/>
                <a:gd name="T5" fmla="*/ 27 h 47"/>
                <a:gd name="T6" fmla="*/ 1 w 43"/>
                <a:gd name="T7" fmla="*/ 38 h 47"/>
                <a:gd name="T8" fmla="*/ 11 w 43"/>
                <a:gd name="T9" fmla="*/ 46 h 47"/>
                <a:gd name="T10" fmla="*/ 19 w 43"/>
                <a:gd name="T11" fmla="*/ 47 h 47"/>
                <a:gd name="T12" fmla="*/ 29 w 43"/>
                <a:gd name="T13" fmla="*/ 40 h 47"/>
                <a:gd name="T14" fmla="*/ 38 w 43"/>
                <a:gd name="T15" fmla="*/ 17 h 47"/>
                <a:gd name="T16" fmla="*/ 42 w 43"/>
                <a:gd name="T1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7">
                  <a:moveTo>
                    <a:pt x="43" y="0"/>
                  </a:moveTo>
                  <a:cubicBezTo>
                    <a:pt x="31" y="5"/>
                    <a:pt x="20" y="11"/>
                    <a:pt x="10" y="18"/>
                  </a:cubicBezTo>
                  <a:cubicBezTo>
                    <a:pt x="7" y="21"/>
                    <a:pt x="4" y="23"/>
                    <a:pt x="2" y="27"/>
                  </a:cubicBezTo>
                  <a:cubicBezTo>
                    <a:pt x="1" y="30"/>
                    <a:pt x="0" y="34"/>
                    <a:pt x="1" y="38"/>
                  </a:cubicBezTo>
                  <a:cubicBezTo>
                    <a:pt x="3" y="42"/>
                    <a:pt x="7" y="44"/>
                    <a:pt x="11" y="46"/>
                  </a:cubicBezTo>
                  <a:cubicBezTo>
                    <a:pt x="14" y="47"/>
                    <a:pt x="16" y="47"/>
                    <a:pt x="19" y="47"/>
                  </a:cubicBezTo>
                  <a:cubicBezTo>
                    <a:pt x="23" y="46"/>
                    <a:pt x="26" y="44"/>
                    <a:pt x="29" y="40"/>
                  </a:cubicBezTo>
                  <a:cubicBezTo>
                    <a:pt x="34" y="34"/>
                    <a:pt x="36" y="25"/>
                    <a:pt x="38" y="17"/>
                  </a:cubicBezTo>
                  <a:cubicBezTo>
                    <a:pt x="39" y="12"/>
                    <a:pt x="41" y="7"/>
                    <a:pt x="42"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1">
              <a:extLst>
                <a:ext uri="{FF2B5EF4-FFF2-40B4-BE49-F238E27FC236}">
                  <a16:creationId xmlns:a16="http://schemas.microsoft.com/office/drawing/2014/main" id="{80027E60-70BD-4774-A45B-7E0FE2BB1D7E}"/>
                </a:ext>
              </a:extLst>
            </p:cNvPr>
            <p:cNvSpPr>
              <a:spLocks/>
            </p:cNvSpPr>
            <p:nvPr/>
          </p:nvSpPr>
          <p:spPr bwMode="auto">
            <a:xfrm>
              <a:off x="749300" y="2689225"/>
              <a:ext cx="25400" cy="20638"/>
            </a:xfrm>
            <a:custGeom>
              <a:avLst/>
              <a:gdLst>
                <a:gd name="T0" fmla="*/ 49 w 49"/>
                <a:gd name="T1" fmla="*/ 0 h 41"/>
                <a:gd name="T2" fmla="*/ 14 w 49"/>
                <a:gd name="T3" fmla="*/ 11 h 41"/>
                <a:gd name="T4" fmla="*/ 4 w 49"/>
                <a:gd name="T5" fmla="*/ 18 h 41"/>
                <a:gd name="T6" fmla="*/ 1 w 49"/>
                <a:gd name="T7" fmla="*/ 28 h 41"/>
                <a:gd name="T8" fmla="*/ 9 w 49"/>
                <a:gd name="T9" fmla="*/ 38 h 41"/>
                <a:gd name="T10" fmla="*/ 16 w 49"/>
                <a:gd name="T11" fmla="*/ 41 h 41"/>
                <a:gd name="T12" fmla="*/ 27 w 49"/>
                <a:gd name="T13" fmla="*/ 36 h 41"/>
                <a:gd name="T14" fmla="*/ 41 w 49"/>
                <a:gd name="T15" fmla="*/ 16 h 41"/>
                <a:gd name="T16" fmla="*/ 48 w 49"/>
                <a:gd name="T17"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1">
                  <a:moveTo>
                    <a:pt x="49" y="0"/>
                  </a:moveTo>
                  <a:cubicBezTo>
                    <a:pt x="37" y="2"/>
                    <a:pt x="25" y="5"/>
                    <a:pt x="14" y="11"/>
                  </a:cubicBezTo>
                  <a:cubicBezTo>
                    <a:pt x="10" y="13"/>
                    <a:pt x="7" y="15"/>
                    <a:pt x="4" y="18"/>
                  </a:cubicBezTo>
                  <a:cubicBezTo>
                    <a:pt x="2" y="21"/>
                    <a:pt x="0" y="25"/>
                    <a:pt x="1" y="28"/>
                  </a:cubicBezTo>
                  <a:cubicBezTo>
                    <a:pt x="2" y="32"/>
                    <a:pt x="5" y="36"/>
                    <a:pt x="9" y="38"/>
                  </a:cubicBezTo>
                  <a:cubicBezTo>
                    <a:pt x="11" y="39"/>
                    <a:pt x="13" y="40"/>
                    <a:pt x="16" y="41"/>
                  </a:cubicBezTo>
                  <a:cubicBezTo>
                    <a:pt x="20" y="41"/>
                    <a:pt x="24" y="39"/>
                    <a:pt x="27" y="36"/>
                  </a:cubicBezTo>
                  <a:cubicBezTo>
                    <a:pt x="33" y="31"/>
                    <a:pt x="37" y="23"/>
                    <a:pt x="41" y="16"/>
                  </a:cubicBezTo>
                  <a:cubicBezTo>
                    <a:pt x="43" y="11"/>
                    <a:pt x="46" y="6"/>
                    <a:pt x="48"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2">
              <a:extLst>
                <a:ext uri="{FF2B5EF4-FFF2-40B4-BE49-F238E27FC236}">
                  <a16:creationId xmlns:a16="http://schemas.microsoft.com/office/drawing/2014/main" id="{2FAE7978-8D79-40F5-812F-9488703009BF}"/>
                </a:ext>
              </a:extLst>
            </p:cNvPr>
            <p:cNvSpPr>
              <a:spLocks/>
            </p:cNvSpPr>
            <p:nvPr/>
          </p:nvSpPr>
          <p:spPr bwMode="auto">
            <a:xfrm>
              <a:off x="712788" y="2735263"/>
              <a:ext cx="25400" cy="20638"/>
            </a:xfrm>
            <a:custGeom>
              <a:avLst/>
              <a:gdLst>
                <a:gd name="T0" fmla="*/ 49 w 49"/>
                <a:gd name="T1" fmla="*/ 0 h 41"/>
                <a:gd name="T2" fmla="*/ 14 w 49"/>
                <a:gd name="T3" fmla="*/ 11 h 41"/>
                <a:gd name="T4" fmla="*/ 4 w 49"/>
                <a:gd name="T5" fmla="*/ 18 h 41"/>
                <a:gd name="T6" fmla="*/ 1 w 49"/>
                <a:gd name="T7" fmla="*/ 28 h 41"/>
                <a:gd name="T8" fmla="*/ 9 w 49"/>
                <a:gd name="T9" fmla="*/ 38 h 41"/>
                <a:gd name="T10" fmla="*/ 16 w 49"/>
                <a:gd name="T11" fmla="*/ 41 h 41"/>
                <a:gd name="T12" fmla="*/ 27 w 49"/>
                <a:gd name="T13" fmla="*/ 36 h 41"/>
                <a:gd name="T14" fmla="*/ 41 w 49"/>
                <a:gd name="T15" fmla="*/ 16 h 41"/>
                <a:gd name="T16" fmla="*/ 48 w 49"/>
                <a:gd name="T17"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1">
                  <a:moveTo>
                    <a:pt x="49" y="0"/>
                  </a:moveTo>
                  <a:cubicBezTo>
                    <a:pt x="37" y="2"/>
                    <a:pt x="25" y="6"/>
                    <a:pt x="14" y="11"/>
                  </a:cubicBezTo>
                  <a:cubicBezTo>
                    <a:pt x="10" y="13"/>
                    <a:pt x="7" y="15"/>
                    <a:pt x="4" y="18"/>
                  </a:cubicBezTo>
                  <a:cubicBezTo>
                    <a:pt x="1" y="21"/>
                    <a:pt x="0" y="25"/>
                    <a:pt x="1" y="28"/>
                  </a:cubicBezTo>
                  <a:cubicBezTo>
                    <a:pt x="2" y="33"/>
                    <a:pt x="5" y="36"/>
                    <a:pt x="9" y="38"/>
                  </a:cubicBezTo>
                  <a:cubicBezTo>
                    <a:pt x="11" y="39"/>
                    <a:pt x="13" y="41"/>
                    <a:pt x="16" y="41"/>
                  </a:cubicBezTo>
                  <a:cubicBezTo>
                    <a:pt x="20" y="41"/>
                    <a:pt x="24" y="39"/>
                    <a:pt x="27" y="36"/>
                  </a:cubicBezTo>
                  <a:cubicBezTo>
                    <a:pt x="33" y="31"/>
                    <a:pt x="37" y="23"/>
                    <a:pt x="41" y="16"/>
                  </a:cubicBezTo>
                  <a:cubicBezTo>
                    <a:pt x="43" y="11"/>
                    <a:pt x="46" y="6"/>
                    <a:pt x="48" y="1"/>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3">
              <a:extLst>
                <a:ext uri="{FF2B5EF4-FFF2-40B4-BE49-F238E27FC236}">
                  <a16:creationId xmlns:a16="http://schemas.microsoft.com/office/drawing/2014/main" id="{05F5BE5F-55E5-4689-AD42-8E2DF291B5C5}"/>
                </a:ext>
              </a:extLst>
            </p:cNvPr>
            <p:cNvSpPr>
              <a:spLocks/>
            </p:cNvSpPr>
            <p:nvPr/>
          </p:nvSpPr>
          <p:spPr bwMode="auto">
            <a:xfrm>
              <a:off x="674688" y="2640013"/>
              <a:ext cx="26988" cy="17463"/>
            </a:xfrm>
            <a:custGeom>
              <a:avLst/>
              <a:gdLst>
                <a:gd name="T0" fmla="*/ 54 w 54"/>
                <a:gd name="T1" fmla="*/ 1 h 34"/>
                <a:gd name="T2" fmla="*/ 17 w 54"/>
                <a:gd name="T3" fmla="*/ 3 h 34"/>
                <a:gd name="T4" fmla="*/ 6 w 54"/>
                <a:gd name="T5" fmla="*/ 7 h 34"/>
                <a:gd name="T6" fmla="*/ 0 w 54"/>
                <a:gd name="T7" fmla="*/ 17 h 34"/>
                <a:gd name="T8" fmla="*/ 5 w 54"/>
                <a:gd name="T9" fmla="*/ 28 h 34"/>
                <a:gd name="T10" fmla="*/ 12 w 54"/>
                <a:gd name="T11" fmla="*/ 32 h 34"/>
                <a:gd name="T12" fmla="*/ 24 w 54"/>
                <a:gd name="T13" fmla="*/ 31 h 34"/>
                <a:gd name="T14" fmla="*/ 42 w 54"/>
                <a:gd name="T15" fmla="*/ 14 h 34"/>
                <a:gd name="T16" fmla="*/ 53 w 54"/>
                <a:gd name="T1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4">
                  <a:moveTo>
                    <a:pt x="54" y="1"/>
                  </a:moveTo>
                  <a:cubicBezTo>
                    <a:pt x="42" y="0"/>
                    <a:pt x="29" y="0"/>
                    <a:pt x="17" y="3"/>
                  </a:cubicBezTo>
                  <a:cubicBezTo>
                    <a:pt x="13" y="4"/>
                    <a:pt x="9" y="5"/>
                    <a:pt x="6" y="7"/>
                  </a:cubicBezTo>
                  <a:cubicBezTo>
                    <a:pt x="3" y="9"/>
                    <a:pt x="0" y="13"/>
                    <a:pt x="0" y="17"/>
                  </a:cubicBezTo>
                  <a:cubicBezTo>
                    <a:pt x="0" y="21"/>
                    <a:pt x="3" y="25"/>
                    <a:pt x="5" y="28"/>
                  </a:cubicBezTo>
                  <a:cubicBezTo>
                    <a:pt x="7" y="30"/>
                    <a:pt x="9" y="31"/>
                    <a:pt x="12" y="32"/>
                  </a:cubicBezTo>
                  <a:cubicBezTo>
                    <a:pt x="16" y="34"/>
                    <a:pt x="20" y="33"/>
                    <a:pt x="24" y="31"/>
                  </a:cubicBezTo>
                  <a:cubicBezTo>
                    <a:pt x="31" y="27"/>
                    <a:pt x="37" y="21"/>
                    <a:pt x="42" y="14"/>
                  </a:cubicBezTo>
                  <a:cubicBezTo>
                    <a:pt x="46" y="10"/>
                    <a:pt x="49" y="6"/>
                    <a:pt x="53" y="2"/>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4">
              <a:extLst>
                <a:ext uri="{FF2B5EF4-FFF2-40B4-BE49-F238E27FC236}">
                  <a16:creationId xmlns:a16="http://schemas.microsoft.com/office/drawing/2014/main" id="{6142EFE2-77C1-45DD-8F74-2F66658979A7}"/>
                </a:ext>
              </a:extLst>
            </p:cNvPr>
            <p:cNvSpPr>
              <a:spLocks/>
            </p:cNvSpPr>
            <p:nvPr/>
          </p:nvSpPr>
          <p:spPr bwMode="auto">
            <a:xfrm>
              <a:off x="658813" y="2697163"/>
              <a:ext cx="26988" cy="17463"/>
            </a:xfrm>
            <a:custGeom>
              <a:avLst/>
              <a:gdLst>
                <a:gd name="T0" fmla="*/ 54 w 54"/>
                <a:gd name="T1" fmla="*/ 2 h 34"/>
                <a:gd name="T2" fmla="*/ 17 w 54"/>
                <a:gd name="T3" fmla="*/ 3 h 34"/>
                <a:gd name="T4" fmla="*/ 6 w 54"/>
                <a:gd name="T5" fmla="*/ 7 h 34"/>
                <a:gd name="T6" fmla="*/ 0 w 54"/>
                <a:gd name="T7" fmla="*/ 17 h 34"/>
                <a:gd name="T8" fmla="*/ 5 w 54"/>
                <a:gd name="T9" fmla="*/ 28 h 34"/>
                <a:gd name="T10" fmla="*/ 12 w 54"/>
                <a:gd name="T11" fmla="*/ 33 h 34"/>
                <a:gd name="T12" fmla="*/ 24 w 54"/>
                <a:gd name="T13" fmla="*/ 31 h 34"/>
                <a:gd name="T14" fmla="*/ 42 w 54"/>
                <a:gd name="T15" fmla="*/ 15 h 34"/>
                <a:gd name="T16" fmla="*/ 53 w 54"/>
                <a:gd name="T1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4">
                  <a:moveTo>
                    <a:pt x="54" y="2"/>
                  </a:moveTo>
                  <a:cubicBezTo>
                    <a:pt x="42" y="0"/>
                    <a:pt x="29" y="1"/>
                    <a:pt x="17" y="3"/>
                  </a:cubicBezTo>
                  <a:cubicBezTo>
                    <a:pt x="13" y="4"/>
                    <a:pt x="9" y="5"/>
                    <a:pt x="6" y="7"/>
                  </a:cubicBezTo>
                  <a:cubicBezTo>
                    <a:pt x="3" y="9"/>
                    <a:pt x="0" y="13"/>
                    <a:pt x="0" y="17"/>
                  </a:cubicBezTo>
                  <a:cubicBezTo>
                    <a:pt x="0" y="21"/>
                    <a:pt x="2" y="25"/>
                    <a:pt x="5" y="28"/>
                  </a:cubicBezTo>
                  <a:cubicBezTo>
                    <a:pt x="7" y="30"/>
                    <a:pt x="9" y="32"/>
                    <a:pt x="12" y="33"/>
                  </a:cubicBezTo>
                  <a:cubicBezTo>
                    <a:pt x="15" y="34"/>
                    <a:pt x="20" y="33"/>
                    <a:pt x="24" y="31"/>
                  </a:cubicBezTo>
                  <a:cubicBezTo>
                    <a:pt x="31" y="27"/>
                    <a:pt x="37" y="21"/>
                    <a:pt x="42" y="15"/>
                  </a:cubicBezTo>
                  <a:cubicBezTo>
                    <a:pt x="45" y="10"/>
                    <a:pt x="49" y="6"/>
                    <a:pt x="53" y="2"/>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5">
              <a:extLst>
                <a:ext uri="{FF2B5EF4-FFF2-40B4-BE49-F238E27FC236}">
                  <a16:creationId xmlns:a16="http://schemas.microsoft.com/office/drawing/2014/main" id="{5685C647-33AF-4F7A-939F-D49C57F4A874}"/>
                </a:ext>
              </a:extLst>
            </p:cNvPr>
            <p:cNvSpPr>
              <a:spLocks/>
            </p:cNvSpPr>
            <p:nvPr/>
          </p:nvSpPr>
          <p:spPr bwMode="auto">
            <a:xfrm>
              <a:off x="666750" y="2789238"/>
              <a:ext cx="26988" cy="17463"/>
            </a:xfrm>
            <a:custGeom>
              <a:avLst/>
              <a:gdLst>
                <a:gd name="T0" fmla="*/ 54 w 54"/>
                <a:gd name="T1" fmla="*/ 2 h 34"/>
                <a:gd name="T2" fmla="*/ 17 w 54"/>
                <a:gd name="T3" fmla="*/ 3 h 34"/>
                <a:gd name="T4" fmla="*/ 6 w 54"/>
                <a:gd name="T5" fmla="*/ 8 h 34"/>
                <a:gd name="T6" fmla="*/ 0 w 54"/>
                <a:gd name="T7" fmla="*/ 17 h 34"/>
                <a:gd name="T8" fmla="*/ 6 w 54"/>
                <a:gd name="T9" fmla="*/ 28 h 34"/>
                <a:gd name="T10" fmla="*/ 12 w 54"/>
                <a:gd name="T11" fmla="*/ 33 h 34"/>
                <a:gd name="T12" fmla="*/ 24 w 54"/>
                <a:gd name="T13" fmla="*/ 31 h 34"/>
                <a:gd name="T14" fmla="*/ 42 w 54"/>
                <a:gd name="T15" fmla="*/ 15 h 34"/>
                <a:gd name="T16" fmla="*/ 53 w 54"/>
                <a:gd name="T1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4">
                  <a:moveTo>
                    <a:pt x="54" y="2"/>
                  </a:moveTo>
                  <a:cubicBezTo>
                    <a:pt x="42" y="0"/>
                    <a:pt x="29" y="1"/>
                    <a:pt x="17" y="3"/>
                  </a:cubicBezTo>
                  <a:cubicBezTo>
                    <a:pt x="13" y="4"/>
                    <a:pt x="9" y="5"/>
                    <a:pt x="6" y="8"/>
                  </a:cubicBezTo>
                  <a:cubicBezTo>
                    <a:pt x="3" y="10"/>
                    <a:pt x="0" y="13"/>
                    <a:pt x="0" y="17"/>
                  </a:cubicBezTo>
                  <a:cubicBezTo>
                    <a:pt x="0" y="21"/>
                    <a:pt x="3" y="25"/>
                    <a:pt x="6" y="28"/>
                  </a:cubicBezTo>
                  <a:cubicBezTo>
                    <a:pt x="7" y="30"/>
                    <a:pt x="9" y="32"/>
                    <a:pt x="12" y="33"/>
                  </a:cubicBezTo>
                  <a:cubicBezTo>
                    <a:pt x="16" y="34"/>
                    <a:pt x="20" y="33"/>
                    <a:pt x="24" y="31"/>
                  </a:cubicBezTo>
                  <a:cubicBezTo>
                    <a:pt x="31" y="28"/>
                    <a:pt x="37" y="21"/>
                    <a:pt x="42" y="15"/>
                  </a:cubicBezTo>
                  <a:cubicBezTo>
                    <a:pt x="46" y="11"/>
                    <a:pt x="49" y="6"/>
                    <a:pt x="53" y="2"/>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628650" y="1370013"/>
            <a:ext cx="3867150" cy="326231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48200" y="1370013"/>
            <a:ext cx="3867150" cy="326231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630238" y="1879600"/>
            <a:ext cx="3868737" cy="276225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4629150" y="1879600"/>
            <a:ext cx="3887788" cy="276225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90550" y="274639"/>
            <a:ext cx="3160916" cy="538162"/>
          </a:xfrm>
        </p:spPr>
        <p:txBody>
          <a:bodyPr/>
          <a:lstStyle>
            <a:lvl1pPr>
              <a:defRPr>
                <a:solidFill>
                  <a:schemeClr val="accent1"/>
                </a:solidFill>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EE8EE36F-0E88-4CE8-91EA-369F077C03D6}"/>
              </a:ext>
            </a:extLst>
          </p:cNvPr>
          <p:cNvSpPr/>
          <p:nvPr userDrawn="1"/>
        </p:nvSpPr>
        <p:spPr>
          <a:xfrm>
            <a:off x="0" y="0"/>
            <a:ext cx="9144000" cy="5143500"/>
          </a:xfrm>
          <a:prstGeom prst="rect">
            <a:avLst/>
          </a:prstGeom>
          <a:solidFill>
            <a:srgbClr val="C0D9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60F15D0-D630-4D11-9B2B-D1085BC29F97}"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8B3137-B41D-4408-A8E0-790B8BB4560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9" name="矩形 68">
            <a:extLst>
              <a:ext uri="{FF2B5EF4-FFF2-40B4-BE49-F238E27FC236}">
                <a16:creationId xmlns:a16="http://schemas.microsoft.com/office/drawing/2014/main" id="{37B4AE09-06AF-4A34-98B0-BE5366E007FD}"/>
              </a:ext>
            </a:extLst>
          </p:cNvPr>
          <p:cNvSpPr/>
          <p:nvPr userDrawn="1"/>
        </p:nvSpPr>
        <p:spPr>
          <a:xfrm>
            <a:off x="0" y="0"/>
            <a:ext cx="9144000" cy="5143500"/>
          </a:xfrm>
          <a:prstGeom prst="rect">
            <a:avLst/>
          </a:prstGeom>
          <a:solidFill>
            <a:srgbClr val="C0D9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a:extLst>
              <a:ext uri="{FF2B5EF4-FFF2-40B4-BE49-F238E27FC236}">
                <a16:creationId xmlns:a16="http://schemas.microsoft.com/office/drawing/2014/main" id="{E9205598-CD31-472D-850D-6FCEFE8E7973}"/>
              </a:ext>
            </a:extLst>
          </p:cNvPr>
          <p:cNvGrpSpPr/>
          <p:nvPr userDrawn="1"/>
        </p:nvGrpSpPr>
        <p:grpSpPr>
          <a:xfrm flipH="1">
            <a:off x="2063" y="1"/>
            <a:ext cx="1293338" cy="1370012"/>
            <a:chOff x="8135405" y="1"/>
            <a:chExt cx="1008594" cy="1068387"/>
          </a:xfrm>
        </p:grpSpPr>
        <p:pic>
          <p:nvPicPr>
            <p:cNvPr id="68" name="图片 67">
              <a:extLst>
                <a:ext uri="{FF2B5EF4-FFF2-40B4-BE49-F238E27FC236}">
                  <a16:creationId xmlns:a16="http://schemas.microsoft.com/office/drawing/2014/main" id="{85FEFDA4-BB43-4E22-953C-D7B426DD71F1}"/>
                </a:ext>
              </a:extLst>
            </p:cNvPr>
            <p:cNvPicPr>
              <a:picLocks noChangeAspect="1"/>
            </p:cNvPicPr>
            <p:nvPr userDrawn="1"/>
          </p:nvPicPr>
          <p:blipFill rotWithShape="1">
            <a:blip r:embed="rId15"/>
            <a:srcRect l="75278" t="682" b="61812"/>
            <a:stretch/>
          </p:blipFill>
          <p:spPr>
            <a:xfrm>
              <a:off x="8439396" y="1"/>
              <a:ext cx="704603" cy="609600"/>
            </a:xfrm>
            <a:prstGeom prst="rect">
              <a:avLst/>
            </a:prstGeom>
          </p:spPr>
        </p:pic>
        <p:sp>
          <p:nvSpPr>
            <p:cNvPr id="70" name="矩形 69">
              <a:extLst>
                <a:ext uri="{FF2B5EF4-FFF2-40B4-BE49-F238E27FC236}">
                  <a16:creationId xmlns:a16="http://schemas.microsoft.com/office/drawing/2014/main" id="{4315D4B5-90E1-4747-8D78-C8B6A8655E93}"/>
                </a:ext>
              </a:extLst>
            </p:cNvPr>
            <p:cNvSpPr/>
            <p:nvPr userDrawn="1"/>
          </p:nvSpPr>
          <p:spPr>
            <a:xfrm>
              <a:off x="8135405" y="391801"/>
              <a:ext cx="607979" cy="676587"/>
            </a:xfrm>
            <a:prstGeom prst="rect">
              <a:avLst/>
            </a:prstGeom>
            <a:solidFill>
              <a:srgbClr val="C0D9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4" name="图片 83">
            <a:extLst>
              <a:ext uri="{FF2B5EF4-FFF2-40B4-BE49-F238E27FC236}">
                <a16:creationId xmlns:a16="http://schemas.microsoft.com/office/drawing/2014/main" id="{4853DF42-FFB5-4B06-AD84-EFAF4A51CFF5}"/>
              </a:ext>
            </a:extLst>
          </p:cNvPr>
          <p:cNvPicPr>
            <a:picLocks noChangeAspect="1"/>
          </p:cNvPicPr>
          <p:nvPr userDrawn="1"/>
        </p:nvPicPr>
        <p:blipFill rotWithShape="1">
          <a:blip r:embed="rId15"/>
          <a:srcRect l="55139" t="26498" r="38611" b="64247"/>
          <a:stretch/>
        </p:blipFill>
        <p:spPr>
          <a:xfrm>
            <a:off x="1419304" y="33338"/>
            <a:ext cx="571500" cy="482600"/>
          </a:xfrm>
          <a:prstGeom prst="rect">
            <a:avLst/>
          </a:prstGeom>
        </p:spPr>
      </p:pic>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60F15D0-D630-4D11-9B2B-D1085BC29F97}" type="datetimeFigureOut">
              <a:rPr lang="zh-CN" altLang="en-US" smtClean="0"/>
              <a:t>2019/4/16</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4C8B3137-B41D-4408-A8E0-790B8BB4560C}" type="slidenum">
              <a:rPr lang="zh-CN" altLang="en-US" smtClean="0"/>
              <a:t>‹#›</a:t>
            </a:fld>
            <a:endParaRPr lang="zh-CN" altLang="en-US"/>
          </a:p>
        </p:txBody>
      </p:sp>
      <p:pic>
        <p:nvPicPr>
          <p:cNvPr id="83" name="图片 82">
            <a:extLst>
              <a:ext uri="{FF2B5EF4-FFF2-40B4-BE49-F238E27FC236}">
                <a16:creationId xmlns:a16="http://schemas.microsoft.com/office/drawing/2014/main" id="{90EAAD0F-7E62-4DA7-85F8-900F7A1D82ED}"/>
              </a:ext>
            </a:extLst>
          </p:cNvPr>
          <p:cNvPicPr>
            <a:picLocks noChangeAspect="1"/>
          </p:cNvPicPr>
          <p:nvPr userDrawn="1"/>
        </p:nvPicPr>
        <p:blipFill rotWithShape="1">
          <a:blip r:embed="rId15"/>
          <a:srcRect l="18194" t="52558" r="75139" b="37457"/>
          <a:stretch/>
        </p:blipFill>
        <p:spPr>
          <a:xfrm>
            <a:off x="322491" y="698501"/>
            <a:ext cx="386576" cy="330201"/>
          </a:xfrm>
          <a:prstGeom prst="rect">
            <a:avLst/>
          </a:prstGeom>
        </p:spPr>
      </p:pic>
      <p:pic>
        <p:nvPicPr>
          <p:cNvPr id="85" name="图片 84">
            <a:extLst>
              <a:ext uri="{FF2B5EF4-FFF2-40B4-BE49-F238E27FC236}">
                <a16:creationId xmlns:a16="http://schemas.microsoft.com/office/drawing/2014/main" id="{FAB01F0F-E66A-4706-BB2F-DC87708C5392}"/>
              </a:ext>
            </a:extLst>
          </p:cNvPr>
          <p:cNvPicPr>
            <a:picLocks noChangeAspect="1"/>
          </p:cNvPicPr>
          <p:nvPr userDrawn="1"/>
        </p:nvPicPr>
        <p:blipFill rotWithShape="1">
          <a:blip r:embed="rId15"/>
          <a:srcRect l="73056" t="26318" r="21875" b="64005"/>
          <a:stretch/>
        </p:blipFill>
        <p:spPr>
          <a:xfrm>
            <a:off x="3028950" y="55827"/>
            <a:ext cx="463550" cy="504650"/>
          </a:xfrm>
          <a:prstGeom prst="rect">
            <a:avLst/>
          </a:prstGeom>
        </p:spPr>
      </p:pic>
      <p:sp>
        <p:nvSpPr>
          <p:cNvPr id="2" name="标题占位符 1"/>
          <p:cNvSpPr>
            <a:spLocks noGrp="1"/>
          </p:cNvSpPr>
          <p:nvPr>
            <p:ph type="title"/>
          </p:nvPr>
        </p:nvSpPr>
        <p:spPr>
          <a:xfrm>
            <a:off x="590550" y="274639"/>
            <a:ext cx="3160916" cy="538162"/>
          </a:xfrm>
          <a:prstGeom prst="rect">
            <a:avLst/>
          </a:prstGeom>
        </p:spPr>
        <p:txBody>
          <a:bodyPr vert="horz" lIns="91440" tIns="45720" rIns="91440" bIns="45720" rtlCol="0" anchor="ctr">
            <a:normAutofit/>
          </a:bodyPr>
          <a:lstStyle/>
          <a:p>
            <a:r>
              <a:rPr lang="zh-CN" altLang="en-US">
                <a:latin typeface="+mj-ea"/>
              </a:rPr>
              <a:t>请在这里输入您的标题</a:t>
            </a:r>
            <a:endParaRPr lang="zh-CN" altLang="en-US"/>
          </a:p>
        </p:txBody>
      </p:sp>
      <p:grpSp>
        <p:nvGrpSpPr>
          <p:cNvPr id="7" name="组合 6">
            <a:extLst>
              <a:ext uri="{FF2B5EF4-FFF2-40B4-BE49-F238E27FC236}">
                <a16:creationId xmlns:a16="http://schemas.microsoft.com/office/drawing/2014/main" id="{919F2627-6B7B-4E9A-A35F-E01E8A467BE2}"/>
              </a:ext>
            </a:extLst>
          </p:cNvPr>
          <p:cNvGrpSpPr/>
          <p:nvPr userDrawn="1"/>
        </p:nvGrpSpPr>
        <p:grpSpPr>
          <a:xfrm>
            <a:off x="7569333" y="3265714"/>
            <a:ext cx="1553155" cy="1877786"/>
            <a:chOff x="7274603" y="2909381"/>
            <a:chExt cx="1847885" cy="2234119"/>
          </a:xfrm>
        </p:grpSpPr>
        <p:pic>
          <p:nvPicPr>
            <p:cNvPr id="75" name="图片 74">
              <a:extLst>
                <a:ext uri="{FF2B5EF4-FFF2-40B4-BE49-F238E27FC236}">
                  <a16:creationId xmlns:a16="http://schemas.microsoft.com/office/drawing/2014/main" id="{7EF7B66B-E9F8-434D-B24F-0DD9398FCA58}"/>
                </a:ext>
              </a:extLst>
            </p:cNvPr>
            <p:cNvPicPr>
              <a:picLocks noChangeAspect="1"/>
            </p:cNvPicPr>
            <p:nvPr userDrawn="1"/>
          </p:nvPicPr>
          <p:blipFill rotWithShape="1">
            <a:blip r:embed="rId16"/>
            <a:srcRect b="3477"/>
            <a:stretch/>
          </p:blipFill>
          <p:spPr>
            <a:xfrm>
              <a:off x="7489403" y="3367314"/>
              <a:ext cx="1633085" cy="1776186"/>
            </a:xfrm>
            <a:prstGeom prst="rect">
              <a:avLst/>
            </a:prstGeom>
          </p:spPr>
        </p:pic>
        <p:pic>
          <p:nvPicPr>
            <p:cNvPr id="86" name="图片 85">
              <a:extLst>
                <a:ext uri="{FF2B5EF4-FFF2-40B4-BE49-F238E27FC236}">
                  <a16:creationId xmlns:a16="http://schemas.microsoft.com/office/drawing/2014/main" id="{31698AEF-AE82-4C1F-BD16-4BAB6AE0BB9E}"/>
                </a:ext>
              </a:extLst>
            </p:cNvPr>
            <p:cNvPicPr>
              <a:picLocks noChangeAspect="1"/>
            </p:cNvPicPr>
            <p:nvPr userDrawn="1"/>
          </p:nvPicPr>
          <p:blipFill rotWithShape="1">
            <a:blip r:embed="rId15"/>
            <a:srcRect l="18194" t="52558" r="75139" b="37457"/>
            <a:stretch/>
          </p:blipFill>
          <p:spPr>
            <a:xfrm>
              <a:off x="7274603" y="3925206"/>
              <a:ext cx="386576" cy="330201"/>
            </a:xfrm>
            <a:prstGeom prst="rect">
              <a:avLst/>
            </a:prstGeom>
          </p:spPr>
        </p:pic>
        <p:pic>
          <p:nvPicPr>
            <p:cNvPr id="87" name="图片 86">
              <a:extLst>
                <a:ext uri="{FF2B5EF4-FFF2-40B4-BE49-F238E27FC236}">
                  <a16:creationId xmlns:a16="http://schemas.microsoft.com/office/drawing/2014/main" id="{8D355657-85B4-460C-B5FB-AD8CD3E8C812}"/>
                </a:ext>
              </a:extLst>
            </p:cNvPr>
            <p:cNvPicPr>
              <a:picLocks noChangeAspect="1"/>
            </p:cNvPicPr>
            <p:nvPr userDrawn="1"/>
          </p:nvPicPr>
          <p:blipFill rotWithShape="1">
            <a:blip r:embed="rId15"/>
            <a:srcRect l="73056" t="26318" r="21875" b="64005"/>
            <a:stretch/>
          </p:blipFill>
          <p:spPr>
            <a:xfrm>
              <a:off x="7661179" y="2909381"/>
              <a:ext cx="463550" cy="504650"/>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1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84">
            <a:extLst>
              <a:ext uri="{FF2B5EF4-FFF2-40B4-BE49-F238E27FC236}">
                <a16:creationId xmlns:a16="http://schemas.microsoft.com/office/drawing/2014/main" id="{D5595A8B-9418-4BAB-AEE8-F524EABB18F7}"/>
              </a:ext>
            </a:extLst>
          </p:cNvPr>
          <p:cNvSpPr txBox="1"/>
          <p:nvPr/>
        </p:nvSpPr>
        <p:spPr>
          <a:xfrm>
            <a:off x="2447854" y="218448"/>
            <a:ext cx="1347823" cy="1177588"/>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8800" spc="400">
                <a:solidFill>
                  <a:schemeClr val="accent1">
                    <a:lumMod val="75000"/>
                  </a:schemeClr>
                </a:solidFill>
                <a:latin typeface="叶根友毛笔行书2.0版" panose="02010601030101010101" pitchFamily="2" charset="-122"/>
                <a:ea typeface="叶根友毛笔行书2.0版" panose="02010601030101010101" pitchFamily="2" charset="-122"/>
              </a:rPr>
              <a:t>夏</a:t>
            </a:r>
            <a:endParaRPr lang="en-US" altLang="zh-CN" sz="8800" spc="400">
              <a:solidFill>
                <a:schemeClr val="accent1">
                  <a:lumMod val="75000"/>
                </a:schemeClr>
              </a:solidFill>
              <a:latin typeface="叶根友毛笔行书2.0版" panose="02010601030101010101" pitchFamily="2" charset="-122"/>
              <a:ea typeface="叶根友毛笔行书2.0版" panose="02010601030101010101" pitchFamily="2" charset="-122"/>
            </a:endParaRPr>
          </a:p>
        </p:txBody>
      </p:sp>
      <p:sp>
        <p:nvSpPr>
          <p:cNvPr id="86" name="文本框 85">
            <a:extLst>
              <a:ext uri="{FF2B5EF4-FFF2-40B4-BE49-F238E27FC236}">
                <a16:creationId xmlns:a16="http://schemas.microsoft.com/office/drawing/2014/main" id="{9222CC01-7392-4B40-B4ED-C309DD33D01A}"/>
              </a:ext>
            </a:extLst>
          </p:cNvPr>
          <p:cNvSpPr txBox="1"/>
          <p:nvPr/>
        </p:nvSpPr>
        <p:spPr>
          <a:xfrm>
            <a:off x="2447854" y="1359426"/>
            <a:ext cx="1347823" cy="1177588"/>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5400" spc="400">
                <a:solidFill>
                  <a:schemeClr val="accent1">
                    <a:lumMod val="75000"/>
                  </a:schemeClr>
                </a:solidFill>
                <a:latin typeface="叶根友毛笔行书2.0版" panose="02010601030101010101" pitchFamily="2" charset="-122"/>
                <a:ea typeface="叶根友毛笔行书2.0版" panose="02010601030101010101" pitchFamily="2" charset="-122"/>
              </a:rPr>
              <a:t>日</a:t>
            </a:r>
            <a:endParaRPr lang="en-US" altLang="zh-CN" sz="5400" spc="400">
              <a:solidFill>
                <a:schemeClr val="accent1">
                  <a:lumMod val="75000"/>
                </a:schemeClr>
              </a:solidFill>
              <a:latin typeface="叶根友毛笔行书2.0版" panose="02010601030101010101" pitchFamily="2" charset="-122"/>
              <a:ea typeface="叶根友毛笔行书2.0版" panose="02010601030101010101" pitchFamily="2" charset="-122"/>
            </a:endParaRPr>
          </a:p>
        </p:txBody>
      </p:sp>
      <p:sp>
        <p:nvSpPr>
          <p:cNvPr id="89" name="矩形 88">
            <a:extLst>
              <a:ext uri="{FF2B5EF4-FFF2-40B4-BE49-F238E27FC236}">
                <a16:creationId xmlns:a16="http://schemas.microsoft.com/office/drawing/2014/main" id="{A7FE524E-07AA-4323-AFFC-DA8E3172BE3B}"/>
              </a:ext>
            </a:extLst>
          </p:cNvPr>
          <p:cNvSpPr/>
          <p:nvPr/>
        </p:nvSpPr>
        <p:spPr>
          <a:xfrm>
            <a:off x="1897919" y="807242"/>
            <a:ext cx="677108" cy="2895600"/>
          </a:xfrm>
          <a:prstGeom prst="rect">
            <a:avLst/>
          </a:prstGeom>
        </p:spPr>
        <p:txBody>
          <a:bodyPr vert="eaVert" wrap="square">
            <a:spAutoFit/>
          </a:bodyPr>
          <a:lstStyle/>
          <a:p>
            <a:r>
              <a:rPr lang="zh-CN" altLang="en-US" sz="1600">
                <a:solidFill>
                  <a:schemeClr val="tx1">
                    <a:lumMod val="75000"/>
                    <a:lumOff val="25000"/>
                  </a:schemeClr>
                </a:solidFill>
                <a:latin typeface="arial" panose="020B0604020202020204" pitchFamily="34" charset="0"/>
              </a:rPr>
              <a:t>小荷才露尖尖角</a:t>
            </a:r>
            <a:endParaRPr lang="en-US" altLang="zh-CN" sz="1600">
              <a:solidFill>
                <a:schemeClr val="tx1">
                  <a:lumMod val="75000"/>
                  <a:lumOff val="25000"/>
                </a:schemeClr>
              </a:solidFill>
              <a:latin typeface="arial" panose="020B0604020202020204" pitchFamily="34" charset="0"/>
            </a:endParaRPr>
          </a:p>
          <a:p>
            <a:r>
              <a:rPr lang="zh-CN" altLang="en-US" sz="1600">
                <a:solidFill>
                  <a:schemeClr val="tx1">
                    <a:lumMod val="75000"/>
                    <a:lumOff val="25000"/>
                  </a:schemeClr>
                </a:solidFill>
                <a:latin typeface="arial" panose="020B0604020202020204" pitchFamily="34" charset="0"/>
              </a:rPr>
              <a:t>       早有蜻蜓立上头</a:t>
            </a:r>
            <a:endParaRPr lang="zh-CN" altLang="en-US" sz="1600">
              <a:solidFill>
                <a:schemeClr val="tx1">
                  <a:lumMod val="75000"/>
                  <a:lumOff val="25000"/>
                </a:schemeClr>
              </a:solidFill>
            </a:endParaRPr>
          </a:p>
        </p:txBody>
      </p:sp>
      <p:sp>
        <p:nvSpPr>
          <p:cNvPr id="90" name="矩形 89">
            <a:extLst>
              <a:ext uri="{FF2B5EF4-FFF2-40B4-BE49-F238E27FC236}">
                <a16:creationId xmlns:a16="http://schemas.microsoft.com/office/drawing/2014/main" id="{14945153-E21C-4BBB-9508-76383386B49E}"/>
              </a:ext>
            </a:extLst>
          </p:cNvPr>
          <p:cNvSpPr/>
          <p:nvPr/>
        </p:nvSpPr>
        <p:spPr>
          <a:xfrm>
            <a:off x="2559719" y="2537014"/>
            <a:ext cx="2711705" cy="307777"/>
          </a:xfrm>
          <a:prstGeom prst="rect">
            <a:avLst/>
          </a:prstGeom>
        </p:spPr>
        <p:txBody>
          <a:bodyPr vert="horz" wrap="square">
            <a:spAutoFit/>
          </a:bodyPr>
          <a:lstStyle/>
          <a:p>
            <a:r>
              <a:rPr lang="zh-CN" altLang="en-US" sz="1400">
                <a:solidFill>
                  <a:schemeClr val="accent2"/>
                </a:solidFill>
              </a:rPr>
              <a:t>旅行日记 </a:t>
            </a:r>
            <a:r>
              <a:rPr lang="zh-CN" altLang="en-US" sz="1400">
                <a:solidFill>
                  <a:schemeClr val="accent2"/>
                </a:solidFill>
                <a:sym typeface="Wingdings 2" panose="05020102010507070707" pitchFamily="18" charset="2"/>
              </a:rPr>
              <a:t> 年终总结  活动策划</a:t>
            </a:r>
            <a:endParaRPr lang="zh-CN" altLang="en-US" sz="1400">
              <a:solidFill>
                <a:schemeClr val="accent2"/>
              </a:solidFill>
            </a:endParaRPr>
          </a:p>
        </p:txBody>
      </p:sp>
      <p:cxnSp>
        <p:nvCxnSpPr>
          <p:cNvPr id="91" name="直接连接符 90">
            <a:extLst>
              <a:ext uri="{FF2B5EF4-FFF2-40B4-BE49-F238E27FC236}">
                <a16:creationId xmlns:a16="http://schemas.microsoft.com/office/drawing/2014/main" id="{1764E72D-D592-45CA-9881-4CE138F3D610}"/>
              </a:ext>
            </a:extLst>
          </p:cNvPr>
          <p:cNvCxnSpPr/>
          <p:nvPr/>
        </p:nvCxnSpPr>
        <p:spPr>
          <a:xfrm>
            <a:off x="2665469" y="2908280"/>
            <a:ext cx="1145917" cy="0"/>
          </a:xfrm>
          <a:prstGeom prst="line">
            <a:avLst/>
          </a:prstGeom>
          <a:ln w="3175">
            <a:solidFill>
              <a:srgbClr val="EC6E80"/>
            </a:solidFill>
            <a:prstDash val="solid"/>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a16="http://schemas.microsoft.com/office/drawing/2014/main" id="{0BB2F295-F5FF-4F84-BCA8-DBF256F5A6F9}"/>
              </a:ext>
            </a:extLst>
          </p:cNvPr>
          <p:cNvCxnSpPr/>
          <p:nvPr/>
        </p:nvCxnSpPr>
        <p:spPr>
          <a:xfrm>
            <a:off x="3393340" y="3009880"/>
            <a:ext cx="1145917" cy="0"/>
          </a:xfrm>
          <a:prstGeom prst="line">
            <a:avLst/>
          </a:prstGeom>
          <a:ln w="3175">
            <a:solidFill>
              <a:srgbClr val="EC6E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110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8" name="矩形: 圆角 7"/>
          <p:cNvSpPr/>
          <p:nvPr/>
        </p:nvSpPr>
        <p:spPr>
          <a:xfrm>
            <a:off x="1484676" y="1286407"/>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1"/>
                </a:solidFill>
              </a:rPr>
              <a:t>添加标题</a:t>
            </a:r>
          </a:p>
        </p:txBody>
      </p:sp>
      <p:sp>
        <p:nvSpPr>
          <p:cNvPr id="9" name="文本框 12"/>
          <p:cNvSpPr txBox="1"/>
          <p:nvPr/>
        </p:nvSpPr>
        <p:spPr>
          <a:xfrm>
            <a:off x="1488274" y="1600353"/>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10" name="Freeform 5">
            <a:extLst>
              <a:ext uri="{FF2B5EF4-FFF2-40B4-BE49-F238E27FC236}">
                <a16:creationId xmlns:a16="http://schemas.microsoft.com/office/drawing/2014/main" id="{AE811FCA-85F4-491D-B56C-EC3EA014A666}"/>
              </a:ext>
            </a:extLst>
          </p:cNvPr>
          <p:cNvSpPr>
            <a:spLocks noEditPoints="1"/>
          </p:cNvSpPr>
          <p:nvPr/>
        </p:nvSpPr>
        <p:spPr bwMode="auto">
          <a:xfrm>
            <a:off x="803275"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6">
            <a:extLst>
              <a:ext uri="{FF2B5EF4-FFF2-40B4-BE49-F238E27FC236}">
                <a16:creationId xmlns:a16="http://schemas.microsoft.com/office/drawing/2014/main" id="{9D905F90-0773-461F-9916-9F611DF7813E}"/>
              </a:ext>
            </a:extLst>
          </p:cNvPr>
          <p:cNvSpPr>
            <a:spLocks noEditPoints="1"/>
          </p:cNvSpPr>
          <p:nvPr/>
        </p:nvSpPr>
        <p:spPr bwMode="auto">
          <a:xfrm>
            <a:off x="803275"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
            <a:extLst>
              <a:ext uri="{FF2B5EF4-FFF2-40B4-BE49-F238E27FC236}">
                <a16:creationId xmlns:a16="http://schemas.microsoft.com/office/drawing/2014/main" id="{B1C4996E-50E0-41B4-BD2E-3A596D98BFC4}"/>
              </a:ext>
            </a:extLst>
          </p:cNvPr>
          <p:cNvSpPr>
            <a:spLocks/>
          </p:cNvSpPr>
          <p:nvPr/>
        </p:nvSpPr>
        <p:spPr bwMode="auto">
          <a:xfrm>
            <a:off x="1114425" y="1357540"/>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
            <a:extLst>
              <a:ext uri="{FF2B5EF4-FFF2-40B4-BE49-F238E27FC236}">
                <a16:creationId xmlns:a16="http://schemas.microsoft.com/office/drawing/2014/main" id="{328B5EC1-2077-4188-8EE8-AE1B78B750A5}"/>
              </a:ext>
            </a:extLst>
          </p:cNvPr>
          <p:cNvSpPr>
            <a:spLocks/>
          </p:cNvSpPr>
          <p:nvPr/>
        </p:nvSpPr>
        <p:spPr bwMode="auto">
          <a:xfrm>
            <a:off x="946150" y="1784577"/>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9">
            <a:extLst>
              <a:ext uri="{FF2B5EF4-FFF2-40B4-BE49-F238E27FC236}">
                <a16:creationId xmlns:a16="http://schemas.microsoft.com/office/drawing/2014/main" id="{FADE5999-B46B-404C-ABB8-12DED19F4C8D}"/>
              </a:ext>
            </a:extLst>
          </p:cNvPr>
          <p:cNvSpPr>
            <a:spLocks/>
          </p:cNvSpPr>
          <p:nvPr/>
        </p:nvSpPr>
        <p:spPr bwMode="auto">
          <a:xfrm>
            <a:off x="1236663" y="1649640"/>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0">
            <a:extLst>
              <a:ext uri="{FF2B5EF4-FFF2-40B4-BE49-F238E27FC236}">
                <a16:creationId xmlns:a16="http://schemas.microsoft.com/office/drawing/2014/main" id="{F056DA98-C56A-4C98-B9CE-D8E0DB9B3FBB}"/>
              </a:ext>
            </a:extLst>
          </p:cNvPr>
          <p:cNvSpPr>
            <a:spLocks/>
          </p:cNvSpPr>
          <p:nvPr/>
        </p:nvSpPr>
        <p:spPr bwMode="auto">
          <a:xfrm>
            <a:off x="814388" y="1484540"/>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Line 11">
            <a:extLst>
              <a:ext uri="{FF2B5EF4-FFF2-40B4-BE49-F238E27FC236}">
                <a16:creationId xmlns:a16="http://schemas.microsoft.com/office/drawing/2014/main" id="{563A17AB-0B65-4F61-A576-285BC4C30EC2}"/>
              </a:ext>
            </a:extLst>
          </p:cNvPr>
          <p:cNvSpPr>
            <a:spLocks noChangeShapeType="1"/>
          </p:cNvSpPr>
          <p:nvPr/>
        </p:nvSpPr>
        <p:spPr bwMode="auto">
          <a:xfrm>
            <a:off x="1066800" y="155439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Line 12">
            <a:extLst>
              <a:ext uri="{FF2B5EF4-FFF2-40B4-BE49-F238E27FC236}">
                <a16:creationId xmlns:a16="http://schemas.microsoft.com/office/drawing/2014/main" id="{0F000CC3-ED10-404C-A46C-B62202995E5F}"/>
              </a:ext>
            </a:extLst>
          </p:cNvPr>
          <p:cNvSpPr>
            <a:spLocks noChangeShapeType="1"/>
          </p:cNvSpPr>
          <p:nvPr/>
        </p:nvSpPr>
        <p:spPr bwMode="auto">
          <a:xfrm>
            <a:off x="1066800" y="1554390"/>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
            <a:extLst>
              <a:ext uri="{FF2B5EF4-FFF2-40B4-BE49-F238E27FC236}">
                <a16:creationId xmlns:a16="http://schemas.microsoft.com/office/drawing/2014/main" id="{F16E026B-D9FA-465E-8885-FFC8910E3BF2}"/>
              </a:ext>
            </a:extLst>
          </p:cNvPr>
          <p:cNvSpPr>
            <a:spLocks/>
          </p:cNvSpPr>
          <p:nvPr/>
        </p:nvSpPr>
        <p:spPr bwMode="auto">
          <a:xfrm>
            <a:off x="1079500" y="1840140"/>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4">
            <a:extLst>
              <a:ext uri="{FF2B5EF4-FFF2-40B4-BE49-F238E27FC236}">
                <a16:creationId xmlns:a16="http://schemas.microsoft.com/office/drawing/2014/main" id="{0BE2C7BC-09FA-460E-B222-BE851BA7BD04}"/>
              </a:ext>
            </a:extLst>
          </p:cNvPr>
          <p:cNvSpPr>
            <a:spLocks/>
          </p:cNvSpPr>
          <p:nvPr/>
        </p:nvSpPr>
        <p:spPr bwMode="auto">
          <a:xfrm>
            <a:off x="1079500" y="1840140"/>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矩形: 圆角 62">
            <a:extLst>
              <a:ext uri="{FF2B5EF4-FFF2-40B4-BE49-F238E27FC236}">
                <a16:creationId xmlns:a16="http://schemas.microsoft.com/office/drawing/2014/main" id="{6E025DE0-138B-4595-A719-5936135B6831}"/>
              </a:ext>
            </a:extLst>
          </p:cNvPr>
          <p:cNvSpPr/>
          <p:nvPr/>
        </p:nvSpPr>
        <p:spPr>
          <a:xfrm>
            <a:off x="4068219" y="1286407"/>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2"/>
                </a:solidFill>
              </a:rPr>
              <a:t>添加标题</a:t>
            </a:r>
          </a:p>
        </p:txBody>
      </p:sp>
      <p:sp>
        <p:nvSpPr>
          <p:cNvPr id="64" name="文本框 12">
            <a:extLst>
              <a:ext uri="{FF2B5EF4-FFF2-40B4-BE49-F238E27FC236}">
                <a16:creationId xmlns:a16="http://schemas.microsoft.com/office/drawing/2014/main" id="{CEA1CAFB-BAD1-452E-885E-962F68D69747}"/>
              </a:ext>
            </a:extLst>
          </p:cNvPr>
          <p:cNvSpPr txBox="1"/>
          <p:nvPr/>
        </p:nvSpPr>
        <p:spPr>
          <a:xfrm>
            <a:off x="4071817" y="1600353"/>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66" name="Freeform 5">
            <a:extLst>
              <a:ext uri="{FF2B5EF4-FFF2-40B4-BE49-F238E27FC236}">
                <a16:creationId xmlns:a16="http://schemas.microsoft.com/office/drawing/2014/main" id="{2FD1B70F-E845-49B6-82FF-25CADF4262E9}"/>
              </a:ext>
            </a:extLst>
          </p:cNvPr>
          <p:cNvSpPr>
            <a:spLocks noEditPoints="1"/>
          </p:cNvSpPr>
          <p:nvPr/>
        </p:nvSpPr>
        <p:spPr bwMode="auto">
          <a:xfrm>
            <a:off x="3386818"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
            <a:extLst>
              <a:ext uri="{FF2B5EF4-FFF2-40B4-BE49-F238E27FC236}">
                <a16:creationId xmlns:a16="http://schemas.microsoft.com/office/drawing/2014/main" id="{998B0675-8F94-4AF8-9EFF-DEEF4FA0E57F}"/>
              </a:ext>
            </a:extLst>
          </p:cNvPr>
          <p:cNvSpPr>
            <a:spLocks noEditPoints="1"/>
          </p:cNvSpPr>
          <p:nvPr/>
        </p:nvSpPr>
        <p:spPr bwMode="auto">
          <a:xfrm>
            <a:off x="3386818"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7">
            <a:extLst>
              <a:ext uri="{FF2B5EF4-FFF2-40B4-BE49-F238E27FC236}">
                <a16:creationId xmlns:a16="http://schemas.microsoft.com/office/drawing/2014/main" id="{4B4F0BA3-591A-42D3-A8BA-92AB7CE51E3E}"/>
              </a:ext>
            </a:extLst>
          </p:cNvPr>
          <p:cNvSpPr>
            <a:spLocks/>
          </p:cNvSpPr>
          <p:nvPr/>
        </p:nvSpPr>
        <p:spPr bwMode="auto">
          <a:xfrm>
            <a:off x="3697968" y="1357540"/>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a:extLst>
              <a:ext uri="{FF2B5EF4-FFF2-40B4-BE49-F238E27FC236}">
                <a16:creationId xmlns:a16="http://schemas.microsoft.com/office/drawing/2014/main" id="{338B48FB-C6CA-463B-8787-25A0B29E517C}"/>
              </a:ext>
            </a:extLst>
          </p:cNvPr>
          <p:cNvSpPr>
            <a:spLocks/>
          </p:cNvSpPr>
          <p:nvPr/>
        </p:nvSpPr>
        <p:spPr bwMode="auto">
          <a:xfrm>
            <a:off x="3529693" y="1784577"/>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a:extLst>
              <a:ext uri="{FF2B5EF4-FFF2-40B4-BE49-F238E27FC236}">
                <a16:creationId xmlns:a16="http://schemas.microsoft.com/office/drawing/2014/main" id="{3E10A0CB-9B6F-453E-AC63-8F91C68CFC43}"/>
              </a:ext>
            </a:extLst>
          </p:cNvPr>
          <p:cNvSpPr>
            <a:spLocks/>
          </p:cNvSpPr>
          <p:nvPr/>
        </p:nvSpPr>
        <p:spPr bwMode="auto">
          <a:xfrm>
            <a:off x="3820206" y="1649640"/>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0">
            <a:extLst>
              <a:ext uri="{FF2B5EF4-FFF2-40B4-BE49-F238E27FC236}">
                <a16:creationId xmlns:a16="http://schemas.microsoft.com/office/drawing/2014/main" id="{BD10B8D3-D1EE-49BE-8DDC-32F2AFB32531}"/>
              </a:ext>
            </a:extLst>
          </p:cNvPr>
          <p:cNvSpPr>
            <a:spLocks/>
          </p:cNvSpPr>
          <p:nvPr/>
        </p:nvSpPr>
        <p:spPr bwMode="auto">
          <a:xfrm>
            <a:off x="3397931" y="1484540"/>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Line 11">
            <a:extLst>
              <a:ext uri="{FF2B5EF4-FFF2-40B4-BE49-F238E27FC236}">
                <a16:creationId xmlns:a16="http://schemas.microsoft.com/office/drawing/2014/main" id="{42474439-51CC-4CB7-9291-1E853EEBC5B3}"/>
              </a:ext>
            </a:extLst>
          </p:cNvPr>
          <p:cNvSpPr>
            <a:spLocks noChangeShapeType="1"/>
          </p:cNvSpPr>
          <p:nvPr/>
        </p:nvSpPr>
        <p:spPr bwMode="auto">
          <a:xfrm>
            <a:off x="3650343" y="155439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Line 12">
            <a:extLst>
              <a:ext uri="{FF2B5EF4-FFF2-40B4-BE49-F238E27FC236}">
                <a16:creationId xmlns:a16="http://schemas.microsoft.com/office/drawing/2014/main" id="{8F813C98-F5B0-48A6-AF36-0F738B14FC7A}"/>
              </a:ext>
            </a:extLst>
          </p:cNvPr>
          <p:cNvSpPr>
            <a:spLocks noChangeShapeType="1"/>
          </p:cNvSpPr>
          <p:nvPr/>
        </p:nvSpPr>
        <p:spPr bwMode="auto">
          <a:xfrm>
            <a:off x="3650343" y="1554390"/>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3">
            <a:extLst>
              <a:ext uri="{FF2B5EF4-FFF2-40B4-BE49-F238E27FC236}">
                <a16:creationId xmlns:a16="http://schemas.microsoft.com/office/drawing/2014/main" id="{3CAF7F6C-E872-4A8B-B095-6569948B50FC}"/>
              </a:ext>
            </a:extLst>
          </p:cNvPr>
          <p:cNvSpPr>
            <a:spLocks/>
          </p:cNvSpPr>
          <p:nvPr/>
        </p:nvSpPr>
        <p:spPr bwMode="auto">
          <a:xfrm>
            <a:off x="3663043" y="1840140"/>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4">
            <a:extLst>
              <a:ext uri="{FF2B5EF4-FFF2-40B4-BE49-F238E27FC236}">
                <a16:creationId xmlns:a16="http://schemas.microsoft.com/office/drawing/2014/main" id="{0D7FAF0C-652B-40CE-89BF-B8E2CA741D04}"/>
              </a:ext>
            </a:extLst>
          </p:cNvPr>
          <p:cNvSpPr>
            <a:spLocks/>
          </p:cNvSpPr>
          <p:nvPr/>
        </p:nvSpPr>
        <p:spPr bwMode="auto">
          <a:xfrm>
            <a:off x="3663043" y="1840140"/>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矩形: 圆角 75">
            <a:extLst>
              <a:ext uri="{FF2B5EF4-FFF2-40B4-BE49-F238E27FC236}">
                <a16:creationId xmlns:a16="http://schemas.microsoft.com/office/drawing/2014/main" id="{36221784-72A3-4FB8-9DDB-D14FACE9A51A}"/>
              </a:ext>
            </a:extLst>
          </p:cNvPr>
          <p:cNvSpPr/>
          <p:nvPr/>
        </p:nvSpPr>
        <p:spPr>
          <a:xfrm>
            <a:off x="6651762" y="1286407"/>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1"/>
                </a:solidFill>
              </a:rPr>
              <a:t>添加标题</a:t>
            </a:r>
          </a:p>
        </p:txBody>
      </p:sp>
      <p:sp>
        <p:nvSpPr>
          <p:cNvPr id="77" name="文本框 12">
            <a:extLst>
              <a:ext uri="{FF2B5EF4-FFF2-40B4-BE49-F238E27FC236}">
                <a16:creationId xmlns:a16="http://schemas.microsoft.com/office/drawing/2014/main" id="{9AE4B7B1-578A-4B78-8085-F62670E8C74E}"/>
              </a:ext>
            </a:extLst>
          </p:cNvPr>
          <p:cNvSpPr txBox="1"/>
          <p:nvPr/>
        </p:nvSpPr>
        <p:spPr>
          <a:xfrm>
            <a:off x="6655360" y="1600353"/>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79" name="Freeform 5">
            <a:extLst>
              <a:ext uri="{FF2B5EF4-FFF2-40B4-BE49-F238E27FC236}">
                <a16:creationId xmlns:a16="http://schemas.microsoft.com/office/drawing/2014/main" id="{8D7C76C0-FF38-48CA-A411-DB3BEAFBA364}"/>
              </a:ext>
            </a:extLst>
          </p:cNvPr>
          <p:cNvSpPr>
            <a:spLocks noEditPoints="1"/>
          </p:cNvSpPr>
          <p:nvPr/>
        </p:nvSpPr>
        <p:spPr bwMode="auto">
          <a:xfrm>
            <a:off x="5970361"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6">
            <a:extLst>
              <a:ext uri="{FF2B5EF4-FFF2-40B4-BE49-F238E27FC236}">
                <a16:creationId xmlns:a16="http://schemas.microsoft.com/office/drawing/2014/main" id="{370465AA-C28F-4143-8BA0-5A4577938C12}"/>
              </a:ext>
            </a:extLst>
          </p:cNvPr>
          <p:cNvSpPr>
            <a:spLocks noEditPoints="1"/>
          </p:cNvSpPr>
          <p:nvPr/>
        </p:nvSpPr>
        <p:spPr bwMode="auto">
          <a:xfrm>
            <a:off x="5970361" y="1346427"/>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
            <a:extLst>
              <a:ext uri="{FF2B5EF4-FFF2-40B4-BE49-F238E27FC236}">
                <a16:creationId xmlns:a16="http://schemas.microsoft.com/office/drawing/2014/main" id="{9D7E93C0-3324-4E62-B0FA-95FC6A5FBE89}"/>
              </a:ext>
            </a:extLst>
          </p:cNvPr>
          <p:cNvSpPr>
            <a:spLocks/>
          </p:cNvSpPr>
          <p:nvPr/>
        </p:nvSpPr>
        <p:spPr bwMode="auto">
          <a:xfrm>
            <a:off x="6281511" y="1357540"/>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8">
            <a:extLst>
              <a:ext uri="{FF2B5EF4-FFF2-40B4-BE49-F238E27FC236}">
                <a16:creationId xmlns:a16="http://schemas.microsoft.com/office/drawing/2014/main" id="{67C1CFF8-6F90-4DE0-ABFA-6D62903C3D33}"/>
              </a:ext>
            </a:extLst>
          </p:cNvPr>
          <p:cNvSpPr>
            <a:spLocks/>
          </p:cNvSpPr>
          <p:nvPr/>
        </p:nvSpPr>
        <p:spPr bwMode="auto">
          <a:xfrm>
            <a:off x="6113236" y="1784577"/>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9">
            <a:extLst>
              <a:ext uri="{FF2B5EF4-FFF2-40B4-BE49-F238E27FC236}">
                <a16:creationId xmlns:a16="http://schemas.microsoft.com/office/drawing/2014/main" id="{A7A9122F-884C-42B4-B242-5D4126F5C9F5}"/>
              </a:ext>
            </a:extLst>
          </p:cNvPr>
          <p:cNvSpPr>
            <a:spLocks/>
          </p:cNvSpPr>
          <p:nvPr/>
        </p:nvSpPr>
        <p:spPr bwMode="auto">
          <a:xfrm>
            <a:off x="6403749" y="1649640"/>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10">
            <a:extLst>
              <a:ext uri="{FF2B5EF4-FFF2-40B4-BE49-F238E27FC236}">
                <a16:creationId xmlns:a16="http://schemas.microsoft.com/office/drawing/2014/main" id="{68ACCCD2-06FF-475B-BCA2-151BE60FEF6E}"/>
              </a:ext>
            </a:extLst>
          </p:cNvPr>
          <p:cNvSpPr>
            <a:spLocks/>
          </p:cNvSpPr>
          <p:nvPr/>
        </p:nvSpPr>
        <p:spPr bwMode="auto">
          <a:xfrm>
            <a:off x="5981474" y="1484540"/>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Line 11">
            <a:extLst>
              <a:ext uri="{FF2B5EF4-FFF2-40B4-BE49-F238E27FC236}">
                <a16:creationId xmlns:a16="http://schemas.microsoft.com/office/drawing/2014/main" id="{38DF52B3-2CBB-427B-9E7A-9C7D50648207}"/>
              </a:ext>
            </a:extLst>
          </p:cNvPr>
          <p:cNvSpPr>
            <a:spLocks noChangeShapeType="1"/>
          </p:cNvSpPr>
          <p:nvPr/>
        </p:nvSpPr>
        <p:spPr bwMode="auto">
          <a:xfrm>
            <a:off x="6233886" y="155439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Line 12">
            <a:extLst>
              <a:ext uri="{FF2B5EF4-FFF2-40B4-BE49-F238E27FC236}">
                <a16:creationId xmlns:a16="http://schemas.microsoft.com/office/drawing/2014/main" id="{D6BFF1C9-545E-426A-80F2-F757CAA1A220}"/>
              </a:ext>
            </a:extLst>
          </p:cNvPr>
          <p:cNvSpPr>
            <a:spLocks noChangeShapeType="1"/>
          </p:cNvSpPr>
          <p:nvPr/>
        </p:nvSpPr>
        <p:spPr bwMode="auto">
          <a:xfrm>
            <a:off x="6233886" y="1554390"/>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3">
            <a:extLst>
              <a:ext uri="{FF2B5EF4-FFF2-40B4-BE49-F238E27FC236}">
                <a16:creationId xmlns:a16="http://schemas.microsoft.com/office/drawing/2014/main" id="{8E4BE947-C0C1-4A5F-A067-71EE7E718491}"/>
              </a:ext>
            </a:extLst>
          </p:cNvPr>
          <p:cNvSpPr>
            <a:spLocks/>
          </p:cNvSpPr>
          <p:nvPr/>
        </p:nvSpPr>
        <p:spPr bwMode="auto">
          <a:xfrm>
            <a:off x="6246586" y="1840140"/>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14">
            <a:extLst>
              <a:ext uri="{FF2B5EF4-FFF2-40B4-BE49-F238E27FC236}">
                <a16:creationId xmlns:a16="http://schemas.microsoft.com/office/drawing/2014/main" id="{407BE025-E689-4ABC-B13E-41AD6ECBD8A3}"/>
              </a:ext>
            </a:extLst>
          </p:cNvPr>
          <p:cNvSpPr>
            <a:spLocks/>
          </p:cNvSpPr>
          <p:nvPr/>
        </p:nvSpPr>
        <p:spPr bwMode="auto">
          <a:xfrm>
            <a:off x="6246586" y="1840140"/>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矩形: 圆角 88">
            <a:extLst>
              <a:ext uri="{FF2B5EF4-FFF2-40B4-BE49-F238E27FC236}">
                <a16:creationId xmlns:a16="http://schemas.microsoft.com/office/drawing/2014/main" id="{4A6EC5D2-C45B-47FC-93C1-9F83941A51CF}"/>
              </a:ext>
            </a:extLst>
          </p:cNvPr>
          <p:cNvSpPr/>
          <p:nvPr/>
        </p:nvSpPr>
        <p:spPr>
          <a:xfrm>
            <a:off x="1484676" y="2494886"/>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2"/>
                </a:solidFill>
              </a:rPr>
              <a:t>添加标题</a:t>
            </a:r>
          </a:p>
        </p:txBody>
      </p:sp>
      <p:sp>
        <p:nvSpPr>
          <p:cNvPr id="90" name="文本框 12">
            <a:extLst>
              <a:ext uri="{FF2B5EF4-FFF2-40B4-BE49-F238E27FC236}">
                <a16:creationId xmlns:a16="http://schemas.microsoft.com/office/drawing/2014/main" id="{2E9055E9-D86F-46AE-BB95-513DD434AAB0}"/>
              </a:ext>
            </a:extLst>
          </p:cNvPr>
          <p:cNvSpPr txBox="1"/>
          <p:nvPr/>
        </p:nvSpPr>
        <p:spPr>
          <a:xfrm>
            <a:off x="1488274" y="2808832"/>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92" name="Freeform 5">
            <a:extLst>
              <a:ext uri="{FF2B5EF4-FFF2-40B4-BE49-F238E27FC236}">
                <a16:creationId xmlns:a16="http://schemas.microsoft.com/office/drawing/2014/main" id="{E7C72093-0707-48E7-9B13-1E33123489F4}"/>
              </a:ext>
            </a:extLst>
          </p:cNvPr>
          <p:cNvSpPr>
            <a:spLocks noEditPoints="1"/>
          </p:cNvSpPr>
          <p:nvPr/>
        </p:nvSpPr>
        <p:spPr bwMode="auto">
          <a:xfrm>
            <a:off x="803275"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6">
            <a:extLst>
              <a:ext uri="{FF2B5EF4-FFF2-40B4-BE49-F238E27FC236}">
                <a16:creationId xmlns:a16="http://schemas.microsoft.com/office/drawing/2014/main" id="{E012AD03-050D-4DE1-9235-13C10B431D39}"/>
              </a:ext>
            </a:extLst>
          </p:cNvPr>
          <p:cNvSpPr>
            <a:spLocks noEditPoints="1"/>
          </p:cNvSpPr>
          <p:nvPr/>
        </p:nvSpPr>
        <p:spPr bwMode="auto">
          <a:xfrm>
            <a:off x="803275"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7">
            <a:extLst>
              <a:ext uri="{FF2B5EF4-FFF2-40B4-BE49-F238E27FC236}">
                <a16:creationId xmlns:a16="http://schemas.microsoft.com/office/drawing/2014/main" id="{F58FF314-9A39-44BB-AC1E-91314B113643}"/>
              </a:ext>
            </a:extLst>
          </p:cNvPr>
          <p:cNvSpPr>
            <a:spLocks/>
          </p:cNvSpPr>
          <p:nvPr/>
        </p:nvSpPr>
        <p:spPr bwMode="auto">
          <a:xfrm>
            <a:off x="1114425" y="2566019"/>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8">
            <a:extLst>
              <a:ext uri="{FF2B5EF4-FFF2-40B4-BE49-F238E27FC236}">
                <a16:creationId xmlns:a16="http://schemas.microsoft.com/office/drawing/2014/main" id="{AF9F802E-14AB-4AF3-9C29-359158824ADA}"/>
              </a:ext>
            </a:extLst>
          </p:cNvPr>
          <p:cNvSpPr>
            <a:spLocks/>
          </p:cNvSpPr>
          <p:nvPr/>
        </p:nvSpPr>
        <p:spPr bwMode="auto">
          <a:xfrm>
            <a:off x="946150" y="2993056"/>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9">
            <a:extLst>
              <a:ext uri="{FF2B5EF4-FFF2-40B4-BE49-F238E27FC236}">
                <a16:creationId xmlns:a16="http://schemas.microsoft.com/office/drawing/2014/main" id="{E215CF9F-9E6F-489A-9B02-31BF6031F5C8}"/>
              </a:ext>
            </a:extLst>
          </p:cNvPr>
          <p:cNvSpPr>
            <a:spLocks/>
          </p:cNvSpPr>
          <p:nvPr/>
        </p:nvSpPr>
        <p:spPr bwMode="auto">
          <a:xfrm>
            <a:off x="1236663" y="2858119"/>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10">
            <a:extLst>
              <a:ext uri="{FF2B5EF4-FFF2-40B4-BE49-F238E27FC236}">
                <a16:creationId xmlns:a16="http://schemas.microsoft.com/office/drawing/2014/main" id="{F8E0DD51-E8E1-48F2-B734-D1EF1F2788CC}"/>
              </a:ext>
            </a:extLst>
          </p:cNvPr>
          <p:cNvSpPr>
            <a:spLocks/>
          </p:cNvSpPr>
          <p:nvPr/>
        </p:nvSpPr>
        <p:spPr bwMode="auto">
          <a:xfrm>
            <a:off x="814388" y="2693019"/>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Line 11">
            <a:extLst>
              <a:ext uri="{FF2B5EF4-FFF2-40B4-BE49-F238E27FC236}">
                <a16:creationId xmlns:a16="http://schemas.microsoft.com/office/drawing/2014/main" id="{583B35FD-E09A-404B-B2AC-BBD51AFC5C0F}"/>
              </a:ext>
            </a:extLst>
          </p:cNvPr>
          <p:cNvSpPr>
            <a:spLocks noChangeShapeType="1"/>
          </p:cNvSpPr>
          <p:nvPr/>
        </p:nvSpPr>
        <p:spPr bwMode="auto">
          <a:xfrm>
            <a:off x="1066800" y="276286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Line 12">
            <a:extLst>
              <a:ext uri="{FF2B5EF4-FFF2-40B4-BE49-F238E27FC236}">
                <a16:creationId xmlns:a16="http://schemas.microsoft.com/office/drawing/2014/main" id="{90BB404A-5371-4404-8235-004A5DA413C7}"/>
              </a:ext>
            </a:extLst>
          </p:cNvPr>
          <p:cNvSpPr>
            <a:spLocks noChangeShapeType="1"/>
          </p:cNvSpPr>
          <p:nvPr/>
        </p:nvSpPr>
        <p:spPr bwMode="auto">
          <a:xfrm>
            <a:off x="1066800" y="2762869"/>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3">
            <a:extLst>
              <a:ext uri="{FF2B5EF4-FFF2-40B4-BE49-F238E27FC236}">
                <a16:creationId xmlns:a16="http://schemas.microsoft.com/office/drawing/2014/main" id="{47A9EE40-3C58-47F9-8A40-6F4E6E12510B}"/>
              </a:ext>
            </a:extLst>
          </p:cNvPr>
          <p:cNvSpPr>
            <a:spLocks/>
          </p:cNvSpPr>
          <p:nvPr/>
        </p:nvSpPr>
        <p:spPr bwMode="auto">
          <a:xfrm>
            <a:off x="1079500" y="3048619"/>
            <a:ext cx="0" cy="0"/>
          </a:xfrm>
          <a:custGeom>
            <a:avLst/>
            <a:gdLst/>
            <a:ahLst/>
            <a:cxnLst>
              <a:cxn ang="0">
                <a:pos x="0" y="0"/>
              </a:cxn>
              <a:cxn ang="0">
                <a:pos x="0" y="0"/>
              </a:cxn>
            </a:cxnLst>
            <a:rect l="0" t="0" r="r" b="b"/>
            <a:pathLst>
              <a:path>
                <a:moveTo>
                  <a:pt x="0" y="0"/>
                </a:moveTo>
                <a:cubicBezTo>
                  <a:pt x="0" y="0"/>
                  <a:pt x="0" y="0"/>
                  <a:pt x="0" y="0"/>
                </a:cubicBezTo>
              </a:path>
            </a:pathLst>
          </a:custGeom>
          <a:solidFill>
            <a:schemeClr val="accent2"/>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4">
            <a:extLst>
              <a:ext uri="{FF2B5EF4-FFF2-40B4-BE49-F238E27FC236}">
                <a16:creationId xmlns:a16="http://schemas.microsoft.com/office/drawing/2014/main" id="{297BC2E5-C361-47EE-988F-2B5FF2886615}"/>
              </a:ext>
            </a:extLst>
          </p:cNvPr>
          <p:cNvSpPr>
            <a:spLocks/>
          </p:cNvSpPr>
          <p:nvPr/>
        </p:nvSpPr>
        <p:spPr bwMode="auto">
          <a:xfrm>
            <a:off x="1079500" y="3048619"/>
            <a:ext cx="0" cy="0"/>
          </a:xfrm>
          <a:custGeom>
            <a:avLst/>
            <a:gdLst/>
            <a:ahLst/>
            <a:cxnLst>
              <a:cxn ang="0">
                <a:pos x="0" y="0"/>
              </a:cxn>
              <a:cxn ang="0">
                <a:pos x="0" y="0"/>
              </a:cxn>
            </a:cxnLst>
            <a:rect l="0" t="0" r="r" b="b"/>
            <a:pathLst>
              <a:path>
                <a:moveTo>
                  <a:pt x="0" y="0"/>
                </a:moveTo>
                <a:cubicBezTo>
                  <a:pt x="0" y="0"/>
                  <a:pt x="0" y="0"/>
                  <a:pt x="0" y="0"/>
                </a:cubicBezTo>
              </a:path>
            </a:pathLst>
          </a:custGeom>
          <a:solidFill>
            <a:schemeClr val="accent2"/>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矩形: 圆角 101">
            <a:extLst>
              <a:ext uri="{FF2B5EF4-FFF2-40B4-BE49-F238E27FC236}">
                <a16:creationId xmlns:a16="http://schemas.microsoft.com/office/drawing/2014/main" id="{2D0A51B2-BB72-401B-B100-9E79C4DF9184}"/>
              </a:ext>
            </a:extLst>
          </p:cNvPr>
          <p:cNvSpPr/>
          <p:nvPr/>
        </p:nvSpPr>
        <p:spPr>
          <a:xfrm>
            <a:off x="4068219" y="2494886"/>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1"/>
                </a:solidFill>
              </a:rPr>
              <a:t>添加标题</a:t>
            </a:r>
          </a:p>
        </p:txBody>
      </p:sp>
      <p:sp>
        <p:nvSpPr>
          <p:cNvPr id="103" name="文本框 12">
            <a:extLst>
              <a:ext uri="{FF2B5EF4-FFF2-40B4-BE49-F238E27FC236}">
                <a16:creationId xmlns:a16="http://schemas.microsoft.com/office/drawing/2014/main" id="{37D20EAD-F3E9-492F-B72D-D2A6C44FD74A}"/>
              </a:ext>
            </a:extLst>
          </p:cNvPr>
          <p:cNvSpPr txBox="1"/>
          <p:nvPr/>
        </p:nvSpPr>
        <p:spPr>
          <a:xfrm>
            <a:off x="4071817" y="2808832"/>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105" name="Freeform 5">
            <a:extLst>
              <a:ext uri="{FF2B5EF4-FFF2-40B4-BE49-F238E27FC236}">
                <a16:creationId xmlns:a16="http://schemas.microsoft.com/office/drawing/2014/main" id="{54172504-767D-4E71-BFB6-3093755CE6D2}"/>
              </a:ext>
            </a:extLst>
          </p:cNvPr>
          <p:cNvSpPr>
            <a:spLocks noEditPoints="1"/>
          </p:cNvSpPr>
          <p:nvPr/>
        </p:nvSpPr>
        <p:spPr bwMode="auto">
          <a:xfrm>
            <a:off x="3386818"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6">
            <a:extLst>
              <a:ext uri="{FF2B5EF4-FFF2-40B4-BE49-F238E27FC236}">
                <a16:creationId xmlns:a16="http://schemas.microsoft.com/office/drawing/2014/main" id="{3FB44973-6177-4660-9F5C-D209D209DB3F}"/>
              </a:ext>
            </a:extLst>
          </p:cNvPr>
          <p:cNvSpPr>
            <a:spLocks noEditPoints="1"/>
          </p:cNvSpPr>
          <p:nvPr/>
        </p:nvSpPr>
        <p:spPr bwMode="auto">
          <a:xfrm>
            <a:off x="3386818"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7">
            <a:extLst>
              <a:ext uri="{FF2B5EF4-FFF2-40B4-BE49-F238E27FC236}">
                <a16:creationId xmlns:a16="http://schemas.microsoft.com/office/drawing/2014/main" id="{AEF6B428-DC3C-46FF-9952-325F86ADC5C6}"/>
              </a:ext>
            </a:extLst>
          </p:cNvPr>
          <p:cNvSpPr>
            <a:spLocks/>
          </p:cNvSpPr>
          <p:nvPr/>
        </p:nvSpPr>
        <p:spPr bwMode="auto">
          <a:xfrm>
            <a:off x="3697968" y="2566019"/>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8">
            <a:extLst>
              <a:ext uri="{FF2B5EF4-FFF2-40B4-BE49-F238E27FC236}">
                <a16:creationId xmlns:a16="http://schemas.microsoft.com/office/drawing/2014/main" id="{2B6E837A-7396-4843-BC3C-B3D9537EC21A}"/>
              </a:ext>
            </a:extLst>
          </p:cNvPr>
          <p:cNvSpPr>
            <a:spLocks/>
          </p:cNvSpPr>
          <p:nvPr/>
        </p:nvSpPr>
        <p:spPr bwMode="auto">
          <a:xfrm>
            <a:off x="3529693" y="2993056"/>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a:extLst>
              <a:ext uri="{FF2B5EF4-FFF2-40B4-BE49-F238E27FC236}">
                <a16:creationId xmlns:a16="http://schemas.microsoft.com/office/drawing/2014/main" id="{40ED9F05-3D26-4B1F-9A3F-9FE1513D919D}"/>
              </a:ext>
            </a:extLst>
          </p:cNvPr>
          <p:cNvSpPr>
            <a:spLocks/>
          </p:cNvSpPr>
          <p:nvPr/>
        </p:nvSpPr>
        <p:spPr bwMode="auto">
          <a:xfrm>
            <a:off x="3820206" y="2858119"/>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0">
            <a:extLst>
              <a:ext uri="{FF2B5EF4-FFF2-40B4-BE49-F238E27FC236}">
                <a16:creationId xmlns:a16="http://schemas.microsoft.com/office/drawing/2014/main" id="{56F2153E-8666-45B0-968C-CE3AA74CEF37}"/>
              </a:ext>
            </a:extLst>
          </p:cNvPr>
          <p:cNvSpPr>
            <a:spLocks/>
          </p:cNvSpPr>
          <p:nvPr/>
        </p:nvSpPr>
        <p:spPr bwMode="auto">
          <a:xfrm>
            <a:off x="3397931" y="2693019"/>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Line 11">
            <a:extLst>
              <a:ext uri="{FF2B5EF4-FFF2-40B4-BE49-F238E27FC236}">
                <a16:creationId xmlns:a16="http://schemas.microsoft.com/office/drawing/2014/main" id="{1EE513E1-3216-48E6-A67B-E9F938A94DA3}"/>
              </a:ext>
            </a:extLst>
          </p:cNvPr>
          <p:cNvSpPr>
            <a:spLocks noChangeShapeType="1"/>
          </p:cNvSpPr>
          <p:nvPr/>
        </p:nvSpPr>
        <p:spPr bwMode="auto">
          <a:xfrm>
            <a:off x="3650343" y="276286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Line 12">
            <a:extLst>
              <a:ext uri="{FF2B5EF4-FFF2-40B4-BE49-F238E27FC236}">
                <a16:creationId xmlns:a16="http://schemas.microsoft.com/office/drawing/2014/main" id="{940DEC1D-3D71-41BC-8BC2-029A74D9C65A}"/>
              </a:ext>
            </a:extLst>
          </p:cNvPr>
          <p:cNvSpPr>
            <a:spLocks noChangeShapeType="1"/>
          </p:cNvSpPr>
          <p:nvPr/>
        </p:nvSpPr>
        <p:spPr bwMode="auto">
          <a:xfrm>
            <a:off x="3650343" y="2762869"/>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3">
            <a:extLst>
              <a:ext uri="{FF2B5EF4-FFF2-40B4-BE49-F238E27FC236}">
                <a16:creationId xmlns:a16="http://schemas.microsoft.com/office/drawing/2014/main" id="{01B15A4F-B364-4FDB-8C55-EC810A082920}"/>
              </a:ext>
            </a:extLst>
          </p:cNvPr>
          <p:cNvSpPr>
            <a:spLocks/>
          </p:cNvSpPr>
          <p:nvPr/>
        </p:nvSpPr>
        <p:spPr bwMode="auto">
          <a:xfrm>
            <a:off x="3663043" y="3048619"/>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4">
            <a:extLst>
              <a:ext uri="{FF2B5EF4-FFF2-40B4-BE49-F238E27FC236}">
                <a16:creationId xmlns:a16="http://schemas.microsoft.com/office/drawing/2014/main" id="{0B048F09-E4E8-49AF-AA69-6AF9917AEB9F}"/>
              </a:ext>
            </a:extLst>
          </p:cNvPr>
          <p:cNvSpPr>
            <a:spLocks/>
          </p:cNvSpPr>
          <p:nvPr/>
        </p:nvSpPr>
        <p:spPr bwMode="auto">
          <a:xfrm>
            <a:off x="3663043" y="3048619"/>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矩形: 圆角 114">
            <a:extLst>
              <a:ext uri="{FF2B5EF4-FFF2-40B4-BE49-F238E27FC236}">
                <a16:creationId xmlns:a16="http://schemas.microsoft.com/office/drawing/2014/main" id="{1ECAA146-3CED-413F-81E4-21DCB0F1B479}"/>
              </a:ext>
            </a:extLst>
          </p:cNvPr>
          <p:cNvSpPr/>
          <p:nvPr/>
        </p:nvSpPr>
        <p:spPr>
          <a:xfrm>
            <a:off x="6651762" y="2494886"/>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2"/>
                </a:solidFill>
              </a:rPr>
              <a:t>添加标题</a:t>
            </a:r>
          </a:p>
        </p:txBody>
      </p:sp>
      <p:sp>
        <p:nvSpPr>
          <p:cNvPr id="116" name="文本框 12">
            <a:extLst>
              <a:ext uri="{FF2B5EF4-FFF2-40B4-BE49-F238E27FC236}">
                <a16:creationId xmlns:a16="http://schemas.microsoft.com/office/drawing/2014/main" id="{B4297C24-632B-4A0B-AE8D-51623CD0F876}"/>
              </a:ext>
            </a:extLst>
          </p:cNvPr>
          <p:cNvSpPr txBox="1"/>
          <p:nvPr/>
        </p:nvSpPr>
        <p:spPr>
          <a:xfrm>
            <a:off x="6655360" y="2808832"/>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118" name="Freeform 5">
            <a:extLst>
              <a:ext uri="{FF2B5EF4-FFF2-40B4-BE49-F238E27FC236}">
                <a16:creationId xmlns:a16="http://schemas.microsoft.com/office/drawing/2014/main" id="{1E5311BD-0F25-4200-BCD8-E9DD206E48E2}"/>
              </a:ext>
            </a:extLst>
          </p:cNvPr>
          <p:cNvSpPr>
            <a:spLocks noEditPoints="1"/>
          </p:cNvSpPr>
          <p:nvPr/>
        </p:nvSpPr>
        <p:spPr bwMode="auto">
          <a:xfrm>
            <a:off x="5970361"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6">
            <a:extLst>
              <a:ext uri="{FF2B5EF4-FFF2-40B4-BE49-F238E27FC236}">
                <a16:creationId xmlns:a16="http://schemas.microsoft.com/office/drawing/2014/main" id="{4511A9CD-0022-4ED0-8F5E-7A7B8556CC18}"/>
              </a:ext>
            </a:extLst>
          </p:cNvPr>
          <p:cNvSpPr>
            <a:spLocks noEditPoints="1"/>
          </p:cNvSpPr>
          <p:nvPr/>
        </p:nvSpPr>
        <p:spPr bwMode="auto">
          <a:xfrm>
            <a:off x="5970361" y="2554906"/>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
            <a:extLst>
              <a:ext uri="{FF2B5EF4-FFF2-40B4-BE49-F238E27FC236}">
                <a16:creationId xmlns:a16="http://schemas.microsoft.com/office/drawing/2014/main" id="{5D7A1E99-858F-482B-9F9C-92D3AC6F3DA5}"/>
              </a:ext>
            </a:extLst>
          </p:cNvPr>
          <p:cNvSpPr>
            <a:spLocks/>
          </p:cNvSpPr>
          <p:nvPr/>
        </p:nvSpPr>
        <p:spPr bwMode="auto">
          <a:xfrm>
            <a:off x="6281511" y="2566019"/>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8">
            <a:extLst>
              <a:ext uri="{FF2B5EF4-FFF2-40B4-BE49-F238E27FC236}">
                <a16:creationId xmlns:a16="http://schemas.microsoft.com/office/drawing/2014/main" id="{4175B19F-947C-430F-81FB-0B9CE8BAFD66}"/>
              </a:ext>
            </a:extLst>
          </p:cNvPr>
          <p:cNvSpPr>
            <a:spLocks/>
          </p:cNvSpPr>
          <p:nvPr/>
        </p:nvSpPr>
        <p:spPr bwMode="auto">
          <a:xfrm>
            <a:off x="6113236" y="2993056"/>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9">
            <a:extLst>
              <a:ext uri="{FF2B5EF4-FFF2-40B4-BE49-F238E27FC236}">
                <a16:creationId xmlns:a16="http://schemas.microsoft.com/office/drawing/2014/main" id="{734DD57F-5135-4390-8235-04D6DE322587}"/>
              </a:ext>
            </a:extLst>
          </p:cNvPr>
          <p:cNvSpPr>
            <a:spLocks/>
          </p:cNvSpPr>
          <p:nvPr/>
        </p:nvSpPr>
        <p:spPr bwMode="auto">
          <a:xfrm>
            <a:off x="6403749" y="2858119"/>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0">
            <a:extLst>
              <a:ext uri="{FF2B5EF4-FFF2-40B4-BE49-F238E27FC236}">
                <a16:creationId xmlns:a16="http://schemas.microsoft.com/office/drawing/2014/main" id="{8A36C0F6-DD05-41AF-A13A-B38FA6873E3F}"/>
              </a:ext>
            </a:extLst>
          </p:cNvPr>
          <p:cNvSpPr>
            <a:spLocks/>
          </p:cNvSpPr>
          <p:nvPr/>
        </p:nvSpPr>
        <p:spPr bwMode="auto">
          <a:xfrm>
            <a:off x="5981474" y="2693019"/>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Line 11">
            <a:extLst>
              <a:ext uri="{FF2B5EF4-FFF2-40B4-BE49-F238E27FC236}">
                <a16:creationId xmlns:a16="http://schemas.microsoft.com/office/drawing/2014/main" id="{81CEF223-9858-45DF-B4B6-B5B1255E16C2}"/>
              </a:ext>
            </a:extLst>
          </p:cNvPr>
          <p:cNvSpPr>
            <a:spLocks noChangeShapeType="1"/>
          </p:cNvSpPr>
          <p:nvPr/>
        </p:nvSpPr>
        <p:spPr bwMode="auto">
          <a:xfrm>
            <a:off x="6233886" y="276286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Line 12">
            <a:extLst>
              <a:ext uri="{FF2B5EF4-FFF2-40B4-BE49-F238E27FC236}">
                <a16:creationId xmlns:a16="http://schemas.microsoft.com/office/drawing/2014/main" id="{47D29138-8B30-442A-8C4F-009EE84A1779}"/>
              </a:ext>
            </a:extLst>
          </p:cNvPr>
          <p:cNvSpPr>
            <a:spLocks noChangeShapeType="1"/>
          </p:cNvSpPr>
          <p:nvPr/>
        </p:nvSpPr>
        <p:spPr bwMode="auto">
          <a:xfrm>
            <a:off x="6233886" y="2762869"/>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3">
            <a:extLst>
              <a:ext uri="{FF2B5EF4-FFF2-40B4-BE49-F238E27FC236}">
                <a16:creationId xmlns:a16="http://schemas.microsoft.com/office/drawing/2014/main" id="{DE4AD136-A39A-4ABF-992C-7FFE9C63FE69}"/>
              </a:ext>
            </a:extLst>
          </p:cNvPr>
          <p:cNvSpPr>
            <a:spLocks/>
          </p:cNvSpPr>
          <p:nvPr/>
        </p:nvSpPr>
        <p:spPr bwMode="auto">
          <a:xfrm>
            <a:off x="6246586" y="3048619"/>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4">
            <a:extLst>
              <a:ext uri="{FF2B5EF4-FFF2-40B4-BE49-F238E27FC236}">
                <a16:creationId xmlns:a16="http://schemas.microsoft.com/office/drawing/2014/main" id="{8EE46B1C-ACC9-4CF2-862F-18DADFF89631}"/>
              </a:ext>
            </a:extLst>
          </p:cNvPr>
          <p:cNvSpPr>
            <a:spLocks/>
          </p:cNvSpPr>
          <p:nvPr/>
        </p:nvSpPr>
        <p:spPr bwMode="auto">
          <a:xfrm>
            <a:off x="6246586" y="3048619"/>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矩形: 圆角 132">
            <a:extLst>
              <a:ext uri="{FF2B5EF4-FFF2-40B4-BE49-F238E27FC236}">
                <a16:creationId xmlns:a16="http://schemas.microsoft.com/office/drawing/2014/main" id="{4E1EA4C2-DB17-45EB-BA39-06B9A75ADE6E}"/>
              </a:ext>
            </a:extLst>
          </p:cNvPr>
          <p:cNvSpPr/>
          <p:nvPr/>
        </p:nvSpPr>
        <p:spPr>
          <a:xfrm>
            <a:off x="1484676" y="3703365"/>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1"/>
                </a:solidFill>
              </a:rPr>
              <a:t>添加标题</a:t>
            </a:r>
          </a:p>
        </p:txBody>
      </p:sp>
      <p:sp>
        <p:nvSpPr>
          <p:cNvPr id="139" name="文本框 12">
            <a:extLst>
              <a:ext uri="{FF2B5EF4-FFF2-40B4-BE49-F238E27FC236}">
                <a16:creationId xmlns:a16="http://schemas.microsoft.com/office/drawing/2014/main" id="{A2D38940-2E48-48D8-86A2-4F68051D2ECE}"/>
              </a:ext>
            </a:extLst>
          </p:cNvPr>
          <p:cNvSpPr txBox="1"/>
          <p:nvPr/>
        </p:nvSpPr>
        <p:spPr>
          <a:xfrm>
            <a:off x="1488274" y="4017311"/>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151" name="Freeform 5">
            <a:extLst>
              <a:ext uri="{FF2B5EF4-FFF2-40B4-BE49-F238E27FC236}">
                <a16:creationId xmlns:a16="http://schemas.microsoft.com/office/drawing/2014/main" id="{54F42783-D275-4795-974A-6E9924AAFEAE}"/>
              </a:ext>
            </a:extLst>
          </p:cNvPr>
          <p:cNvSpPr>
            <a:spLocks noEditPoints="1"/>
          </p:cNvSpPr>
          <p:nvPr/>
        </p:nvSpPr>
        <p:spPr bwMode="auto">
          <a:xfrm>
            <a:off x="803275" y="3763385"/>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6">
            <a:extLst>
              <a:ext uri="{FF2B5EF4-FFF2-40B4-BE49-F238E27FC236}">
                <a16:creationId xmlns:a16="http://schemas.microsoft.com/office/drawing/2014/main" id="{B30A8DC8-E570-4257-BE61-85BE9BFE96F6}"/>
              </a:ext>
            </a:extLst>
          </p:cNvPr>
          <p:cNvSpPr>
            <a:spLocks noEditPoints="1"/>
          </p:cNvSpPr>
          <p:nvPr/>
        </p:nvSpPr>
        <p:spPr bwMode="auto">
          <a:xfrm>
            <a:off x="803275" y="3763385"/>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
            <a:extLst>
              <a:ext uri="{FF2B5EF4-FFF2-40B4-BE49-F238E27FC236}">
                <a16:creationId xmlns:a16="http://schemas.microsoft.com/office/drawing/2014/main" id="{14C56252-B032-40B1-B667-4DAA690856FD}"/>
              </a:ext>
            </a:extLst>
          </p:cNvPr>
          <p:cNvSpPr>
            <a:spLocks/>
          </p:cNvSpPr>
          <p:nvPr/>
        </p:nvSpPr>
        <p:spPr bwMode="auto">
          <a:xfrm>
            <a:off x="1114425" y="3774498"/>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8">
            <a:extLst>
              <a:ext uri="{FF2B5EF4-FFF2-40B4-BE49-F238E27FC236}">
                <a16:creationId xmlns:a16="http://schemas.microsoft.com/office/drawing/2014/main" id="{C3FF8BEC-43D3-4931-983B-DF7DF6D780F8}"/>
              </a:ext>
            </a:extLst>
          </p:cNvPr>
          <p:cNvSpPr>
            <a:spLocks/>
          </p:cNvSpPr>
          <p:nvPr/>
        </p:nvSpPr>
        <p:spPr bwMode="auto">
          <a:xfrm>
            <a:off x="946150" y="4201535"/>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9">
            <a:extLst>
              <a:ext uri="{FF2B5EF4-FFF2-40B4-BE49-F238E27FC236}">
                <a16:creationId xmlns:a16="http://schemas.microsoft.com/office/drawing/2014/main" id="{779466DC-DA67-4B17-A454-831ACD90A4BD}"/>
              </a:ext>
            </a:extLst>
          </p:cNvPr>
          <p:cNvSpPr>
            <a:spLocks/>
          </p:cNvSpPr>
          <p:nvPr/>
        </p:nvSpPr>
        <p:spPr bwMode="auto">
          <a:xfrm>
            <a:off x="1236663" y="4066598"/>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10">
            <a:extLst>
              <a:ext uri="{FF2B5EF4-FFF2-40B4-BE49-F238E27FC236}">
                <a16:creationId xmlns:a16="http://schemas.microsoft.com/office/drawing/2014/main" id="{CDBB2D04-03D7-4D72-A580-DB6CC9557638}"/>
              </a:ext>
            </a:extLst>
          </p:cNvPr>
          <p:cNvSpPr>
            <a:spLocks/>
          </p:cNvSpPr>
          <p:nvPr/>
        </p:nvSpPr>
        <p:spPr bwMode="auto">
          <a:xfrm>
            <a:off x="814388" y="3901498"/>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Line 11">
            <a:extLst>
              <a:ext uri="{FF2B5EF4-FFF2-40B4-BE49-F238E27FC236}">
                <a16:creationId xmlns:a16="http://schemas.microsoft.com/office/drawing/2014/main" id="{B21EEB2E-509D-45FD-93AE-C1D27D69B24A}"/>
              </a:ext>
            </a:extLst>
          </p:cNvPr>
          <p:cNvSpPr>
            <a:spLocks noChangeShapeType="1"/>
          </p:cNvSpPr>
          <p:nvPr/>
        </p:nvSpPr>
        <p:spPr bwMode="auto">
          <a:xfrm>
            <a:off x="1066800" y="397134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Line 12">
            <a:extLst>
              <a:ext uri="{FF2B5EF4-FFF2-40B4-BE49-F238E27FC236}">
                <a16:creationId xmlns:a16="http://schemas.microsoft.com/office/drawing/2014/main" id="{9F07F72C-94FC-4F81-9768-5350C2629246}"/>
              </a:ext>
            </a:extLst>
          </p:cNvPr>
          <p:cNvSpPr>
            <a:spLocks noChangeShapeType="1"/>
          </p:cNvSpPr>
          <p:nvPr/>
        </p:nvSpPr>
        <p:spPr bwMode="auto">
          <a:xfrm>
            <a:off x="1066800" y="3971348"/>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3">
            <a:extLst>
              <a:ext uri="{FF2B5EF4-FFF2-40B4-BE49-F238E27FC236}">
                <a16:creationId xmlns:a16="http://schemas.microsoft.com/office/drawing/2014/main" id="{59BAD1E3-4DBD-44F9-8BBF-B77EC7088DD4}"/>
              </a:ext>
            </a:extLst>
          </p:cNvPr>
          <p:cNvSpPr>
            <a:spLocks/>
          </p:cNvSpPr>
          <p:nvPr/>
        </p:nvSpPr>
        <p:spPr bwMode="auto">
          <a:xfrm>
            <a:off x="1079500" y="4257098"/>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4">
            <a:extLst>
              <a:ext uri="{FF2B5EF4-FFF2-40B4-BE49-F238E27FC236}">
                <a16:creationId xmlns:a16="http://schemas.microsoft.com/office/drawing/2014/main" id="{B351FD99-2231-4078-881D-1D77376C07E8}"/>
              </a:ext>
            </a:extLst>
          </p:cNvPr>
          <p:cNvSpPr>
            <a:spLocks/>
          </p:cNvSpPr>
          <p:nvPr/>
        </p:nvSpPr>
        <p:spPr bwMode="auto">
          <a:xfrm>
            <a:off x="1079500" y="4257098"/>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矩形: 圆角 170">
            <a:extLst>
              <a:ext uri="{FF2B5EF4-FFF2-40B4-BE49-F238E27FC236}">
                <a16:creationId xmlns:a16="http://schemas.microsoft.com/office/drawing/2014/main" id="{15DBB6C7-4021-4B9D-A1AE-F92FA22A97DE}"/>
              </a:ext>
            </a:extLst>
          </p:cNvPr>
          <p:cNvSpPr/>
          <p:nvPr/>
        </p:nvSpPr>
        <p:spPr>
          <a:xfrm>
            <a:off x="4068219" y="3703365"/>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accent2"/>
                </a:solidFill>
              </a:rPr>
              <a:t>添加标题</a:t>
            </a:r>
          </a:p>
        </p:txBody>
      </p:sp>
      <p:sp>
        <p:nvSpPr>
          <p:cNvPr id="172" name="文本框 12">
            <a:extLst>
              <a:ext uri="{FF2B5EF4-FFF2-40B4-BE49-F238E27FC236}">
                <a16:creationId xmlns:a16="http://schemas.microsoft.com/office/drawing/2014/main" id="{916F69A7-2211-475F-94B4-24743C40AEAB}"/>
              </a:ext>
            </a:extLst>
          </p:cNvPr>
          <p:cNvSpPr txBox="1"/>
          <p:nvPr/>
        </p:nvSpPr>
        <p:spPr>
          <a:xfrm>
            <a:off x="4071817" y="4017311"/>
            <a:ext cx="1792899" cy="58058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174" name="Freeform 5">
            <a:extLst>
              <a:ext uri="{FF2B5EF4-FFF2-40B4-BE49-F238E27FC236}">
                <a16:creationId xmlns:a16="http://schemas.microsoft.com/office/drawing/2014/main" id="{FD1B2633-F708-4ECF-9518-DB9D6CBC5051}"/>
              </a:ext>
            </a:extLst>
          </p:cNvPr>
          <p:cNvSpPr>
            <a:spLocks noEditPoints="1"/>
          </p:cNvSpPr>
          <p:nvPr/>
        </p:nvSpPr>
        <p:spPr bwMode="auto">
          <a:xfrm>
            <a:off x="3386818" y="3763385"/>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6">
            <a:extLst>
              <a:ext uri="{FF2B5EF4-FFF2-40B4-BE49-F238E27FC236}">
                <a16:creationId xmlns:a16="http://schemas.microsoft.com/office/drawing/2014/main" id="{F7BAD3B0-237C-47BA-8563-2257556E830F}"/>
              </a:ext>
            </a:extLst>
          </p:cNvPr>
          <p:cNvSpPr>
            <a:spLocks noEditPoints="1"/>
          </p:cNvSpPr>
          <p:nvPr/>
        </p:nvSpPr>
        <p:spPr bwMode="auto">
          <a:xfrm>
            <a:off x="3386818" y="3763385"/>
            <a:ext cx="660400" cy="660400"/>
          </a:xfrm>
          <a:custGeom>
            <a:avLst/>
            <a:gdLst>
              <a:gd name="T0" fmla="*/ 1900 w 2009"/>
              <a:gd name="T1" fmla="*/ 615 h 2009"/>
              <a:gd name="T2" fmla="*/ 1362 w 2009"/>
              <a:gd name="T3" fmla="*/ 96 h 2009"/>
              <a:gd name="T4" fmla="*/ 614 w 2009"/>
              <a:gd name="T5" fmla="*/ 109 h 2009"/>
              <a:gd name="T6" fmla="*/ 95 w 2009"/>
              <a:gd name="T7" fmla="*/ 647 h 2009"/>
              <a:gd name="T8" fmla="*/ 109 w 2009"/>
              <a:gd name="T9" fmla="*/ 1395 h 2009"/>
              <a:gd name="T10" fmla="*/ 646 w 2009"/>
              <a:gd name="T11" fmla="*/ 1914 h 2009"/>
              <a:gd name="T12" fmla="*/ 1394 w 2009"/>
              <a:gd name="T13" fmla="*/ 1900 h 2009"/>
              <a:gd name="T14" fmla="*/ 1913 w 2009"/>
              <a:gd name="T15" fmla="*/ 1362 h 2009"/>
              <a:gd name="T16" fmla="*/ 1900 w 2009"/>
              <a:gd name="T17" fmla="*/ 615 h 2009"/>
              <a:gd name="T18" fmla="*/ 818 w 2009"/>
              <a:gd name="T19" fmla="*/ 1478 h 2009"/>
              <a:gd name="T20" fmla="*/ 531 w 2009"/>
              <a:gd name="T21" fmla="*/ 818 h 2009"/>
              <a:gd name="T22" fmla="*/ 1190 w 2009"/>
              <a:gd name="T23" fmla="*/ 531 h 2009"/>
              <a:gd name="T24" fmla="*/ 1478 w 2009"/>
              <a:gd name="T25" fmla="*/ 1191 h 2009"/>
              <a:gd name="T26" fmla="*/ 818 w 2009"/>
              <a:gd name="T27" fmla="*/ 1478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09" h="2009">
                <a:moveTo>
                  <a:pt x="1900" y="615"/>
                </a:moveTo>
                <a:cubicBezTo>
                  <a:pt x="1796" y="376"/>
                  <a:pt x="1605" y="191"/>
                  <a:pt x="1362" y="96"/>
                </a:cubicBezTo>
                <a:cubicBezTo>
                  <a:pt x="1119" y="0"/>
                  <a:pt x="854" y="5"/>
                  <a:pt x="614" y="109"/>
                </a:cubicBezTo>
                <a:cubicBezTo>
                  <a:pt x="375" y="213"/>
                  <a:pt x="191" y="404"/>
                  <a:pt x="95" y="647"/>
                </a:cubicBezTo>
                <a:cubicBezTo>
                  <a:pt x="0" y="890"/>
                  <a:pt x="4" y="1155"/>
                  <a:pt x="109" y="1395"/>
                </a:cubicBezTo>
                <a:cubicBezTo>
                  <a:pt x="213" y="1634"/>
                  <a:pt x="404" y="1818"/>
                  <a:pt x="646" y="1914"/>
                </a:cubicBezTo>
                <a:cubicBezTo>
                  <a:pt x="889" y="2009"/>
                  <a:pt x="1155" y="2005"/>
                  <a:pt x="1394" y="1900"/>
                </a:cubicBezTo>
                <a:cubicBezTo>
                  <a:pt x="1633" y="1796"/>
                  <a:pt x="1817" y="1605"/>
                  <a:pt x="1913" y="1362"/>
                </a:cubicBezTo>
                <a:cubicBezTo>
                  <a:pt x="2009" y="1120"/>
                  <a:pt x="2004" y="854"/>
                  <a:pt x="1900" y="615"/>
                </a:cubicBezTo>
                <a:close/>
                <a:moveTo>
                  <a:pt x="818" y="1478"/>
                </a:moveTo>
                <a:cubicBezTo>
                  <a:pt x="556" y="1375"/>
                  <a:pt x="428" y="1080"/>
                  <a:pt x="531" y="818"/>
                </a:cubicBezTo>
                <a:cubicBezTo>
                  <a:pt x="633" y="557"/>
                  <a:pt x="929" y="428"/>
                  <a:pt x="1190" y="531"/>
                </a:cubicBezTo>
                <a:cubicBezTo>
                  <a:pt x="1452" y="634"/>
                  <a:pt x="1581" y="930"/>
                  <a:pt x="1478" y="1191"/>
                </a:cubicBezTo>
                <a:cubicBezTo>
                  <a:pt x="1375" y="1453"/>
                  <a:pt x="1079" y="1581"/>
                  <a:pt x="818" y="14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
            <a:extLst>
              <a:ext uri="{FF2B5EF4-FFF2-40B4-BE49-F238E27FC236}">
                <a16:creationId xmlns:a16="http://schemas.microsoft.com/office/drawing/2014/main" id="{F7BCDBF5-E7A5-4BF6-95B2-ED0E7C4AFC61}"/>
              </a:ext>
            </a:extLst>
          </p:cNvPr>
          <p:cNvSpPr>
            <a:spLocks/>
          </p:cNvSpPr>
          <p:nvPr/>
        </p:nvSpPr>
        <p:spPr bwMode="auto">
          <a:xfrm>
            <a:off x="3697968" y="3774498"/>
            <a:ext cx="206375" cy="211138"/>
          </a:xfrm>
          <a:custGeom>
            <a:avLst/>
            <a:gdLst>
              <a:gd name="T0" fmla="*/ 183 w 631"/>
              <a:gd name="T1" fmla="*/ 0 h 641"/>
              <a:gd name="T2" fmla="*/ 0 w 631"/>
              <a:gd name="T3" fmla="*/ 464 h 641"/>
              <a:gd name="T4" fmla="*/ 246 w 631"/>
              <a:gd name="T5" fmla="*/ 496 h 641"/>
              <a:gd name="T6" fmla="*/ 448 w 631"/>
              <a:gd name="T7" fmla="*/ 641 h 641"/>
              <a:gd name="T8" fmla="*/ 631 w 631"/>
              <a:gd name="T9" fmla="*/ 177 h 641"/>
              <a:gd name="T10" fmla="*/ 418 w 631"/>
              <a:gd name="T11" fmla="*/ 61 h 641"/>
              <a:gd name="T12" fmla="*/ 183 w 631"/>
              <a:gd name="T13" fmla="*/ 0 h 641"/>
            </a:gdLst>
            <a:ahLst/>
            <a:cxnLst>
              <a:cxn ang="0">
                <a:pos x="T0" y="T1"/>
              </a:cxn>
              <a:cxn ang="0">
                <a:pos x="T2" y="T3"/>
              </a:cxn>
              <a:cxn ang="0">
                <a:pos x="T4" y="T5"/>
              </a:cxn>
              <a:cxn ang="0">
                <a:pos x="T6" y="T7"/>
              </a:cxn>
              <a:cxn ang="0">
                <a:pos x="T8" y="T9"/>
              </a:cxn>
              <a:cxn ang="0">
                <a:pos x="T10" y="T11"/>
              </a:cxn>
              <a:cxn ang="0">
                <a:pos x="T12" y="T13"/>
              </a:cxn>
            </a:cxnLst>
            <a:rect l="0" t="0" r="r" b="b"/>
            <a:pathLst>
              <a:path w="631" h="641">
                <a:moveTo>
                  <a:pt x="183" y="0"/>
                </a:moveTo>
                <a:cubicBezTo>
                  <a:pt x="0" y="464"/>
                  <a:pt x="0" y="464"/>
                  <a:pt x="0" y="464"/>
                </a:cubicBezTo>
                <a:cubicBezTo>
                  <a:pt x="81" y="455"/>
                  <a:pt x="165" y="464"/>
                  <a:pt x="246" y="496"/>
                </a:cubicBezTo>
                <a:cubicBezTo>
                  <a:pt x="328" y="528"/>
                  <a:pt x="396" y="579"/>
                  <a:pt x="448" y="641"/>
                </a:cubicBezTo>
                <a:cubicBezTo>
                  <a:pt x="631" y="177"/>
                  <a:pt x="631" y="177"/>
                  <a:pt x="631" y="177"/>
                </a:cubicBezTo>
                <a:cubicBezTo>
                  <a:pt x="566" y="130"/>
                  <a:pt x="494" y="91"/>
                  <a:pt x="418" y="61"/>
                </a:cubicBezTo>
                <a:cubicBezTo>
                  <a:pt x="341" y="31"/>
                  <a:pt x="262" y="11"/>
                  <a:pt x="18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8">
            <a:extLst>
              <a:ext uri="{FF2B5EF4-FFF2-40B4-BE49-F238E27FC236}">
                <a16:creationId xmlns:a16="http://schemas.microsoft.com/office/drawing/2014/main" id="{161CD440-73EA-4175-AAA0-66416F43ED0D}"/>
              </a:ext>
            </a:extLst>
          </p:cNvPr>
          <p:cNvSpPr>
            <a:spLocks/>
          </p:cNvSpPr>
          <p:nvPr/>
        </p:nvSpPr>
        <p:spPr bwMode="auto">
          <a:xfrm>
            <a:off x="3529693" y="4201535"/>
            <a:ext cx="206375" cy="209550"/>
          </a:xfrm>
          <a:custGeom>
            <a:avLst/>
            <a:gdLst>
              <a:gd name="T0" fmla="*/ 449 w 631"/>
              <a:gd name="T1" fmla="*/ 640 h 640"/>
              <a:gd name="T2" fmla="*/ 631 w 631"/>
              <a:gd name="T3" fmla="*/ 176 h 640"/>
              <a:gd name="T4" fmla="*/ 385 w 631"/>
              <a:gd name="T5" fmla="*/ 144 h 640"/>
              <a:gd name="T6" fmla="*/ 183 w 631"/>
              <a:gd name="T7" fmla="*/ 0 h 640"/>
              <a:gd name="T8" fmla="*/ 0 w 631"/>
              <a:gd name="T9" fmla="*/ 464 h 640"/>
              <a:gd name="T10" fmla="*/ 213 w 631"/>
              <a:gd name="T11" fmla="*/ 580 h 640"/>
              <a:gd name="T12" fmla="*/ 449 w 631"/>
              <a:gd name="T13" fmla="*/ 640 h 640"/>
            </a:gdLst>
            <a:ahLst/>
            <a:cxnLst>
              <a:cxn ang="0">
                <a:pos x="T0" y="T1"/>
              </a:cxn>
              <a:cxn ang="0">
                <a:pos x="T2" y="T3"/>
              </a:cxn>
              <a:cxn ang="0">
                <a:pos x="T4" y="T5"/>
              </a:cxn>
              <a:cxn ang="0">
                <a:pos x="T6" y="T7"/>
              </a:cxn>
              <a:cxn ang="0">
                <a:pos x="T8" y="T9"/>
              </a:cxn>
              <a:cxn ang="0">
                <a:pos x="T10" y="T11"/>
              </a:cxn>
              <a:cxn ang="0">
                <a:pos x="T12" y="T13"/>
              </a:cxn>
            </a:cxnLst>
            <a:rect l="0" t="0" r="r" b="b"/>
            <a:pathLst>
              <a:path w="631" h="640">
                <a:moveTo>
                  <a:pt x="449" y="640"/>
                </a:moveTo>
                <a:cubicBezTo>
                  <a:pt x="631" y="176"/>
                  <a:pt x="631" y="176"/>
                  <a:pt x="631" y="176"/>
                </a:cubicBezTo>
                <a:cubicBezTo>
                  <a:pt x="550" y="186"/>
                  <a:pt x="466" y="176"/>
                  <a:pt x="385" y="144"/>
                </a:cubicBezTo>
                <a:cubicBezTo>
                  <a:pt x="304" y="112"/>
                  <a:pt x="235" y="62"/>
                  <a:pt x="183" y="0"/>
                </a:cubicBezTo>
                <a:cubicBezTo>
                  <a:pt x="0" y="464"/>
                  <a:pt x="0" y="464"/>
                  <a:pt x="0" y="464"/>
                </a:cubicBezTo>
                <a:cubicBezTo>
                  <a:pt x="65" y="511"/>
                  <a:pt x="137" y="550"/>
                  <a:pt x="213" y="580"/>
                </a:cubicBezTo>
                <a:cubicBezTo>
                  <a:pt x="290" y="610"/>
                  <a:pt x="369" y="630"/>
                  <a:pt x="449" y="6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9">
            <a:extLst>
              <a:ext uri="{FF2B5EF4-FFF2-40B4-BE49-F238E27FC236}">
                <a16:creationId xmlns:a16="http://schemas.microsoft.com/office/drawing/2014/main" id="{91AB3DCE-5D1D-4A31-959C-28A56E28EDD0}"/>
              </a:ext>
            </a:extLst>
          </p:cNvPr>
          <p:cNvSpPr>
            <a:spLocks/>
          </p:cNvSpPr>
          <p:nvPr/>
        </p:nvSpPr>
        <p:spPr bwMode="auto">
          <a:xfrm>
            <a:off x="3820206" y="4066598"/>
            <a:ext cx="215900" cy="219075"/>
          </a:xfrm>
          <a:custGeom>
            <a:avLst/>
            <a:gdLst>
              <a:gd name="T0" fmla="*/ 595 w 657"/>
              <a:gd name="T1" fmla="*/ 437 h 665"/>
              <a:gd name="T2" fmla="*/ 657 w 657"/>
              <a:gd name="T3" fmla="*/ 185 h 665"/>
              <a:gd name="T4" fmla="*/ 189 w 657"/>
              <a:gd name="T5" fmla="*/ 0 h 665"/>
              <a:gd name="T6" fmla="*/ 160 w 657"/>
              <a:gd name="T7" fmla="*/ 266 h 665"/>
              <a:gd name="T8" fmla="*/ 0 w 657"/>
              <a:gd name="T9" fmla="*/ 480 h 665"/>
              <a:gd name="T10" fmla="*/ 468 w 657"/>
              <a:gd name="T11" fmla="*/ 665 h 665"/>
              <a:gd name="T12" fmla="*/ 595 w 657"/>
              <a:gd name="T13" fmla="*/ 437 h 665"/>
            </a:gdLst>
            <a:ahLst/>
            <a:cxnLst>
              <a:cxn ang="0">
                <a:pos x="T0" y="T1"/>
              </a:cxn>
              <a:cxn ang="0">
                <a:pos x="T2" y="T3"/>
              </a:cxn>
              <a:cxn ang="0">
                <a:pos x="T4" y="T5"/>
              </a:cxn>
              <a:cxn ang="0">
                <a:pos x="T6" y="T7"/>
              </a:cxn>
              <a:cxn ang="0">
                <a:pos x="T8" y="T9"/>
              </a:cxn>
              <a:cxn ang="0">
                <a:pos x="T10" y="T11"/>
              </a:cxn>
              <a:cxn ang="0">
                <a:pos x="T12" y="T13"/>
              </a:cxn>
            </a:cxnLst>
            <a:rect l="0" t="0" r="r" b="b"/>
            <a:pathLst>
              <a:path w="657" h="665">
                <a:moveTo>
                  <a:pt x="595" y="437"/>
                </a:moveTo>
                <a:cubicBezTo>
                  <a:pt x="627" y="355"/>
                  <a:pt x="648" y="270"/>
                  <a:pt x="657" y="185"/>
                </a:cubicBezTo>
                <a:cubicBezTo>
                  <a:pt x="189" y="0"/>
                  <a:pt x="189" y="0"/>
                  <a:pt x="189" y="0"/>
                </a:cubicBezTo>
                <a:cubicBezTo>
                  <a:pt x="203" y="87"/>
                  <a:pt x="194" y="179"/>
                  <a:pt x="160" y="266"/>
                </a:cubicBezTo>
                <a:cubicBezTo>
                  <a:pt x="125" y="354"/>
                  <a:pt x="69" y="426"/>
                  <a:pt x="0" y="480"/>
                </a:cubicBezTo>
                <a:cubicBezTo>
                  <a:pt x="468" y="665"/>
                  <a:pt x="468" y="665"/>
                  <a:pt x="468" y="665"/>
                </a:cubicBezTo>
                <a:cubicBezTo>
                  <a:pt x="520" y="596"/>
                  <a:pt x="563" y="520"/>
                  <a:pt x="595" y="43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9" name="Freeform 10">
            <a:extLst>
              <a:ext uri="{FF2B5EF4-FFF2-40B4-BE49-F238E27FC236}">
                <a16:creationId xmlns:a16="http://schemas.microsoft.com/office/drawing/2014/main" id="{81B4EE22-F9F2-41D7-B4F7-0B9258CE3213}"/>
              </a:ext>
            </a:extLst>
          </p:cNvPr>
          <p:cNvSpPr>
            <a:spLocks/>
          </p:cNvSpPr>
          <p:nvPr/>
        </p:nvSpPr>
        <p:spPr bwMode="auto">
          <a:xfrm>
            <a:off x="3397931" y="3901498"/>
            <a:ext cx="215900" cy="217488"/>
          </a:xfrm>
          <a:custGeom>
            <a:avLst/>
            <a:gdLst>
              <a:gd name="T0" fmla="*/ 41 w 656"/>
              <a:gd name="T1" fmla="*/ 283 h 664"/>
              <a:gd name="T2" fmla="*/ 36 w 656"/>
              <a:gd name="T3" fmla="*/ 299 h 664"/>
              <a:gd name="T4" fmla="*/ 0 w 656"/>
              <a:gd name="T5" fmla="*/ 480 h 664"/>
              <a:gd name="T6" fmla="*/ 468 w 656"/>
              <a:gd name="T7" fmla="*/ 664 h 664"/>
              <a:gd name="T8" fmla="*/ 497 w 656"/>
              <a:gd name="T9" fmla="*/ 398 h 664"/>
              <a:gd name="T10" fmla="*/ 656 w 656"/>
              <a:gd name="T11" fmla="*/ 184 h 664"/>
              <a:gd name="T12" fmla="*/ 189 w 656"/>
              <a:gd name="T13" fmla="*/ 0 h 664"/>
              <a:gd name="T14" fmla="*/ 92 w 656"/>
              <a:gd name="T15" fmla="*/ 158 h 664"/>
              <a:gd name="T16" fmla="*/ 85 w 656"/>
              <a:gd name="T17" fmla="*/ 173 h 664"/>
              <a:gd name="T18" fmla="*/ 77 w 656"/>
              <a:gd name="T19" fmla="*/ 189 h 664"/>
              <a:gd name="T20" fmla="*/ 61 w 656"/>
              <a:gd name="T21" fmla="*/ 227 h 664"/>
              <a:gd name="T22" fmla="*/ 47 w 656"/>
              <a:gd name="T23" fmla="*/ 266 h 664"/>
              <a:gd name="T24" fmla="*/ 41 w 656"/>
              <a:gd name="T25" fmla="*/ 28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6" h="664">
                <a:moveTo>
                  <a:pt x="41" y="283"/>
                </a:moveTo>
                <a:cubicBezTo>
                  <a:pt x="40" y="288"/>
                  <a:pt x="38" y="294"/>
                  <a:pt x="36" y="299"/>
                </a:cubicBezTo>
                <a:cubicBezTo>
                  <a:pt x="18" y="359"/>
                  <a:pt x="6" y="419"/>
                  <a:pt x="0" y="480"/>
                </a:cubicBezTo>
                <a:cubicBezTo>
                  <a:pt x="468" y="664"/>
                  <a:pt x="468" y="664"/>
                  <a:pt x="468" y="664"/>
                </a:cubicBezTo>
                <a:cubicBezTo>
                  <a:pt x="454" y="578"/>
                  <a:pt x="462" y="486"/>
                  <a:pt x="497" y="398"/>
                </a:cubicBezTo>
                <a:cubicBezTo>
                  <a:pt x="531" y="311"/>
                  <a:pt x="587" y="238"/>
                  <a:pt x="656" y="184"/>
                </a:cubicBezTo>
                <a:cubicBezTo>
                  <a:pt x="189" y="0"/>
                  <a:pt x="189" y="0"/>
                  <a:pt x="189" y="0"/>
                </a:cubicBezTo>
                <a:cubicBezTo>
                  <a:pt x="152" y="49"/>
                  <a:pt x="119" y="102"/>
                  <a:pt x="92" y="158"/>
                </a:cubicBezTo>
                <a:cubicBezTo>
                  <a:pt x="90" y="163"/>
                  <a:pt x="87" y="168"/>
                  <a:pt x="85" y="173"/>
                </a:cubicBezTo>
                <a:cubicBezTo>
                  <a:pt x="82" y="178"/>
                  <a:pt x="80" y="184"/>
                  <a:pt x="77" y="189"/>
                </a:cubicBezTo>
                <a:cubicBezTo>
                  <a:pt x="72" y="202"/>
                  <a:pt x="66" y="214"/>
                  <a:pt x="61" y="227"/>
                </a:cubicBezTo>
                <a:cubicBezTo>
                  <a:pt x="56" y="240"/>
                  <a:pt x="52" y="253"/>
                  <a:pt x="47" y="266"/>
                </a:cubicBezTo>
                <a:cubicBezTo>
                  <a:pt x="45" y="271"/>
                  <a:pt x="43" y="277"/>
                  <a:pt x="41" y="28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0" name="Line 11">
            <a:extLst>
              <a:ext uri="{FF2B5EF4-FFF2-40B4-BE49-F238E27FC236}">
                <a16:creationId xmlns:a16="http://schemas.microsoft.com/office/drawing/2014/main" id="{C43C3716-A508-4439-B5AF-99A912F2EA23}"/>
              </a:ext>
            </a:extLst>
          </p:cNvPr>
          <p:cNvSpPr>
            <a:spLocks noChangeShapeType="1"/>
          </p:cNvSpPr>
          <p:nvPr/>
        </p:nvSpPr>
        <p:spPr bwMode="auto">
          <a:xfrm>
            <a:off x="3650343" y="397134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Line 12">
            <a:extLst>
              <a:ext uri="{FF2B5EF4-FFF2-40B4-BE49-F238E27FC236}">
                <a16:creationId xmlns:a16="http://schemas.microsoft.com/office/drawing/2014/main" id="{F8C203A5-4CC1-4CE1-9FCB-05A5D144AACC}"/>
              </a:ext>
            </a:extLst>
          </p:cNvPr>
          <p:cNvSpPr>
            <a:spLocks noChangeShapeType="1"/>
          </p:cNvSpPr>
          <p:nvPr/>
        </p:nvSpPr>
        <p:spPr bwMode="auto">
          <a:xfrm>
            <a:off x="3650343" y="3971348"/>
            <a:ext cx="0" cy="0"/>
          </a:xfrm>
          <a:prstGeom prst="line">
            <a:avLst/>
          </a:prstGeom>
          <a:noFill/>
          <a:ln w="1588" cap="flat">
            <a:solidFill>
              <a:srgbClr val="FFF5B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3">
            <a:extLst>
              <a:ext uri="{FF2B5EF4-FFF2-40B4-BE49-F238E27FC236}">
                <a16:creationId xmlns:a16="http://schemas.microsoft.com/office/drawing/2014/main" id="{4C60403B-C8C8-465F-AFC5-7743831906BE}"/>
              </a:ext>
            </a:extLst>
          </p:cNvPr>
          <p:cNvSpPr>
            <a:spLocks/>
          </p:cNvSpPr>
          <p:nvPr/>
        </p:nvSpPr>
        <p:spPr bwMode="auto">
          <a:xfrm>
            <a:off x="3663043" y="4257098"/>
            <a:ext cx="0" cy="0"/>
          </a:xfrm>
          <a:custGeom>
            <a:avLst/>
            <a:gdLst/>
            <a:ahLst/>
            <a:cxnLst>
              <a:cxn ang="0">
                <a:pos x="0" y="0"/>
              </a:cxn>
              <a:cxn ang="0">
                <a:pos x="0" y="0"/>
              </a:cxn>
            </a:cxnLst>
            <a:rect l="0" t="0" r="r" b="b"/>
            <a:pathLst>
              <a:path>
                <a:moveTo>
                  <a:pt x="0" y="0"/>
                </a:moveTo>
                <a:cubicBezTo>
                  <a:pt x="0" y="0"/>
                  <a:pt x="0" y="0"/>
                  <a:pt x="0" y="0"/>
                </a:cubicBezTo>
              </a:path>
            </a:pathLst>
          </a:custGeom>
          <a:solidFill>
            <a:srgbClr val="FC7BAB"/>
          </a:solidFill>
          <a:ln w="1588" cap="flat">
            <a:solidFill>
              <a:srgbClr val="FFF5B8"/>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3" name="Freeform 14">
            <a:extLst>
              <a:ext uri="{FF2B5EF4-FFF2-40B4-BE49-F238E27FC236}">
                <a16:creationId xmlns:a16="http://schemas.microsoft.com/office/drawing/2014/main" id="{C81599E1-F11D-4958-848C-0CFAC21DF872}"/>
              </a:ext>
            </a:extLst>
          </p:cNvPr>
          <p:cNvSpPr>
            <a:spLocks/>
          </p:cNvSpPr>
          <p:nvPr/>
        </p:nvSpPr>
        <p:spPr bwMode="auto">
          <a:xfrm>
            <a:off x="3663043" y="4257098"/>
            <a:ext cx="0" cy="0"/>
          </a:xfrm>
          <a:custGeom>
            <a:avLst/>
            <a:gdLst/>
            <a:ahLst/>
            <a:cxnLst>
              <a:cxn ang="0">
                <a:pos x="0" y="0"/>
              </a:cxn>
              <a:cxn ang="0">
                <a:pos x="0" y="0"/>
              </a:cxn>
            </a:cxnLst>
            <a:rect l="0" t="0" r="r" b="b"/>
            <a:pathLst>
              <a:path>
                <a:moveTo>
                  <a:pt x="0" y="0"/>
                </a:moveTo>
                <a:cubicBezTo>
                  <a:pt x="0" y="0"/>
                  <a:pt x="0" y="0"/>
                  <a:pt x="0" y="0"/>
                </a:cubicBezTo>
              </a:path>
            </a:pathLst>
          </a:custGeom>
          <a:noFill/>
          <a:ln w="1588" cap="flat">
            <a:solidFill>
              <a:srgbClr val="FFF5B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3" name="矩形 2"/>
          <p:cNvSpPr/>
          <p:nvPr/>
        </p:nvSpPr>
        <p:spPr>
          <a:xfrm>
            <a:off x="590551" y="1386114"/>
            <a:ext cx="2349807" cy="1419519"/>
          </a:xfrm>
          <a:prstGeom prst="rect">
            <a:avLst/>
          </a:prstGeom>
          <a:blipFill dpi="0" rotWithShape="1">
            <a:blip r:embed="rId2" cstate="print">
              <a:extLst>
                <a:ext uri="{28A0092B-C50C-407E-A947-70E740481C1C}">
                  <a14:useLocalDpi xmlns:a14="http://schemas.microsoft.com/office/drawing/2010/main" val="0"/>
                </a:ext>
              </a:extLst>
            </a:blip>
            <a:srcRect/>
            <a:stretch>
              <a:fillRect l="-3088" r="-3088"/>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 name="矩形: 圆角 3"/>
          <p:cNvSpPr/>
          <p:nvPr/>
        </p:nvSpPr>
        <p:spPr>
          <a:xfrm>
            <a:off x="590552" y="2963779"/>
            <a:ext cx="234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zh-CN" altLang="en-US" sz="1600" b="1">
                <a:solidFill>
                  <a:schemeClr val="tx1"/>
                </a:solidFill>
              </a:rPr>
              <a:t>添加标题</a:t>
            </a:r>
          </a:p>
        </p:txBody>
      </p:sp>
      <p:sp>
        <p:nvSpPr>
          <p:cNvPr id="5" name="文本框 12"/>
          <p:cNvSpPr txBox="1"/>
          <p:nvPr/>
        </p:nvSpPr>
        <p:spPr>
          <a:xfrm>
            <a:off x="590550" y="3341223"/>
            <a:ext cx="2349808" cy="1127364"/>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p:txBody>
      </p:sp>
      <p:sp>
        <p:nvSpPr>
          <p:cNvPr id="6" name="矩形 5"/>
          <p:cNvSpPr/>
          <p:nvPr/>
        </p:nvSpPr>
        <p:spPr>
          <a:xfrm>
            <a:off x="3348265" y="1386114"/>
            <a:ext cx="2349807" cy="1419519"/>
          </a:xfrm>
          <a:prstGeom prst="rect">
            <a:avLst/>
          </a:prstGeom>
          <a:blipFill dpi="0" rotWithShape="1">
            <a:blip r:embed="rId2" cstate="print">
              <a:extLst>
                <a:ext uri="{28A0092B-C50C-407E-A947-70E740481C1C}">
                  <a14:useLocalDpi xmlns:a14="http://schemas.microsoft.com/office/drawing/2010/main" val="0"/>
                </a:ext>
              </a:extLst>
            </a:blip>
            <a:srcRect/>
            <a:stretch>
              <a:fillRect l="-3088" r="-3088"/>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noProof="1"/>
          </a:p>
        </p:txBody>
      </p:sp>
      <p:sp>
        <p:nvSpPr>
          <p:cNvPr id="7" name="矩形: 圆角 6"/>
          <p:cNvSpPr/>
          <p:nvPr/>
        </p:nvSpPr>
        <p:spPr>
          <a:xfrm>
            <a:off x="3348266" y="2963779"/>
            <a:ext cx="234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zh-CN" altLang="en-US" sz="1600" b="1">
                <a:solidFill>
                  <a:schemeClr val="tx1"/>
                </a:solidFill>
              </a:rPr>
              <a:t>添加标题</a:t>
            </a:r>
          </a:p>
        </p:txBody>
      </p:sp>
      <p:sp>
        <p:nvSpPr>
          <p:cNvPr id="8" name="文本框 12"/>
          <p:cNvSpPr txBox="1"/>
          <p:nvPr/>
        </p:nvSpPr>
        <p:spPr>
          <a:xfrm>
            <a:off x="3348264" y="3341223"/>
            <a:ext cx="2349808" cy="1127364"/>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a:p>
            <a:pPr>
              <a:lnSpc>
                <a:spcPct val="130000"/>
              </a:lnSpc>
              <a:spcBef>
                <a:spcPts val="600"/>
              </a:spcBef>
              <a:spcAft>
                <a:spcPts val="600"/>
              </a:spcAft>
            </a:pPr>
            <a:endParaRPr lang="en-US" altLang="zh-CN" sz="1200">
              <a:solidFill>
                <a:schemeClr val="tx1">
                  <a:lumMod val="75000"/>
                  <a:lumOff val="25000"/>
                </a:schemeClr>
              </a:solidFill>
            </a:endParaRPr>
          </a:p>
        </p:txBody>
      </p:sp>
      <p:sp>
        <p:nvSpPr>
          <p:cNvPr id="11" name="矩形: 圆角 10"/>
          <p:cNvSpPr/>
          <p:nvPr/>
        </p:nvSpPr>
        <p:spPr>
          <a:xfrm>
            <a:off x="6115080" y="1205640"/>
            <a:ext cx="2351533" cy="52076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tx1"/>
                </a:solidFill>
              </a:rPr>
              <a:t>添加标题</a:t>
            </a:r>
          </a:p>
        </p:txBody>
      </p:sp>
      <p:sp>
        <p:nvSpPr>
          <p:cNvPr id="12" name="文本框 12"/>
          <p:cNvSpPr txBox="1"/>
          <p:nvPr/>
        </p:nvSpPr>
        <p:spPr>
          <a:xfrm>
            <a:off x="6105979" y="1670165"/>
            <a:ext cx="2592922" cy="279842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a:p>
            <a:pPr>
              <a:lnSpc>
                <a:spcPct val="150000"/>
              </a:lnSpc>
              <a:spcBef>
                <a:spcPts val="600"/>
              </a:spcBef>
              <a:spcAft>
                <a:spcPts val="600"/>
              </a:spcAft>
            </a:pPr>
            <a:endParaRPr lang="en-US" altLang="zh-CN" sz="1200">
              <a:solidFill>
                <a:schemeClr val="tx1">
                  <a:lumMod val="75000"/>
                  <a:lumOff val="2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11" name="椭圆 10"/>
          <p:cNvSpPr/>
          <p:nvPr/>
        </p:nvSpPr>
        <p:spPr>
          <a:xfrm>
            <a:off x="1662900" y="1733337"/>
            <a:ext cx="1017788" cy="1017786"/>
          </a:xfrm>
          <a:prstGeom prst="ellipse">
            <a:avLst/>
          </a:prstGeom>
          <a:blipFill dpi="0" rotWithShape="1">
            <a:blip r:embed="rId2">
              <a:extLst>
                <a:ext uri="{28A0092B-C50C-407E-A947-70E740481C1C}">
                  <a14:useLocalDpi xmlns:a14="http://schemas.microsoft.com/office/drawing/2010/main" val="0"/>
                </a:ext>
              </a:extLst>
            </a:blip>
            <a:srcRect/>
            <a:stretch>
              <a:fillRect l="-550878" t="-199430" r="-207246" b="-188818"/>
            </a:stretch>
          </a:blipFill>
          <a:ln w="127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zh-CN" altLang="en-US" sz="2400">
              <a:solidFill>
                <a:schemeClr val="tx1">
                  <a:lumMod val="75000"/>
                  <a:lumOff val="25000"/>
                </a:schemeClr>
              </a:solidFill>
            </a:endParaRPr>
          </a:p>
        </p:txBody>
      </p:sp>
      <p:sp>
        <p:nvSpPr>
          <p:cNvPr id="14" name="椭圆 13"/>
          <p:cNvSpPr/>
          <p:nvPr/>
        </p:nvSpPr>
        <p:spPr>
          <a:xfrm>
            <a:off x="3369425" y="1854423"/>
            <a:ext cx="1485756" cy="1485756"/>
          </a:xfrm>
          <a:prstGeom prst="ellipse">
            <a:avLst/>
          </a:prstGeom>
          <a:blipFill dpi="0" rotWithShape="1">
            <a:blip r:embed="rId2">
              <a:extLst>
                <a:ext uri="{28A0092B-C50C-407E-A947-70E740481C1C}">
                  <a14:useLocalDpi xmlns:a14="http://schemas.microsoft.com/office/drawing/2010/main" val="0"/>
                </a:ext>
              </a:extLst>
            </a:blip>
            <a:srcRect/>
            <a:stretch>
              <a:fillRect l="-331917" t="-167297" r="-37879" b="1"/>
            </a:stretch>
          </a:blipFill>
          <a:ln w="127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zh-CN" altLang="en-US" sz="2400">
              <a:solidFill>
                <a:schemeClr val="tx1">
                  <a:lumMod val="75000"/>
                  <a:lumOff val="25000"/>
                </a:schemeClr>
              </a:solidFill>
            </a:endParaRPr>
          </a:p>
        </p:txBody>
      </p:sp>
      <p:sp>
        <p:nvSpPr>
          <p:cNvPr id="17" name="椭圆 16"/>
          <p:cNvSpPr/>
          <p:nvPr/>
        </p:nvSpPr>
        <p:spPr>
          <a:xfrm>
            <a:off x="5572512" y="987906"/>
            <a:ext cx="1011566" cy="1011564"/>
          </a:xfrm>
          <a:prstGeom prst="ellipse">
            <a:avLst/>
          </a:prstGeom>
          <a:blipFill dpi="0" rotWithShape="1">
            <a:blip r:embed="rId2">
              <a:extLst>
                <a:ext uri="{28A0092B-C50C-407E-A947-70E740481C1C}">
                  <a14:useLocalDpi xmlns:a14="http://schemas.microsoft.com/office/drawing/2010/main" val="0"/>
                </a:ext>
              </a:extLst>
            </a:blip>
            <a:srcRect/>
            <a:stretch>
              <a:fillRect l="-550878" t="-199430" r="-207246" b="-188818"/>
            </a:stretch>
          </a:blipFill>
          <a:ln w="127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zh-CN" altLang="en-US" sz="2400">
              <a:solidFill>
                <a:schemeClr val="tx1">
                  <a:lumMod val="75000"/>
                  <a:lumOff val="25000"/>
                </a:schemeClr>
              </a:solidFill>
            </a:endParaRPr>
          </a:p>
        </p:txBody>
      </p:sp>
      <p:sp>
        <p:nvSpPr>
          <p:cNvPr id="20" name="椭圆 19"/>
          <p:cNvSpPr/>
          <p:nvPr/>
        </p:nvSpPr>
        <p:spPr>
          <a:xfrm>
            <a:off x="6113657" y="3175480"/>
            <a:ext cx="1396792" cy="1396790"/>
          </a:xfrm>
          <a:prstGeom prst="ellipse">
            <a:avLst/>
          </a:prstGeom>
          <a:blipFill dpi="0" rotWithShape="1">
            <a:blip r:embed="rId2">
              <a:extLst>
                <a:ext uri="{28A0092B-C50C-407E-A947-70E740481C1C}">
                  <a14:useLocalDpi xmlns:a14="http://schemas.microsoft.com/office/drawing/2010/main" val="0"/>
                </a:ext>
              </a:extLst>
            </a:blip>
            <a:srcRect/>
            <a:stretch>
              <a:fillRect l="-331917" t="-167297" r="-37879" b="1"/>
            </a:stretch>
          </a:blipFill>
          <a:ln w="127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zh-CN" altLang="en-US" sz="2400">
              <a:solidFill>
                <a:schemeClr val="tx1">
                  <a:lumMod val="75000"/>
                  <a:lumOff val="25000"/>
                </a:schemeClr>
              </a:solidFill>
            </a:endParaRPr>
          </a:p>
        </p:txBody>
      </p:sp>
      <p:sp>
        <p:nvSpPr>
          <p:cNvPr id="23" name="椭圆 22"/>
          <p:cNvSpPr/>
          <p:nvPr/>
        </p:nvSpPr>
        <p:spPr>
          <a:xfrm>
            <a:off x="1906808" y="3254627"/>
            <a:ext cx="1464088" cy="1464088"/>
          </a:xfrm>
          <a:prstGeom prst="ellipse">
            <a:avLst/>
          </a:prstGeom>
          <a:blipFill dpi="0" rotWithShape="1">
            <a:blip r:embed="rId2">
              <a:extLst>
                <a:ext uri="{28A0092B-C50C-407E-A947-70E740481C1C}">
                  <a14:useLocalDpi xmlns:a14="http://schemas.microsoft.com/office/drawing/2010/main" val="0"/>
                </a:ext>
              </a:extLst>
            </a:blip>
            <a:srcRect/>
            <a:stretch>
              <a:fillRect l="-331917" t="-167297" r="-37879" b="1"/>
            </a:stretch>
          </a:blipFill>
          <a:ln w="127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zh-CN" altLang="en-US" sz="2400">
              <a:solidFill>
                <a:schemeClr val="tx1">
                  <a:lumMod val="75000"/>
                  <a:lumOff val="25000"/>
                </a:schemeClr>
              </a:solidFill>
            </a:endParaRPr>
          </a:p>
        </p:txBody>
      </p:sp>
      <p:sp>
        <p:nvSpPr>
          <p:cNvPr id="34" name="文本框 12"/>
          <p:cNvSpPr txBox="1"/>
          <p:nvPr/>
        </p:nvSpPr>
        <p:spPr>
          <a:xfrm>
            <a:off x="6627620" y="1451924"/>
            <a:ext cx="2034306" cy="66529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请在这里添加内容描述请在这里添加内容这里添加内容</a:t>
            </a:r>
            <a:endParaRPr lang="en-US" altLang="zh-CN" sz="1200">
              <a:solidFill>
                <a:schemeClr val="tx1">
                  <a:lumMod val="75000"/>
                  <a:lumOff val="25000"/>
                </a:schemeClr>
              </a:solidFill>
            </a:endParaRPr>
          </a:p>
        </p:txBody>
      </p:sp>
      <p:sp>
        <p:nvSpPr>
          <p:cNvPr id="35" name="文本框 12"/>
          <p:cNvSpPr txBox="1"/>
          <p:nvPr/>
        </p:nvSpPr>
        <p:spPr>
          <a:xfrm>
            <a:off x="4954549" y="2348739"/>
            <a:ext cx="2034306" cy="66529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请在这里添加内容描述请在这里添加内容这里添加内容</a:t>
            </a:r>
            <a:endParaRPr lang="en-US" altLang="zh-CN" sz="1200">
              <a:solidFill>
                <a:schemeClr val="tx1">
                  <a:lumMod val="75000"/>
                  <a:lumOff val="25000"/>
                </a:schemeClr>
              </a:solidFill>
            </a:endParaRPr>
          </a:p>
        </p:txBody>
      </p:sp>
      <p:sp>
        <p:nvSpPr>
          <p:cNvPr id="36" name="文本框 12"/>
          <p:cNvSpPr txBox="1"/>
          <p:nvPr/>
        </p:nvSpPr>
        <p:spPr>
          <a:xfrm>
            <a:off x="3450113" y="3870374"/>
            <a:ext cx="2034306" cy="66529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请在这里添加内容描述请在这里添加内容这里添加内容</a:t>
            </a:r>
            <a:endParaRPr lang="en-US" altLang="zh-CN" sz="1200">
              <a:solidFill>
                <a:schemeClr val="tx1">
                  <a:lumMod val="75000"/>
                  <a:lumOff val="25000"/>
                </a:schemeClr>
              </a:solidFill>
            </a:endParaRPr>
          </a:p>
        </p:txBody>
      </p:sp>
      <p:sp>
        <p:nvSpPr>
          <p:cNvPr id="38" name="文本框 12"/>
          <p:cNvSpPr txBox="1"/>
          <p:nvPr/>
        </p:nvSpPr>
        <p:spPr>
          <a:xfrm>
            <a:off x="424116" y="2751123"/>
            <a:ext cx="2034306" cy="66529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请在这里添加内容描述请在这里添加内容这里添加内容</a:t>
            </a:r>
            <a:endParaRPr lang="en-US" altLang="zh-CN" sz="1200">
              <a:solidFill>
                <a:schemeClr val="tx1">
                  <a:lumMod val="75000"/>
                  <a:lumOff val="25000"/>
                </a:schemeClr>
              </a:solidFill>
            </a:endParaRPr>
          </a:p>
        </p:txBody>
      </p:sp>
      <p:sp>
        <p:nvSpPr>
          <p:cNvPr id="39" name="文本框 12"/>
          <p:cNvSpPr txBox="1"/>
          <p:nvPr/>
        </p:nvSpPr>
        <p:spPr>
          <a:xfrm>
            <a:off x="1003948" y="974017"/>
            <a:ext cx="2034306" cy="66529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请在这里添加内容描述请在这里添加内容这里添加内容</a:t>
            </a:r>
            <a:endParaRPr lang="en-US" altLang="zh-CN" sz="1200">
              <a:solidFill>
                <a:schemeClr val="tx1">
                  <a:lumMod val="75000"/>
                  <a:lumOff val="25000"/>
                </a:schemeClr>
              </a:solidFill>
            </a:endParaRPr>
          </a:p>
        </p:txBody>
      </p:sp>
      <p:pic>
        <p:nvPicPr>
          <p:cNvPr id="21" name="图片 20">
            <a:extLst>
              <a:ext uri="{FF2B5EF4-FFF2-40B4-BE49-F238E27FC236}">
                <a16:creationId xmlns:a16="http://schemas.microsoft.com/office/drawing/2014/main" id="{DE695327-F0A0-422C-9C5D-A1367EB427E3}"/>
              </a:ext>
            </a:extLst>
          </p:cNvPr>
          <p:cNvPicPr>
            <a:picLocks noChangeAspect="1"/>
          </p:cNvPicPr>
          <p:nvPr/>
        </p:nvPicPr>
        <p:blipFill rotWithShape="1">
          <a:blip r:embed="rId3"/>
          <a:srcRect l="55139" t="26498" r="38611" b="64247"/>
          <a:stretch/>
        </p:blipFill>
        <p:spPr>
          <a:xfrm>
            <a:off x="4914982" y="1564331"/>
            <a:ext cx="571500" cy="482600"/>
          </a:xfrm>
          <a:prstGeom prst="rect">
            <a:avLst/>
          </a:prstGeom>
        </p:spPr>
      </p:pic>
      <p:pic>
        <p:nvPicPr>
          <p:cNvPr id="22" name="图片 21">
            <a:extLst>
              <a:ext uri="{FF2B5EF4-FFF2-40B4-BE49-F238E27FC236}">
                <a16:creationId xmlns:a16="http://schemas.microsoft.com/office/drawing/2014/main" id="{30C0C2E3-8BEA-46F3-9459-E28B2E323D35}"/>
              </a:ext>
            </a:extLst>
          </p:cNvPr>
          <p:cNvPicPr>
            <a:picLocks noChangeAspect="1"/>
          </p:cNvPicPr>
          <p:nvPr/>
        </p:nvPicPr>
        <p:blipFill rotWithShape="1">
          <a:blip r:embed="rId3"/>
          <a:srcRect l="18194" t="52558" r="75139" b="37457"/>
          <a:stretch/>
        </p:blipFill>
        <p:spPr>
          <a:xfrm>
            <a:off x="790109" y="3946481"/>
            <a:ext cx="386576" cy="330201"/>
          </a:xfrm>
          <a:prstGeom prst="rect">
            <a:avLst/>
          </a:prstGeom>
        </p:spPr>
      </p:pic>
      <p:pic>
        <p:nvPicPr>
          <p:cNvPr id="25" name="图片 24">
            <a:extLst>
              <a:ext uri="{FF2B5EF4-FFF2-40B4-BE49-F238E27FC236}">
                <a16:creationId xmlns:a16="http://schemas.microsoft.com/office/drawing/2014/main" id="{A47B7EC1-44D8-4712-8A07-F8120320D02D}"/>
              </a:ext>
            </a:extLst>
          </p:cNvPr>
          <p:cNvPicPr>
            <a:picLocks noChangeAspect="1"/>
          </p:cNvPicPr>
          <p:nvPr/>
        </p:nvPicPr>
        <p:blipFill rotWithShape="1">
          <a:blip r:embed="rId3"/>
          <a:srcRect l="73056" t="26318" r="21875" b="64005"/>
          <a:stretch/>
        </p:blipFill>
        <p:spPr>
          <a:xfrm>
            <a:off x="5397686" y="3135046"/>
            <a:ext cx="463550" cy="5046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2" name="椭圆 1"/>
          <p:cNvSpPr/>
          <p:nvPr/>
        </p:nvSpPr>
        <p:spPr>
          <a:xfrm>
            <a:off x="816428" y="1455058"/>
            <a:ext cx="725715" cy="72571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007306" y="1645936"/>
            <a:ext cx="343959" cy="343959"/>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 name="椭圆 6"/>
          <p:cNvSpPr/>
          <p:nvPr/>
        </p:nvSpPr>
        <p:spPr>
          <a:xfrm>
            <a:off x="1730828" y="1455058"/>
            <a:ext cx="725715" cy="72571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645228" y="1455058"/>
            <a:ext cx="725715" cy="72571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KSO_Shape"/>
          <p:cNvSpPr/>
          <p:nvPr/>
        </p:nvSpPr>
        <p:spPr bwMode="auto">
          <a:xfrm>
            <a:off x="1921706" y="1645936"/>
            <a:ext cx="343959" cy="343959"/>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13" name="KSO_Shape"/>
          <p:cNvSpPr/>
          <p:nvPr/>
        </p:nvSpPr>
        <p:spPr bwMode="auto">
          <a:xfrm>
            <a:off x="2899452" y="1645936"/>
            <a:ext cx="217267" cy="34395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14" name="矩形: 圆角 13"/>
          <p:cNvSpPr/>
          <p:nvPr/>
        </p:nvSpPr>
        <p:spPr>
          <a:xfrm>
            <a:off x="787400" y="2493700"/>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chemeClr val="accent1"/>
                </a:solidFill>
              </a:rPr>
              <a:t>添加标题</a:t>
            </a:r>
          </a:p>
        </p:txBody>
      </p:sp>
      <p:sp>
        <p:nvSpPr>
          <p:cNvPr id="15" name="文本框 12"/>
          <p:cNvSpPr txBox="1"/>
          <p:nvPr/>
        </p:nvSpPr>
        <p:spPr>
          <a:xfrm>
            <a:off x="778298" y="2836674"/>
            <a:ext cx="3777770" cy="160832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这里添加内容请在这里添加内容请在这里添加内容描述请在这里添加内容描述请在这里添加内容这里添加内容请在这里添加内容请在这里添加内容描述请在这里添加内容描述请在这里添加内容这里添加内容</a:t>
            </a:r>
            <a:endParaRPr lang="en-US" altLang="zh-CN" sz="1200">
              <a:solidFill>
                <a:schemeClr val="tx1">
                  <a:lumMod val="75000"/>
                  <a:lumOff val="25000"/>
                </a:schemeClr>
              </a:solidFill>
            </a:endParaRPr>
          </a:p>
          <a:p>
            <a:pPr>
              <a:lnSpc>
                <a:spcPct val="150000"/>
              </a:lnSpc>
              <a:spcBef>
                <a:spcPts val="600"/>
              </a:spcBef>
              <a:spcAft>
                <a:spcPts val="600"/>
              </a:spcAft>
            </a:pPr>
            <a:endParaRPr lang="en-US" altLang="zh-CN" sz="1200">
              <a:solidFill>
                <a:schemeClr val="tx1">
                  <a:lumMod val="75000"/>
                  <a:lumOff val="25000"/>
                </a:schemeClr>
              </a:solidFill>
            </a:endParaRPr>
          </a:p>
        </p:txBody>
      </p:sp>
      <p:sp>
        <p:nvSpPr>
          <p:cNvPr id="16" name="矩形: 圆角 15"/>
          <p:cNvSpPr/>
          <p:nvPr/>
        </p:nvSpPr>
        <p:spPr>
          <a:xfrm>
            <a:off x="4819394" y="1455058"/>
            <a:ext cx="1419806"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chemeClr val="accent2"/>
                </a:solidFill>
              </a:rPr>
              <a:t>添加标题</a:t>
            </a:r>
          </a:p>
        </p:txBody>
      </p:sp>
      <p:sp>
        <p:nvSpPr>
          <p:cNvPr id="17" name="文本框 12"/>
          <p:cNvSpPr txBox="1"/>
          <p:nvPr/>
        </p:nvSpPr>
        <p:spPr>
          <a:xfrm>
            <a:off x="4810292" y="1798032"/>
            <a:ext cx="3777770" cy="160832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这里添加内容请在这里添加内容请在这里添加内容描述请在这里添加内容描述请在这里添加内容这里添加内容请在这里添加内容请在这里添加内容描述请在这里添加内容描述请在这里添加内容这里添加内容</a:t>
            </a:r>
            <a:endParaRPr lang="en-US" altLang="zh-CN" sz="1200">
              <a:solidFill>
                <a:schemeClr val="tx1">
                  <a:lumMod val="75000"/>
                  <a:lumOff val="25000"/>
                </a:schemeClr>
              </a:solidFill>
            </a:endParaRPr>
          </a:p>
          <a:p>
            <a:pPr>
              <a:lnSpc>
                <a:spcPct val="150000"/>
              </a:lnSpc>
              <a:spcBef>
                <a:spcPts val="600"/>
              </a:spcBef>
              <a:spcAft>
                <a:spcPts val="600"/>
              </a:spcAft>
            </a:pPr>
            <a:endParaRPr lang="en-US" altLang="zh-CN" sz="1200">
              <a:solidFill>
                <a:schemeClr val="tx1">
                  <a:lumMod val="75000"/>
                  <a:lumOff val="25000"/>
                </a:schemeClr>
              </a:solidFill>
            </a:endParaRPr>
          </a:p>
        </p:txBody>
      </p:sp>
      <p:sp>
        <p:nvSpPr>
          <p:cNvPr id="20" name="椭圆 19"/>
          <p:cNvSpPr/>
          <p:nvPr/>
        </p:nvSpPr>
        <p:spPr>
          <a:xfrm>
            <a:off x="4839320" y="3487564"/>
            <a:ext cx="725715" cy="7257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753720" y="3487564"/>
            <a:ext cx="725715" cy="7257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668120" y="3487564"/>
            <a:ext cx="725715" cy="7257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KSO_Shape"/>
          <p:cNvSpPr/>
          <p:nvPr/>
        </p:nvSpPr>
        <p:spPr bwMode="auto">
          <a:xfrm>
            <a:off x="5030198" y="3680162"/>
            <a:ext cx="343959" cy="34051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28" name="KSO_Shape"/>
          <p:cNvSpPr/>
          <p:nvPr/>
        </p:nvSpPr>
        <p:spPr bwMode="auto">
          <a:xfrm>
            <a:off x="5981000" y="3678442"/>
            <a:ext cx="271154" cy="343959"/>
          </a:xfrm>
          <a:custGeom>
            <a:avLst/>
            <a:gdLst>
              <a:gd name="T0" fmla="*/ 1291875 w 1689100"/>
              <a:gd name="T1" fmla="*/ 1431400 h 2144712"/>
              <a:gd name="T2" fmla="*/ 1323171 w 1689100"/>
              <a:gd name="T3" fmla="*/ 1410472 h 2144712"/>
              <a:gd name="T4" fmla="*/ 1341291 w 1689100"/>
              <a:gd name="T5" fmla="*/ 1376845 h 2144712"/>
              <a:gd name="T6" fmla="*/ 1341997 w 1689100"/>
              <a:gd name="T7" fmla="*/ 1029523 h 2144712"/>
              <a:gd name="T8" fmla="*/ 1325525 w 1689100"/>
              <a:gd name="T9" fmla="*/ 995190 h 2144712"/>
              <a:gd name="T10" fmla="*/ 1295405 w 1689100"/>
              <a:gd name="T11" fmla="*/ 972616 h 2144712"/>
              <a:gd name="T12" fmla="*/ 399328 w 1689100"/>
              <a:gd name="T13" fmla="*/ 353926 h 2144712"/>
              <a:gd name="T14" fmla="*/ 342146 w 1689100"/>
              <a:gd name="T15" fmla="*/ 437406 h 2144712"/>
              <a:gd name="T16" fmla="*/ 224489 w 1689100"/>
              <a:gd name="T17" fmla="*/ 470327 h 2144712"/>
              <a:gd name="T18" fmla="*/ 148483 w 1689100"/>
              <a:gd name="T19" fmla="*/ 513126 h 2144712"/>
              <a:gd name="T20" fmla="*/ 124952 w 1689100"/>
              <a:gd name="T21" fmla="*/ 560862 h 2144712"/>
              <a:gd name="T22" fmla="*/ 142835 w 1689100"/>
              <a:gd name="T23" fmla="*/ 597311 h 2144712"/>
              <a:gd name="T24" fmla="*/ 216253 w 1689100"/>
              <a:gd name="T25" fmla="*/ 643401 h 2144712"/>
              <a:gd name="T26" fmla="*/ 371796 w 1689100"/>
              <a:gd name="T27" fmla="*/ 685258 h 2144712"/>
              <a:gd name="T28" fmla="*/ 576755 w 1689100"/>
              <a:gd name="T29" fmla="*/ 702895 h 2144712"/>
              <a:gd name="T30" fmla="*/ 789008 w 1689100"/>
              <a:gd name="T31" fmla="*/ 690666 h 2144712"/>
              <a:gd name="T32" fmla="*/ 956081 w 1689100"/>
              <a:gd name="T33" fmla="*/ 653513 h 2144712"/>
              <a:gd name="T34" fmla="*/ 1049266 w 1689100"/>
              <a:gd name="T35" fmla="*/ 603660 h 2144712"/>
              <a:gd name="T36" fmla="*/ 1072091 w 1689100"/>
              <a:gd name="T37" fmla="*/ 568386 h 2144712"/>
              <a:gd name="T38" fmla="*/ 1068797 w 1689100"/>
              <a:gd name="T39" fmla="*/ 537817 h 2144712"/>
              <a:gd name="T40" fmla="*/ 1020087 w 1689100"/>
              <a:gd name="T41" fmla="*/ 492196 h 2144712"/>
              <a:gd name="T42" fmla="*/ 1055620 w 1689100"/>
              <a:gd name="T43" fmla="*/ 448929 h 2144712"/>
              <a:gd name="T44" fmla="*/ 1155158 w 1689100"/>
              <a:gd name="T45" fmla="*/ 489375 h 2144712"/>
              <a:gd name="T46" fmla="*/ 1188337 w 1689100"/>
              <a:gd name="T47" fmla="*/ 534524 h 2144712"/>
              <a:gd name="T48" fmla="*/ 1198455 w 1689100"/>
              <a:gd name="T49" fmla="*/ 808479 h 2144712"/>
              <a:gd name="T50" fmla="*/ 1367646 w 1689100"/>
              <a:gd name="T51" fmla="*/ 831758 h 2144712"/>
              <a:gd name="T52" fmla="*/ 1454712 w 1689100"/>
              <a:gd name="T53" fmla="*/ 903951 h 2144712"/>
              <a:gd name="T54" fmla="*/ 1499187 w 1689100"/>
              <a:gd name="T55" fmla="*/ 1009300 h 2144712"/>
              <a:gd name="T56" fmla="*/ 1491186 w 1689100"/>
              <a:gd name="T57" fmla="*/ 1427638 h 2144712"/>
              <a:gd name="T58" fmla="*/ 1432357 w 1689100"/>
              <a:gd name="T59" fmla="*/ 1524756 h 2144712"/>
              <a:gd name="T60" fmla="*/ 1335172 w 1689100"/>
              <a:gd name="T61" fmla="*/ 1583545 h 2144712"/>
              <a:gd name="T62" fmla="*/ 1197514 w 1689100"/>
              <a:gd name="T63" fmla="*/ 1679017 h 2144712"/>
              <a:gd name="T64" fmla="*/ 1171629 w 1689100"/>
              <a:gd name="T65" fmla="*/ 1737806 h 2144712"/>
              <a:gd name="T66" fmla="*/ 1111859 w 1689100"/>
              <a:gd name="T67" fmla="*/ 1790245 h 2144712"/>
              <a:gd name="T68" fmla="*/ 1022911 w 1689100"/>
              <a:gd name="T69" fmla="*/ 1835159 h 2144712"/>
              <a:gd name="T70" fmla="*/ 859132 w 1689100"/>
              <a:gd name="T71" fmla="*/ 1881485 h 2144712"/>
              <a:gd name="T72" fmla="*/ 568284 w 1689100"/>
              <a:gd name="T73" fmla="*/ 1904765 h 2144712"/>
              <a:gd name="T74" fmla="*/ 288260 w 1689100"/>
              <a:gd name="T75" fmla="*/ 1870668 h 2144712"/>
              <a:gd name="T76" fmla="*/ 155778 w 1689100"/>
              <a:gd name="T77" fmla="*/ 1826929 h 2144712"/>
              <a:gd name="T78" fmla="*/ 72241 w 1689100"/>
              <a:gd name="T79" fmla="*/ 1780369 h 2144712"/>
              <a:gd name="T80" fmla="*/ 18825 w 1689100"/>
              <a:gd name="T81" fmla="*/ 1726519 h 2144712"/>
              <a:gd name="T82" fmla="*/ 0 w 1689100"/>
              <a:gd name="T83" fmla="*/ 1666790 h 2144712"/>
              <a:gd name="T84" fmla="*/ 9648 w 1689100"/>
              <a:gd name="T85" fmla="*/ 535465 h 2144712"/>
              <a:gd name="T86" fmla="*/ 41415 w 1689100"/>
              <a:gd name="T87" fmla="*/ 491021 h 2144712"/>
              <a:gd name="T88" fmla="*/ 155072 w 1689100"/>
              <a:gd name="T89" fmla="*/ 418359 h 2144712"/>
              <a:gd name="T90" fmla="*/ 335794 w 1689100"/>
              <a:gd name="T91" fmla="*/ 364509 h 2144712"/>
              <a:gd name="T92" fmla="*/ 1219497 w 1689100"/>
              <a:gd name="T93" fmla="*/ 87619 h 2144712"/>
              <a:gd name="T94" fmla="*/ 1181919 w 1689100"/>
              <a:gd name="T95" fmla="*/ 202722 h 2144712"/>
              <a:gd name="T96" fmla="*/ 1120383 w 1689100"/>
              <a:gd name="T97" fmla="*/ 283763 h 2144712"/>
              <a:gd name="T98" fmla="*/ 1045695 w 1689100"/>
              <a:gd name="T99" fmla="*/ 337322 h 2144712"/>
              <a:gd name="T100" fmla="*/ 938829 w 1689100"/>
              <a:gd name="T101" fmla="*/ 374906 h 2144712"/>
              <a:gd name="T102" fmla="*/ 822335 w 1689100"/>
              <a:gd name="T103" fmla="*/ 385006 h 2144712"/>
              <a:gd name="T104" fmla="*/ 679300 w 1689100"/>
              <a:gd name="T105" fmla="*/ 408967 h 2144712"/>
              <a:gd name="T106" fmla="*/ 548009 w 1689100"/>
              <a:gd name="T107" fmla="*/ 465813 h 2144712"/>
              <a:gd name="T108" fmla="*/ 484359 w 1689100"/>
              <a:gd name="T109" fmla="*/ 496116 h 2144712"/>
              <a:gd name="T110" fmla="*/ 506437 w 1689100"/>
              <a:gd name="T111" fmla="*/ 362456 h 2144712"/>
              <a:gd name="T112" fmla="*/ 557169 w 1689100"/>
              <a:gd name="T113" fmla="*/ 264971 h 2144712"/>
              <a:gd name="T114" fmla="*/ 626689 w 1689100"/>
              <a:gd name="T115" fmla="*/ 198494 h 2144712"/>
              <a:gd name="T116" fmla="*/ 704197 w 1689100"/>
              <a:gd name="T117" fmla="*/ 157150 h 2144712"/>
              <a:gd name="T118" fmla="*/ 835488 w 1689100"/>
              <a:gd name="T119" fmla="*/ 128492 h 2144712"/>
              <a:gd name="T120" fmla="*/ 940004 w 1689100"/>
              <a:gd name="T121" fmla="*/ 122150 h 2144712"/>
              <a:gd name="T122" fmla="*/ 1105821 w 1689100"/>
              <a:gd name="T123" fmla="*/ 75874 h 2144712"/>
              <a:gd name="T124" fmla="*/ 1202117 w 1689100"/>
              <a:gd name="T125" fmla="*/ 20202 h 214471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89100" h="2144712">
                <a:moveTo>
                  <a:pt x="1347945" y="1087855"/>
                </a:moveTo>
                <a:lnTo>
                  <a:pt x="1347945" y="1617078"/>
                </a:lnTo>
                <a:lnTo>
                  <a:pt x="1422581" y="1617078"/>
                </a:lnTo>
                <a:lnTo>
                  <a:pt x="1427080" y="1616813"/>
                </a:lnTo>
                <a:lnTo>
                  <a:pt x="1431580" y="1616548"/>
                </a:lnTo>
                <a:lnTo>
                  <a:pt x="1436079" y="1616019"/>
                </a:lnTo>
                <a:lnTo>
                  <a:pt x="1440314" y="1615224"/>
                </a:lnTo>
                <a:lnTo>
                  <a:pt x="1444813" y="1614430"/>
                </a:lnTo>
                <a:lnTo>
                  <a:pt x="1449048" y="1613107"/>
                </a:lnTo>
                <a:lnTo>
                  <a:pt x="1453018" y="1611518"/>
                </a:lnTo>
                <a:lnTo>
                  <a:pt x="1456988" y="1609930"/>
                </a:lnTo>
                <a:lnTo>
                  <a:pt x="1460958" y="1608076"/>
                </a:lnTo>
                <a:lnTo>
                  <a:pt x="1464663" y="1606223"/>
                </a:lnTo>
                <a:lnTo>
                  <a:pt x="1468368" y="1604105"/>
                </a:lnTo>
                <a:lnTo>
                  <a:pt x="1472074" y="1601723"/>
                </a:lnTo>
                <a:lnTo>
                  <a:pt x="1475514" y="1599340"/>
                </a:lnTo>
                <a:lnTo>
                  <a:pt x="1478955" y="1596692"/>
                </a:lnTo>
                <a:lnTo>
                  <a:pt x="1482396" y="1594045"/>
                </a:lnTo>
                <a:lnTo>
                  <a:pt x="1485307" y="1590868"/>
                </a:lnTo>
                <a:lnTo>
                  <a:pt x="1488218" y="1587956"/>
                </a:lnTo>
                <a:lnTo>
                  <a:pt x="1490865" y="1584779"/>
                </a:lnTo>
                <a:lnTo>
                  <a:pt x="1493776" y="1581337"/>
                </a:lnTo>
                <a:lnTo>
                  <a:pt x="1496158" y="1577631"/>
                </a:lnTo>
                <a:lnTo>
                  <a:pt x="1498540" y="1574189"/>
                </a:lnTo>
                <a:lnTo>
                  <a:pt x="1500393" y="1570483"/>
                </a:lnTo>
                <a:lnTo>
                  <a:pt x="1502775" y="1566512"/>
                </a:lnTo>
                <a:lnTo>
                  <a:pt x="1504628" y="1562540"/>
                </a:lnTo>
                <a:lnTo>
                  <a:pt x="1505951" y="1558569"/>
                </a:lnTo>
                <a:lnTo>
                  <a:pt x="1507274" y="1554598"/>
                </a:lnTo>
                <a:lnTo>
                  <a:pt x="1508598" y="1550098"/>
                </a:lnTo>
                <a:lnTo>
                  <a:pt x="1509392" y="1545862"/>
                </a:lnTo>
                <a:lnTo>
                  <a:pt x="1510450" y="1541626"/>
                </a:lnTo>
                <a:lnTo>
                  <a:pt x="1510980" y="1537125"/>
                </a:lnTo>
                <a:lnTo>
                  <a:pt x="1511244" y="1532624"/>
                </a:lnTo>
                <a:lnTo>
                  <a:pt x="1511244" y="1528124"/>
                </a:lnTo>
                <a:lnTo>
                  <a:pt x="1511244" y="1177074"/>
                </a:lnTo>
                <a:lnTo>
                  <a:pt x="1511244" y="1172308"/>
                </a:lnTo>
                <a:lnTo>
                  <a:pt x="1510980" y="1167808"/>
                </a:lnTo>
                <a:lnTo>
                  <a:pt x="1510450" y="1163572"/>
                </a:lnTo>
                <a:lnTo>
                  <a:pt x="1509392" y="1159071"/>
                </a:lnTo>
                <a:lnTo>
                  <a:pt x="1508598" y="1154835"/>
                </a:lnTo>
                <a:lnTo>
                  <a:pt x="1507274" y="1150599"/>
                </a:lnTo>
                <a:lnTo>
                  <a:pt x="1505951" y="1146628"/>
                </a:lnTo>
                <a:lnTo>
                  <a:pt x="1504628" y="1142392"/>
                </a:lnTo>
                <a:lnTo>
                  <a:pt x="1502775" y="1138421"/>
                </a:lnTo>
                <a:lnTo>
                  <a:pt x="1500393" y="1134450"/>
                </a:lnTo>
                <a:lnTo>
                  <a:pt x="1498540" y="1130743"/>
                </a:lnTo>
                <a:lnTo>
                  <a:pt x="1496158" y="1127302"/>
                </a:lnTo>
                <a:lnTo>
                  <a:pt x="1493776" y="1123595"/>
                </a:lnTo>
                <a:lnTo>
                  <a:pt x="1490865" y="1120418"/>
                </a:lnTo>
                <a:lnTo>
                  <a:pt x="1488218" y="1117241"/>
                </a:lnTo>
                <a:lnTo>
                  <a:pt x="1485307" y="1114065"/>
                </a:lnTo>
                <a:lnTo>
                  <a:pt x="1482396" y="1111152"/>
                </a:lnTo>
                <a:lnTo>
                  <a:pt x="1478955" y="1108240"/>
                </a:lnTo>
                <a:lnTo>
                  <a:pt x="1475514" y="1105857"/>
                </a:lnTo>
                <a:lnTo>
                  <a:pt x="1472074" y="1103210"/>
                </a:lnTo>
                <a:lnTo>
                  <a:pt x="1468368" y="1100827"/>
                </a:lnTo>
                <a:lnTo>
                  <a:pt x="1464663" y="1098709"/>
                </a:lnTo>
                <a:lnTo>
                  <a:pt x="1460958" y="1096856"/>
                </a:lnTo>
                <a:lnTo>
                  <a:pt x="1456988" y="1095003"/>
                </a:lnTo>
                <a:lnTo>
                  <a:pt x="1453018" y="1093415"/>
                </a:lnTo>
                <a:lnTo>
                  <a:pt x="1449048" y="1091826"/>
                </a:lnTo>
                <a:lnTo>
                  <a:pt x="1444813" y="1090767"/>
                </a:lnTo>
                <a:lnTo>
                  <a:pt x="1440314" y="1089708"/>
                </a:lnTo>
                <a:lnTo>
                  <a:pt x="1436079" y="1089179"/>
                </a:lnTo>
                <a:lnTo>
                  <a:pt x="1431580" y="1088649"/>
                </a:lnTo>
                <a:lnTo>
                  <a:pt x="1427080" y="1088120"/>
                </a:lnTo>
                <a:lnTo>
                  <a:pt x="1422581" y="1087855"/>
                </a:lnTo>
                <a:lnTo>
                  <a:pt x="1347945" y="1087855"/>
                </a:lnTo>
                <a:close/>
                <a:moveTo>
                  <a:pt x="449138" y="398462"/>
                </a:moveTo>
                <a:lnTo>
                  <a:pt x="443845" y="418583"/>
                </a:lnTo>
                <a:lnTo>
                  <a:pt x="441463" y="428908"/>
                </a:lnTo>
                <a:lnTo>
                  <a:pt x="439081" y="439762"/>
                </a:lnTo>
                <a:lnTo>
                  <a:pt x="437228" y="450352"/>
                </a:lnTo>
                <a:lnTo>
                  <a:pt x="435111" y="461471"/>
                </a:lnTo>
                <a:lnTo>
                  <a:pt x="433523" y="472590"/>
                </a:lnTo>
                <a:lnTo>
                  <a:pt x="431935" y="483974"/>
                </a:lnTo>
                <a:lnTo>
                  <a:pt x="415790" y="486622"/>
                </a:lnTo>
                <a:lnTo>
                  <a:pt x="400175" y="489269"/>
                </a:lnTo>
                <a:lnTo>
                  <a:pt x="384824" y="492446"/>
                </a:lnTo>
                <a:lnTo>
                  <a:pt x="369739" y="495358"/>
                </a:lnTo>
                <a:lnTo>
                  <a:pt x="355182" y="498535"/>
                </a:lnTo>
                <a:lnTo>
                  <a:pt x="340625" y="501977"/>
                </a:lnTo>
                <a:lnTo>
                  <a:pt x="326863" y="505419"/>
                </a:lnTo>
                <a:lnTo>
                  <a:pt x="313629" y="509125"/>
                </a:lnTo>
                <a:lnTo>
                  <a:pt x="300396" y="512831"/>
                </a:lnTo>
                <a:lnTo>
                  <a:pt x="287692" y="516803"/>
                </a:lnTo>
                <a:lnTo>
                  <a:pt x="275517" y="520774"/>
                </a:lnTo>
                <a:lnTo>
                  <a:pt x="263607" y="525010"/>
                </a:lnTo>
                <a:lnTo>
                  <a:pt x="252491" y="529510"/>
                </a:lnTo>
                <a:lnTo>
                  <a:pt x="241640" y="533746"/>
                </a:lnTo>
                <a:lnTo>
                  <a:pt x="231318" y="537982"/>
                </a:lnTo>
                <a:lnTo>
                  <a:pt x="221261" y="542747"/>
                </a:lnTo>
                <a:lnTo>
                  <a:pt x="211997" y="547513"/>
                </a:lnTo>
                <a:lnTo>
                  <a:pt x="203263" y="552278"/>
                </a:lnTo>
                <a:lnTo>
                  <a:pt x="194794" y="557044"/>
                </a:lnTo>
                <a:lnTo>
                  <a:pt x="187119" y="562338"/>
                </a:lnTo>
                <a:lnTo>
                  <a:pt x="179973" y="567369"/>
                </a:lnTo>
                <a:lnTo>
                  <a:pt x="173356" y="572663"/>
                </a:lnTo>
                <a:lnTo>
                  <a:pt x="167004" y="577694"/>
                </a:lnTo>
                <a:lnTo>
                  <a:pt x="161976" y="583253"/>
                </a:lnTo>
                <a:lnTo>
                  <a:pt x="156947" y="588548"/>
                </a:lnTo>
                <a:lnTo>
                  <a:pt x="152712" y="594108"/>
                </a:lnTo>
                <a:lnTo>
                  <a:pt x="149007" y="599667"/>
                </a:lnTo>
                <a:lnTo>
                  <a:pt x="145831" y="605492"/>
                </a:lnTo>
                <a:lnTo>
                  <a:pt x="143714" y="611051"/>
                </a:lnTo>
                <a:lnTo>
                  <a:pt x="141861" y="616876"/>
                </a:lnTo>
                <a:lnTo>
                  <a:pt x="140802" y="622965"/>
                </a:lnTo>
                <a:lnTo>
                  <a:pt x="140538" y="628789"/>
                </a:lnTo>
                <a:lnTo>
                  <a:pt x="140538" y="631437"/>
                </a:lnTo>
                <a:lnTo>
                  <a:pt x="140802" y="634349"/>
                </a:lnTo>
                <a:lnTo>
                  <a:pt x="142126" y="639908"/>
                </a:lnTo>
                <a:lnTo>
                  <a:pt x="143714" y="645468"/>
                </a:lnTo>
                <a:lnTo>
                  <a:pt x="146096" y="651028"/>
                </a:lnTo>
                <a:lnTo>
                  <a:pt x="147684" y="654734"/>
                </a:lnTo>
                <a:lnTo>
                  <a:pt x="149801" y="658440"/>
                </a:lnTo>
                <a:lnTo>
                  <a:pt x="152183" y="661617"/>
                </a:lnTo>
                <a:lnTo>
                  <a:pt x="154830" y="665324"/>
                </a:lnTo>
                <a:lnTo>
                  <a:pt x="157476" y="669030"/>
                </a:lnTo>
                <a:lnTo>
                  <a:pt x="160652" y="672472"/>
                </a:lnTo>
                <a:lnTo>
                  <a:pt x="164093" y="676178"/>
                </a:lnTo>
                <a:lnTo>
                  <a:pt x="167798" y="679620"/>
                </a:lnTo>
                <a:lnTo>
                  <a:pt x="171768" y="683062"/>
                </a:lnTo>
                <a:lnTo>
                  <a:pt x="175738" y="686503"/>
                </a:lnTo>
                <a:lnTo>
                  <a:pt x="184737" y="693122"/>
                </a:lnTo>
                <a:lnTo>
                  <a:pt x="194529" y="699741"/>
                </a:lnTo>
                <a:lnTo>
                  <a:pt x="205381" y="706094"/>
                </a:lnTo>
                <a:lnTo>
                  <a:pt x="217026" y="712183"/>
                </a:lnTo>
                <a:lnTo>
                  <a:pt x="229730" y="718537"/>
                </a:lnTo>
                <a:lnTo>
                  <a:pt x="243228" y="724362"/>
                </a:lnTo>
                <a:lnTo>
                  <a:pt x="257520" y="730186"/>
                </a:lnTo>
                <a:lnTo>
                  <a:pt x="272606" y="735746"/>
                </a:lnTo>
                <a:lnTo>
                  <a:pt x="288221" y="741041"/>
                </a:lnTo>
                <a:lnTo>
                  <a:pt x="304631" y="745806"/>
                </a:lnTo>
                <a:lnTo>
                  <a:pt x="321834" y="750836"/>
                </a:lnTo>
                <a:lnTo>
                  <a:pt x="339831" y="755337"/>
                </a:lnTo>
                <a:lnTo>
                  <a:pt x="358623" y="759837"/>
                </a:lnTo>
                <a:lnTo>
                  <a:pt x="377679" y="763809"/>
                </a:lnTo>
                <a:lnTo>
                  <a:pt x="397528" y="767780"/>
                </a:lnTo>
                <a:lnTo>
                  <a:pt x="418172" y="771486"/>
                </a:lnTo>
                <a:lnTo>
                  <a:pt x="439081" y="774663"/>
                </a:lnTo>
                <a:lnTo>
                  <a:pt x="460519" y="777575"/>
                </a:lnTo>
                <a:lnTo>
                  <a:pt x="482486" y="780487"/>
                </a:lnTo>
                <a:lnTo>
                  <a:pt x="504983" y="782870"/>
                </a:lnTo>
                <a:lnTo>
                  <a:pt x="527744" y="784988"/>
                </a:lnTo>
                <a:lnTo>
                  <a:pt x="551300" y="786841"/>
                </a:lnTo>
                <a:lnTo>
                  <a:pt x="575385" y="788430"/>
                </a:lnTo>
                <a:lnTo>
                  <a:pt x="599469" y="789753"/>
                </a:lnTo>
                <a:lnTo>
                  <a:pt x="624083" y="790548"/>
                </a:lnTo>
                <a:lnTo>
                  <a:pt x="648697" y="791342"/>
                </a:lnTo>
                <a:lnTo>
                  <a:pt x="673840" y="791342"/>
                </a:lnTo>
                <a:lnTo>
                  <a:pt x="698984" y="791342"/>
                </a:lnTo>
                <a:lnTo>
                  <a:pt x="723862" y="790548"/>
                </a:lnTo>
                <a:lnTo>
                  <a:pt x="748476" y="789753"/>
                </a:lnTo>
                <a:lnTo>
                  <a:pt x="772561" y="788430"/>
                </a:lnTo>
                <a:lnTo>
                  <a:pt x="796381" y="786841"/>
                </a:lnTo>
                <a:lnTo>
                  <a:pt x="819672" y="784988"/>
                </a:lnTo>
                <a:lnTo>
                  <a:pt x="842962" y="782870"/>
                </a:lnTo>
                <a:lnTo>
                  <a:pt x="865459" y="780487"/>
                </a:lnTo>
                <a:lnTo>
                  <a:pt x="887426" y="777575"/>
                </a:lnTo>
                <a:lnTo>
                  <a:pt x="908864" y="774663"/>
                </a:lnTo>
                <a:lnTo>
                  <a:pt x="929773" y="771486"/>
                </a:lnTo>
                <a:lnTo>
                  <a:pt x="950152" y="767780"/>
                </a:lnTo>
                <a:lnTo>
                  <a:pt x="970266" y="763809"/>
                </a:lnTo>
                <a:lnTo>
                  <a:pt x="989322" y="759837"/>
                </a:lnTo>
                <a:lnTo>
                  <a:pt x="1007849" y="755337"/>
                </a:lnTo>
                <a:lnTo>
                  <a:pt x="1026111" y="750836"/>
                </a:lnTo>
                <a:lnTo>
                  <a:pt x="1043314" y="745806"/>
                </a:lnTo>
                <a:lnTo>
                  <a:pt x="1059724" y="741041"/>
                </a:lnTo>
                <a:lnTo>
                  <a:pt x="1075339" y="735746"/>
                </a:lnTo>
                <a:lnTo>
                  <a:pt x="1090425" y="730186"/>
                </a:lnTo>
                <a:lnTo>
                  <a:pt x="1104717" y="724362"/>
                </a:lnTo>
                <a:lnTo>
                  <a:pt x="1118215" y="718537"/>
                </a:lnTo>
                <a:lnTo>
                  <a:pt x="1130919" y="712183"/>
                </a:lnTo>
                <a:lnTo>
                  <a:pt x="1142564" y="706094"/>
                </a:lnTo>
                <a:lnTo>
                  <a:pt x="1153415" y="699741"/>
                </a:lnTo>
                <a:lnTo>
                  <a:pt x="1163208" y="693122"/>
                </a:lnTo>
                <a:lnTo>
                  <a:pt x="1172207" y="686503"/>
                </a:lnTo>
                <a:lnTo>
                  <a:pt x="1176177" y="683062"/>
                </a:lnTo>
                <a:lnTo>
                  <a:pt x="1180147" y="679620"/>
                </a:lnTo>
                <a:lnTo>
                  <a:pt x="1183852" y="676178"/>
                </a:lnTo>
                <a:lnTo>
                  <a:pt x="1187293" y="672472"/>
                </a:lnTo>
                <a:lnTo>
                  <a:pt x="1190469" y="669030"/>
                </a:lnTo>
                <a:lnTo>
                  <a:pt x="1193115" y="665324"/>
                </a:lnTo>
                <a:lnTo>
                  <a:pt x="1195497" y="661617"/>
                </a:lnTo>
                <a:lnTo>
                  <a:pt x="1198144" y="658440"/>
                </a:lnTo>
                <a:lnTo>
                  <a:pt x="1200261" y="654734"/>
                </a:lnTo>
                <a:lnTo>
                  <a:pt x="1201849" y="651028"/>
                </a:lnTo>
                <a:lnTo>
                  <a:pt x="1204231" y="645468"/>
                </a:lnTo>
                <a:lnTo>
                  <a:pt x="1205819" y="639908"/>
                </a:lnTo>
                <a:lnTo>
                  <a:pt x="1207143" y="634349"/>
                </a:lnTo>
                <a:lnTo>
                  <a:pt x="1207407" y="631437"/>
                </a:lnTo>
                <a:lnTo>
                  <a:pt x="1207407" y="628789"/>
                </a:lnTo>
                <a:lnTo>
                  <a:pt x="1207407" y="625348"/>
                </a:lnTo>
                <a:lnTo>
                  <a:pt x="1207143" y="621906"/>
                </a:lnTo>
                <a:lnTo>
                  <a:pt x="1206349" y="618729"/>
                </a:lnTo>
                <a:lnTo>
                  <a:pt x="1205555" y="615552"/>
                </a:lnTo>
                <a:lnTo>
                  <a:pt x="1204496" y="612110"/>
                </a:lnTo>
                <a:lnTo>
                  <a:pt x="1203437" y="608933"/>
                </a:lnTo>
                <a:lnTo>
                  <a:pt x="1202114" y="605492"/>
                </a:lnTo>
                <a:lnTo>
                  <a:pt x="1200261" y="602579"/>
                </a:lnTo>
                <a:lnTo>
                  <a:pt x="1198409" y="599138"/>
                </a:lnTo>
                <a:lnTo>
                  <a:pt x="1196556" y="595961"/>
                </a:lnTo>
                <a:lnTo>
                  <a:pt x="1191527" y="589607"/>
                </a:lnTo>
                <a:lnTo>
                  <a:pt x="1185969" y="583253"/>
                </a:lnTo>
                <a:lnTo>
                  <a:pt x="1179882" y="577429"/>
                </a:lnTo>
                <a:lnTo>
                  <a:pt x="1172736" y="571340"/>
                </a:lnTo>
                <a:lnTo>
                  <a:pt x="1165061" y="565515"/>
                </a:lnTo>
                <a:lnTo>
                  <a:pt x="1156327" y="559691"/>
                </a:lnTo>
                <a:lnTo>
                  <a:pt x="1147328" y="554131"/>
                </a:lnTo>
                <a:lnTo>
                  <a:pt x="1137271" y="548572"/>
                </a:lnTo>
                <a:lnTo>
                  <a:pt x="1126949" y="543277"/>
                </a:lnTo>
                <a:lnTo>
                  <a:pt x="1115833" y="537982"/>
                </a:lnTo>
                <a:lnTo>
                  <a:pt x="1103658" y="532687"/>
                </a:lnTo>
                <a:lnTo>
                  <a:pt x="1116892" y="529510"/>
                </a:lnTo>
                <a:lnTo>
                  <a:pt x="1130654" y="525274"/>
                </a:lnTo>
                <a:lnTo>
                  <a:pt x="1144417" y="521038"/>
                </a:lnTo>
                <a:lnTo>
                  <a:pt x="1158709" y="516273"/>
                </a:lnTo>
                <a:lnTo>
                  <a:pt x="1172736" y="510978"/>
                </a:lnTo>
                <a:lnTo>
                  <a:pt x="1187293" y="505419"/>
                </a:lnTo>
                <a:lnTo>
                  <a:pt x="1201849" y="498800"/>
                </a:lnTo>
                <a:lnTo>
                  <a:pt x="1216141" y="492181"/>
                </a:lnTo>
                <a:lnTo>
                  <a:pt x="1231492" y="500388"/>
                </a:lnTo>
                <a:lnTo>
                  <a:pt x="1245519" y="509390"/>
                </a:lnTo>
                <a:lnTo>
                  <a:pt x="1259017" y="517861"/>
                </a:lnTo>
                <a:lnTo>
                  <a:pt x="1271721" y="527128"/>
                </a:lnTo>
                <a:lnTo>
                  <a:pt x="1283367" y="536394"/>
                </a:lnTo>
                <a:lnTo>
                  <a:pt x="1288925" y="541424"/>
                </a:lnTo>
                <a:lnTo>
                  <a:pt x="1294218" y="546189"/>
                </a:lnTo>
                <a:lnTo>
                  <a:pt x="1299247" y="550955"/>
                </a:lnTo>
                <a:lnTo>
                  <a:pt x="1304011" y="555985"/>
                </a:lnTo>
                <a:lnTo>
                  <a:pt x="1308775" y="560750"/>
                </a:lnTo>
                <a:lnTo>
                  <a:pt x="1313009" y="565780"/>
                </a:lnTo>
                <a:lnTo>
                  <a:pt x="1316979" y="570810"/>
                </a:lnTo>
                <a:lnTo>
                  <a:pt x="1321214" y="575840"/>
                </a:lnTo>
                <a:lnTo>
                  <a:pt x="1324655" y="580871"/>
                </a:lnTo>
                <a:lnTo>
                  <a:pt x="1328095" y="586165"/>
                </a:lnTo>
                <a:lnTo>
                  <a:pt x="1331271" y="591460"/>
                </a:lnTo>
                <a:lnTo>
                  <a:pt x="1333918" y="596755"/>
                </a:lnTo>
                <a:lnTo>
                  <a:pt x="1336565" y="601785"/>
                </a:lnTo>
                <a:lnTo>
                  <a:pt x="1338947" y="607080"/>
                </a:lnTo>
                <a:lnTo>
                  <a:pt x="1341064" y="612375"/>
                </a:lnTo>
                <a:lnTo>
                  <a:pt x="1342917" y="617935"/>
                </a:lnTo>
                <a:lnTo>
                  <a:pt x="1344505" y="623230"/>
                </a:lnTo>
                <a:lnTo>
                  <a:pt x="1345828" y="628789"/>
                </a:lnTo>
                <a:lnTo>
                  <a:pt x="1346622" y="634349"/>
                </a:lnTo>
                <a:lnTo>
                  <a:pt x="1347416" y="639908"/>
                </a:lnTo>
                <a:lnTo>
                  <a:pt x="1347945" y="645468"/>
                </a:lnTo>
                <a:lnTo>
                  <a:pt x="1347945" y="651028"/>
                </a:lnTo>
                <a:lnTo>
                  <a:pt x="1347945" y="910212"/>
                </a:lnTo>
                <a:lnTo>
                  <a:pt x="1422581" y="910212"/>
                </a:lnTo>
                <a:lnTo>
                  <a:pt x="1436079" y="910477"/>
                </a:lnTo>
                <a:lnTo>
                  <a:pt x="1449577" y="911536"/>
                </a:lnTo>
                <a:lnTo>
                  <a:pt x="1463340" y="913389"/>
                </a:lnTo>
                <a:lnTo>
                  <a:pt x="1476044" y="915771"/>
                </a:lnTo>
                <a:lnTo>
                  <a:pt x="1489012" y="918684"/>
                </a:lnTo>
                <a:lnTo>
                  <a:pt x="1501716" y="922390"/>
                </a:lnTo>
                <a:lnTo>
                  <a:pt x="1514156" y="926626"/>
                </a:lnTo>
                <a:lnTo>
                  <a:pt x="1526066" y="931127"/>
                </a:lnTo>
                <a:lnTo>
                  <a:pt x="1538240" y="936421"/>
                </a:lnTo>
                <a:lnTo>
                  <a:pt x="1549621" y="942246"/>
                </a:lnTo>
                <a:lnTo>
                  <a:pt x="1560737" y="948864"/>
                </a:lnTo>
                <a:lnTo>
                  <a:pt x="1571323" y="956013"/>
                </a:lnTo>
                <a:lnTo>
                  <a:pt x="1581910" y="963425"/>
                </a:lnTo>
                <a:lnTo>
                  <a:pt x="1591967" y="971368"/>
                </a:lnTo>
                <a:lnTo>
                  <a:pt x="1601760" y="979575"/>
                </a:lnTo>
                <a:lnTo>
                  <a:pt x="1611023" y="988311"/>
                </a:lnTo>
                <a:lnTo>
                  <a:pt x="1619757" y="997842"/>
                </a:lnTo>
                <a:lnTo>
                  <a:pt x="1628227" y="1007373"/>
                </a:lnTo>
                <a:lnTo>
                  <a:pt x="1636167" y="1017698"/>
                </a:lnTo>
                <a:lnTo>
                  <a:pt x="1643577" y="1027758"/>
                </a:lnTo>
                <a:lnTo>
                  <a:pt x="1650723" y="1038877"/>
                </a:lnTo>
                <a:lnTo>
                  <a:pt x="1656811" y="1049997"/>
                </a:lnTo>
                <a:lnTo>
                  <a:pt x="1662898" y="1061381"/>
                </a:lnTo>
                <a:lnTo>
                  <a:pt x="1668191" y="1073029"/>
                </a:lnTo>
                <a:lnTo>
                  <a:pt x="1672955" y="1085472"/>
                </a:lnTo>
                <a:lnTo>
                  <a:pt x="1677190" y="1097650"/>
                </a:lnTo>
                <a:lnTo>
                  <a:pt x="1680895" y="1110358"/>
                </a:lnTo>
                <a:lnTo>
                  <a:pt x="1683542" y="1123331"/>
                </a:lnTo>
                <a:lnTo>
                  <a:pt x="1686189" y="1136303"/>
                </a:lnTo>
                <a:lnTo>
                  <a:pt x="1688041" y="1149540"/>
                </a:lnTo>
                <a:lnTo>
                  <a:pt x="1688835" y="1163042"/>
                </a:lnTo>
                <a:lnTo>
                  <a:pt x="1689100" y="1177074"/>
                </a:lnTo>
                <a:lnTo>
                  <a:pt x="1689100" y="1528124"/>
                </a:lnTo>
                <a:lnTo>
                  <a:pt x="1688835" y="1541890"/>
                </a:lnTo>
                <a:lnTo>
                  <a:pt x="1688041" y="1555392"/>
                </a:lnTo>
                <a:lnTo>
                  <a:pt x="1686189" y="1568630"/>
                </a:lnTo>
                <a:lnTo>
                  <a:pt x="1683542" y="1581602"/>
                </a:lnTo>
                <a:lnTo>
                  <a:pt x="1680895" y="1594574"/>
                </a:lnTo>
                <a:lnTo>
                  <a:pt x="1677190" y="1607282"/>
                </a:lnTo>
                <a:lnTo>
                  <a:pt x="1672955" y="1619460"/>
                </a:lnTo>
                <a:lnTo>
                  <a:pt x="1668191" y="1631903"/>
                </a:lnTo>
                <a:lnTo>
                  <a:pt x="1662898" y="1643552"/>
                </a:lnTo>
                <a:lnTo>
                  <a:pt x="1656811" y="1654936"/>
                </a:lnTo>
                <a:lnTo>
                  <a:pt x="1650723" y="1666055"/>
                </a:lnTo>
                <a:lnTo>
                  <a:pt x="1643577" y="1677175"/>
                </a:lnTo>
                <a:lnTo>
                  <a:pt x="1636167" y="1687500"/>
                </a:lnTo>
                <a:lnTo>
                  <a:pt x="1628227" y="1697560"/>
                </a:lnTo>
                <a:lnTo>
                  <a:pt x="1619757" y="1707355"/>
                </a:lnTo>
                <a:lnTo>
                  <a:pt x="1611023" y="1716621"/>
                </a:lnTo>
                <a:lnTo>
                  <a:pt x="1601760" y="1725358"/>
                </a:lnTo>
                <a:lnTo>
                  <a:pt x="1591967" y="1734095"/>
                </a:lnTo>
                <a:lnTo>
                  <a:pt x="1581910" y="1741772"/>
                </a:lnTo>
                <a:lnTo>
                  <a:pt x="1571323" y="1749185"/>
                </a:lnTo>
                <a:lnTo>
                  <a:pt x="1560737" y="1756333"/>
                </a:lnTo>
                <a:lnTo>
                  <a:pt x="1549621" y="1762687"/>
                </a:lnTo>
                <a:lnTo>
                  <a:pt x="1538240" y="1768511"/>
                </a:lnTo>
                <a:lnTo>
                  <a:pt x="1526066" y="1773806"/>
                </a:lnTo>
                <a:lnTo>
                  <a:pt x="1514156" y="1778836"/>
                </a:lnTo>
                <a:lnTo>
                  <a:pt x="1501716" y="1782807"/>
                </a:lnTo>
                <a:lnTo>
                  <a:pt x="1489012" y="1786514"/>
                </a:lnTo>
                <a:lnTo>
                  <a:pt x="1476044" y="1789426"/>
                </a:lnTo>
                <a:lnTo>
                  <a:pt x="1463340" y="1791809"/>
                </a:lnTo>
                <a:lnTo>
                  <a:pt x="1449577" y="1793397"/>
                </a:lnTo>
                <a:lnTo>
                  <a:pt x="1436079" y="1794456"/>
                </a:lnTo>
                <a:lnTo>
                  <a:pt x="1422581" y="1794721"/>
                </a:lnTo>
                <a:lnTo>
                  <a:pt x="1347945" y="1794721"/>
                </a:lnTo>
                <a:lnTo>
                  <a:pt x="1347945" y="1876527"/>
                </a:lnTo>
                <a:lnTo>
                  <a:pt x="1347681" y="1883675"/>
                </a:lnTo>
                <a:lnTo>
                  <a:pt x="1346887" y="1890293"/>
                </a:lnTo>
                <a:lnTo>
                  <a:pt x="1346093" y="1897177"/>
                </a:lnTo>
                <a:lnTo>
                  <a:pt x="1344505" y="1904060"/>
                </a:lnTo>
                <a:lnTo>
                  <a:pt x="1342652" y="1910679"/>
                </a:lnTo>
                <a:lnTo>
                  <a:pt x="1340270" y="1917562"/>
                </a:lnTo>
                <a:lnTo>
                  <a:pt x="1337359" y="1923916"/>
                </a:lnTo>
                <a:lnTo>
                  <a:pt x="1334447" y="1930799"/>
                </a:lnTo>
                <a:lnTo>
                  <a:pt x="1330742" y="1937153"/>
                </a:lnTo>
                <a:lnTo>
                  <a:pt x="1326507" y="1943772"/>
                </a:lnTo>
                <a:lnTo>
                  <a:pt x="1322273" y="1949861"/>
                </a:lnTo>
                <a:lnTo>
                  <a:pt x="1317773" y="1956479"/>
                </a:lnTo>
                <a:lnTo>
                  <a:pt x="1312480" y="1962568"/>
                </a:lnTo>
                <a:lnTo>
                  <a:pt x="1307187" y="1968658"/>
                </a:lnTo>
                <a:lnTo>
                  <a:pt x="1301364" y="1974747"/>
                </a:lnTo>
                <a:lnTo>
                  <a:pt x="1295012" y="1981101"/>
                </a:lnTo>
                <a:lnTo>
                  <a:pt x="1288395" y="1986925"/>
                </a:lnTo>
                <a:lnTo>
                  <a:pt x="1281514" y="1992749"/>
                </a:lnTo>
                <a:lnTo>
                  <a:pt x="1274103" y="1998574"/>
                </a:lnTo>
                <a:lnTo>
                  <a:pt x="1266428" y="2004398"/>
                </a:lnTo>
                <a:lnTo>
                  <a:pt x="1258753" y="2009958"/>
                </a:lnTo>
                <a:lnTo>
                  <a:pt x="1250548" y="2015517"/>
                </a:lnTo>
                <a:lnTo>
                  <a:pt x="1241814" y="2021077"/>
                </a:lnTo>
                <a:lnTo>
                  <a:pt x="1232815" y="2026372"/>
                </a:lnTo>
                <a:lnTo>
                  <a:pt x="1223552" y="2031931"/>
                </a:lnTo>
                <a:lnTo>
                  <a:pt x="1214024" y="2036961"/>
                </a:lnTo>
                <a:lnTo>
                  <a:pt x="1204231" y="2041992"/>
                </a:lnTo>
                <a:lnTo>
                  <a:pt x="1194174" y="2047022"/>
                </a:lnTo>
                <a:lnTo>
                  <a:pt x="1183587" y="2052052"/>
                </a:lnTo>
                <a:lnTo>
                  <a:pt x="1172736" y="2056817"/>
                </a:lnTo>
                <a:lnTo>
                  <a:pt x="1161885" y="2061583"/>
                </a:lnTo>
                <a:lnTo>
                  <a:pt x="1150504" y="2066083"/>
                </a:lnTo>
                <a:lnTo>
                  <a:pt x="1138859" y="2070849"/>
                </a:lnTo>
                <a:lnTo>
                  <a:pt x="1127213" y="2075085"/>
                </a:lnTo>
                <a:lnTo>
                  <a:pt x="1115039" y="2079320"/>
                </a:lnTo>
                <a:lnTo>
                  <a:pt x="1102864" y="2083292"/>
                </a:lnTo>
                <a:lnTo>
                  <a:pt x="1090160" y="2087528"/>
                </a:lnTo>
                <a:lnTo>
                  <a:pt x="1077192" y="2091499"/>
                </a:lnTo>
                <a:lnTo>
                  <a:pt x="1050725" y="2098912"/>
                </a:lnTo>
                <a:lnTo>
                  <a:pt x="1023464" y="2106060"/>
                </a:lnTo>
                <a:lnTo>
                  <a:pt x="995145" y="2112413"/>
                </a:lnTo>
                <a:lnTo>
                  <a:pt x="966297" y="2118238"/>
                </a:lnTo>
                <a:lnTo>
                  <a:pt x="936389" y="2123533"/>
                </a:lnTo>
                <a:lnTo>
                  <a:pt x="905688" y="2128563"/>
                </a:lnTo>
                <a:lnTo>
                  <a:pt x="874458" y="2132799"/>
                </a:lnTo>
                <a:lnTo>
                  <a:pt x="842168" y="2136240"/>
                </a:lnTo>
                <a:lnTo>
                  <a:pt x="809614" y="2139153"/>
                </a:lnTo>
                <a:lnTo>
                  <a:pt x="776531" y="2141800"/>
                </a:lnTo>
                <a:lnTo>
                  <a:pt x="742654" y="2143124"/>
                </a:lnTo>
                <a:lnTo>
                  <a:pt x="708512" y="2144447"/>
                </a:lnTo>
                <a:lnTo>
                  <a:pt x="673840" y="2144712"/>
                </a:lnTo>
                <a:lnTo>
                  <a:pt x="639169" y="2144447"/>
                </a:lnTo>
                <a:lnTo>
                  <a:pt x="604763" y="2143124"/>
                </a:lnTo>
                <a:lnTo>
                  <a:pt x="571415" y="2141800"/>
                </a:lnTo>
                <a:lnTo>
                  <a:pt x="538066" y="2139153"/>
                </a:lnTo>
                <a:lnTo>
                  <a:pt x="505248" y="2136240"/>
                </a:lnTo>
                <a:lnTo>
                  <a:pt x="473488" y="2132799"/>
                </a:lnTo>
                <a:lnTo>
                  <a:pt x="441992" y="2128563"/>
                </a:lnTo>
                <a:lnTo>
                  <a:pt x="411556" y="2123533"/>
                </a:lnTo>
                <a:lnTo>
                  <a:pt x="381648" y="2118238"/>
                </a:lnTo>
                <a:lnTo>
                  <a:pt x="352800" y="2112413"/>
                </a:lnTo>
                <a:lnTo>
                  <a:pt x="324216" y="2106060"/>
                </a:lnTo>
                <a:lnTo>
                  <a:pt x="297220" y="2098912"/>
                </a:lnTo>
                <a:lnTo>
                  <a:pt x="270753" y="2091499"/>
                </a:lnTo>
                <a:lnTo>
                  <a:pt x="257785" y="2087528"/>
                </a:lnTo>
                <a:lnTo>
                  <a:pt x="245081" y="2083292"/>
                </a:lnTo>
                <a:lnTo>
                  <a:pt x="232641" y="2079320"/>
                </a:lnTo>
                <a:lnTo>
                  <a:pt x="220731" y="2075085"/>
                </a:lnTo>
                <a:lnTo>
                  <a:pt x="209086" y="2070849"/>
                </a:lnTo>
                <a:lnTo>
                  <a:pt x="197176" y="2066083"/>
                </a:lnTo>
                <a:lnTo>
                  <a:pt x="185795" y="2061583"/>
                </a:lnTo>
                <a:lnTo>
                  <a:pt x="175209" y="2056817"/>
                </a:lnTo>
                <a:lnTo>
                  <a:pt x="164357" y="2052052"/>
                </a:lnTo>
                <a:lnTo>
                  <a:pt x="153771" y="2047022"/>
                </a:lnTo>
                <a:lnTo>
                  <a:pt x="143714" y="2041992"/>
                </a:lnTo>
                <a:lnTo>
                  <a:pt x="133921" y="2036961"/>
                </a:lnTo>
                <a:lnTo>
                  <a:pt x="124128" y="2031931"/>
                </a:lnTo>
                <a:lnTo>
                  <a:pt x="114865" y="2026372"/>
                </a:lnTo>
                <a:lnTo>
                  <a:pt x="106131" y="2021077"/>
                </a:lnTo>
                <a:lnTo>
                  <a:pt x="97397" y="2015517"/>
                </a:lnTo>
                <a:lnTo>
                  <a:pt x="89192" y="2009958"/>
                </a:lnTo>
                <a:lnTo>
                  <a:pt x="81252" y="2004398"/>
                </a:lnTo>
                <a:lnTo>
                  <a:pt x="73577" y="1998574"/>
                </a:lnTo>
                <a:lnTo>
                  <a:pt x="66166" y="1992749"/>
                </a:lnTo>
                <a:lnTo>
                  <a:pt x="59550" y="1986925"/>
                </a:lnTo>
                <a:lnTo>
                  <a:pt x="52933" y="1981101"/>
                </a:lnTo>
                <a:lnTo>
                  <a:pt x="46581" y="1974747"/>
                </a:lnTo>
                <a:lnTo>
                  <a:pt x="40758" y="1968658"/>
                </a:lnTo>
                <a:lnTo>
                  <a:pt x="35465" y="1962568"/>
                </a:lnTo>
                <a:lnTo>
                  <a:pt x="30172" y="1956479"/>
                </a:lnTo>
                <a:lnTo>
                  <a:pt x="25672" y="1949861"/>
                </a:lnTo>
                <a:lnTo>
                  <a:pt x="21173" y="1943772"/>
                </a:lnTo>
                <a:lnTo>
                  <a:pt x="17203" y="1937153"/>
                </a:lnTo>
                <a:lnTo>
                  <a:pt x="13498" y="1930799"/>
                </a:lnTo>
                <a:lnTo>
                  <a:pt x="10586" y="1923916"/>
                </a:lnTo>
                <a:lnTo>
                  <a:pt x="7675" y="1917562"/>
                </a:lnTo>
                <a:lnTo>
                  <a:pt x="5293" y="1910679"/>
                </a:lnTo>
                <a:lnTo>
                  <a:pt x="3440" y="1904060"/>
                </a:lnTo>
                <a:lnTo>
                  <a:pt x="1852" y="1897177"/>
                </a:lnTo>
                <a:lnTo>
                  <a:pt x="794" y="1890293"/>
                </a:lnTo>
                <a:lnTo>
                  <a:pt x="0" y="1883675"/>
                </a:lnTo>
                <a:lnTo>
                  <a:pt x="0" y="1876527"/>
                </a:lnTo>
                <a:lnTo>
                  <a:pt x="0" y="651028"/>
                </a:lnTo>
                <a:lnTo>
                  <a:pt x="0" y="645468"/>
                </a:lnTo>
                <a:lnTo>
                  <a:pt x="264" y="639908"/>
                </a:lnTo>
                <a:lnTo>
                  <a:pt x="1323" y="634613"/>
                </a:lnTo>
                <a:lnTo>
                  <a:pt x="2117" y="629054"/>
                </a:lnTo>
                <a:lnTo>
                  <a:pt x="3440" y="623759"/>
                </a:lnTo>
                <a:lnTo>
                  <a:pt x="4499" y="618464"/>
                </a:lnTo>
                <a:lnTo>
                  <a:pt x="6352" y="613169"/>
                </a:lnTo>
                <a:lnTo>
                  <a:pt x="8734" y="608139"/>
                </a:lnTo>
                <a:lnTo>
                  <a:pt x="10851" y="602844"/>
                </a:lnTo>
                <a:lnTo>
                  <a:pt x="13233" y="597549"/>
                </a:lnTo>
                <a:lnTo>
                  <a:pt x="16144" y="592255"/>
                </a:lnTo>
                <a:lnTo>
                  <a:pt x="19056" y="587489"/>
                </a:lnTo>
                <a:lnTo>
                  <a:pt x="22232" y="582194"/>
                </a:lnTo>
                <a:lnTo>
                  <a:pt x="25672" y="577164"/>
                </a:lnTo>
                <a:lnTo>
                  <a:pt x="29378" y="572399"/>
                </a:lnTo>
                <a:lnTo>
                  <a:pt x="33348" y="567369"/>
                </a:lnTo>
                <a:lnTo>
                  <a:pt x="37582" y="562338"/>
                </a:lnTo>
                <a:lnTo>
                  <a:pt x="41817" y="557573"/>
                </a:lnTo>
                <a:lnTo>
                  <a:pt x="46581" y="552808"/>
                </a:lnTo>
                <a:lnTo>
                  <a:pt x="51345" y="547778"/>
                </a:lnTo>
                <a:lnTo>
                  <a:pt x="61932" y="538776"/>
                </a:lnTo>
                <a:lnTo>
                  <a:pt x="73048" y="529510"/>
                </a:lnTo>
                <a:lnTo>
                  <a:pt x="84958" y="520509"/>
                </a:lnTo>
                <a:lnTo>
                  <a:pt x="97926" y="511508"/>
                </a:lnTo>
                <a:lnTo>
                  <a:pt x="111954" y="502771"/>
                </a:lnTo>
                <a:lnTo>
                  <a:pt x="126510" y="494564"/>
                </a:lnTo>
                <a:lnTo>
                  <a:pt x="141861" y="486622"/>
                </a:lnTo>
                <a:lnTo>
                  <a:pt x="157741" y="478415"/>
                </a:lnTo>
                <a:lnTo>
                  <a:pt x="174415" y="471002"/>
                </a:lnTo>
                <a:lnTo>
                  <a:pt x="192147" y="463589"/>
                </a:lnTo>
                <a:lnTo>
                  <a:pt x="210145" y="456706"/>
                </a:lnTo>
                <a:lnTo>
                  <a:pt x="228936" y="449558"/>
                </a:lnTo>
                <a:lnTo>
                  <a:pt x="248521" y="442939"/>
                </a:lnTo>
                <a:lnTo>
                  <a:pt x="268636" y="436850"/>
                </a:lnTo>
                <a:lnTo>
                  <a:pt x="289280" y="431026"/>
                </a:lnTo>
                <a:lnTo>
                  <a:pt x="310453" y="425201"/>
                </a:lnTo>
                <a:lnTo>
                  <a:pt x="332421" y="419906"/>
                </a:lnTo>
                <a:lnTo>
                  <a:pt x="354917" y="414876"/>
                </a:lnTo>
                <a:lnTo>
                  <a:pt x="377679" y="410376"/>
                </a:lnTo>
                <a:lnTo>
                  <a:pt x="400969" y="406140"/>
                </a:lnTo>
                <a:lnTo>
                  <a:pt x="424789" y="401904"/>
                </a:lnTo>
                <a:lnTo>
                  <a:pt x="449138" y="398462"/>
                </a:lnTo>
                <a:close/>
                <a:moveTo>
                  <a:pt x="1379537" y="0"/>
                </a:moveTo>
                <a:lnTo>
                  <a:pt x="1379537" y="17719"/>
                </a:lnTo>
                <a:lnTo>
                  <a:pt x="1378480" y="34909"/>
                </a:lnTo>
                <a:lnTo>
                  <a:pt x="1377688" y="51570"/>
                </a:lnTo>
                <a:lnTo>
                  <a:pt x="1376103" y="67702"/>
                </a:lnTo>
                <a:lnTo>
                  <a:pt x="1374254" y="83306"/>
                </a:lnTo>
                <a:lnTo>
                  <a:pt x="1371612" y="98644"/>
                </a:lnTo>
                <a:lnTo>
                  <a:pt x="1368970" y="113454"/>
                </a:lnTo>
                <a:lnTo>
                  <a:pt x="1365800" y="128000"/>
                </a:lnTo>
                <a:lnTo>
                  <a:pt x="1362366" y="141752"/>
                </a:lnTo>
                <a:lnTo>
                  <a:pt x="1358668" y="155504"/>
                </a:lnTo>
                <a:lnTo>
                  <a:pt x="1354441" y="168462"/>
                </a:lnTo>
                <a:lnTo>
                  <a:pt x="1350215" y="181157"/>
                </a:lnTo>
                <a:lnTo>
                  <a:pt x="1345196" y="193586"/>
                </a:lnTo>
                <a:lnTo>
                  <a:pt x="1340441" y="205223"/>
                </a:lnTo>
                <a:lnTo>
                  <a:pt x="1334893" y="217123"/>
                </a:lnTo>
                <a:lnTo>
                  <a:pt x="1329346" y="228231"/>
                </a:lnTo>
                <a:lnTo>
                  <a:pt x="1323270" y="238809"/>
                </a:lnTo>
                <a:lnTo>
                  <a:pt x="1317194" y="249123"/>
                </a:lnTo>
                <a:lnTo>
                  <a:pt x="1310854" y="259173"/>
                </a:lnTo>
                <a:lnTo>
                  <a:pt x="1303986" y="268694"/>
                </a:lnTo>
                <a:lnTo>
                  <a:pt x="1297118" y="277950"/>
                </a:lnTo>
                <a:lnTo>
                  <a:pt x="1290249" y="287206"/>
                </a:lnTo>
                <a:lnTo>
                  <a:pt x="1283117" y="295669"/>
                </a:lnTo>
                <a:lnTo>
                  <a:pt x="1275456" y="303867"/>
                </a:lnTo>
                <a:lnTo>
                  <a:pt x="1268059" y="311801"/>
                </a:lnTo>
                <a:lnTo>
                  <a:pt x="1260135" y="319470"/>
                </a:lnTo>
                <a:lnTo>
                  <a:pt x="1252210" y="326875"/>
                </a:lnTo>
                <a:lnTo>
                  <a:pt x="1244020" y="333751"/>
                </a:lnTo>
                <a:lnTo>
                  <a:pt x="1236095" y="340627"/>
                </a:lnTo>
                <a:lnTo>
                  <a:pt x="1227642" y="346974"/>
                </a:lnTo>
                <a:lnTo>
                  <a:pt x="1219453" y="353057"/>
                </a:lnTo>
                <a:lnTo>
                  <a:pt x="1210736" y="359140"/>
                </a:lnTo>
                <a:lnTo>
                  <a:pt x="1202282" y="364693"/>
                </a:lnTo>
                <a:lnTo>
                  <a:pt x="1193565" y="369718"/>
                </a:lnTo>
                <a:lnTo>
                  <a:pt x="1184847" y="374743"/>
                </a:lnTo>
                <a:lnTo>
                  <a:pt x="1176130" y="379768"/>
                </a:lnTo>
                <a:lnTo>
                  <a:pt x="1167413" y="383999"/>
                </a:lnTo>
                <a:lnTo>
                  <a:pt x="1158431" y="388230"/>
                </a:lnTo>
                <a:lnTo>
                  <a:pt x="1149714" y="392197"/>
                </a:lnTo>
                <a:lnTo>
                  <a:pt x="1140996" y="395900"/>
                </a:lnTo>
                <a:lnTo>
                  <a:pt x="1132279" y="399602"/>
                </a:lnTo>
                <a:lnTo>
                  <a:pt x="1123297" y="403040"/>
                </a:lnTo>
                <a:lnTo>
                  <a:pt x="1106126" y="408859"/>
                </a:lnTo>
                <a:lnTo>
                  <a:pt x="1088956" y="414148"/>
                </a:lnTo>
                <a:lnTo>
                  <a:pt x="1072313" y="418379"/>
                </a:lnTo>
                <a:lnTo>
                  <a:pt x="1055935" y="422082"/>
                </a:lnTo>
                <a:lnTo>
                  <a:pt x="1040085" y="425255"/>
                </a:lnTo>
                <a:lnTo>
                  <a:pt x="1025028" y="427635"/>
                </a:lnTo>
                <a:lnTo>
                  <a:pt x="1010499" y="430015"/>
                </a:lnTo>
                <a:lnTo>
                  <a:pt x="997026" y="431073"/>
                </a:lnTo>
                <a:lnTo>
                  <a:pt x="984346" y="432131"/>
                </a:lnTo>
                <a:lnTo>
                  <a:pt x="972723" y="432660"/>
                </a:lnTo>
                <a:lnTo>
                  <a:pt x="962157" y="432660"/>
                </a:lnTo>
                <a:lnTo>
                  <a:pt x="949477" y="432925"/>
                </a:lnTo>
                <a:lnTo>
                  <a:pt x="937325" y="433189"/>
                </a:lnTo>
                <a:lnTo>
                  <a:pt x="924910" y="433453"/>
                </a:lnTo>
                <a:lnTo>
                  <a:pt x="913022" y="434511"/>
                </a:lnTo>
                <a:lnTo>
                  <a:pt x="901135" y="435040"/>
                </a:lnTo>
                <a:lnTo>
                  <a:pt x="889511" y="436363"/>
                </a:lnTo>
                <a:lnTo>
                  <a:pt x="878152" y="437685"/>
                </a:lnTo>
                <a:lnTo>
                  <a:pt x="866793" y="438743"/>
                </a:lnTo>
                <a:lnTo>
                  <a:pt x="844603" y="442181"/>
                </a:lnTo>
                <a:lnTo>
                  <a:pt x="823470" y="445883"/>
                </a:lnTo>
                <a:lnTo>
                  <a:pt x="803130" y="450644"/>
                </a:lnTo>
                <a:lnTo>
                  <a:pt x="783053" y="455139"/>
                </a:lnTo>
                <a:lnTo>
                  <a:pt x="764033" y="460429"/>
                </a:lnTo>
                <a:lnTo>
                  <a:pt x="745806" y="465982"/>
                </a:lnTo>
                <a:lnTo>
                  <a:pt x="728371" y="472065"/>
                </a:lnTo>
                <a:lnTo>
                  <a:pt x="711729" y="478148"/>
                </a:lnTo>
                <a:lnTo>
                  <a:pt x="695615" y="484759"/>
                </a:lnTo>
                <a:lnTo>
                  <a:pt x="680293" y="491106"/>
                </a:lnTo>
                <a:lnTo>
                  <a:pt x="665764" y="497982"/>
                </a:lnTo>
                <a:lnTo>
                  <a:pt x="652291" y="504329"/>
                </a:lnTo>
                <a:lnTo>
                  <a:pt x="639347" y="511205"/>
                </a:lnTo>
                <a:lnTo>
                  <a:pt x="627460" y="518081"/>
                </a:lnTo>
                <a:lnTo>
                  <a:pt x="616365" y="524428"/>
                </a:lnTo>
                <a:lnTo>
                  <a:pt x="605798" y="531040"/>
                </a:lnTo>
                <a:lnTo>
                  <a:pt x="596024" y="537123"/>
                </a:lnTo>
                <a:lnTo>
                  <a:pt x="587043" y="542941"/>
                </a:lnTo>
                <a:lnTo>
                  <a:pt x="579118" y="548759"/>
                </a:lnTo>
                <a:lnTo>
                  <a:pt x="571985" y="554048"/>
                </a:lnTo>
                <a:lnTo>
                  <a:pt x="559834" y="563040"/>
                </a:lnTo>
                <a:lnTo>
                  <a:pt x="551645" y="570180"/>
                </a:lnTo>
                <a:lnTo>
                  <a:pt x="546361" y="574676"/>
                </a:lnTo>
                <a:lnTo>
                  <a:pt x="544512" y="576263"/>
                </a:lnTo>
                <a:lnTo>
                  <a:pt x="544776" y="558544"/>
                </a:lnTo>
                <a:lnTo>
                  <a:pt x="545569" y="541619"/>
                </a:lnTo>
                <a:lnTo>
                  <a:pt x="546626" y="524957"/>
                </a:lnTo>
                <a:lnTo>
                  <a:pt x="548211" y="508825"/>
                </a:lnTo>
                <a:lnTo>
                  <a:pt x="550060" y="492958"/>
                </a:lnTo>
                <a:lnTo>
                  <a:pt x="552173" y="477883"/>
                </a:lnTo>
                <a:lnTo>
                  <a:pt x="555079" y="463073"/>
                </a:lnTo>
                <a:lnTo>
                  <a:pt x="557985" y="448792"/>
                </a:lnTo>
                <a:lnTo>
                  <a:pt x="561683" y="434776"/>
                </a:lnTo>
                <a:lnTo>
                  <a:pt x="565381" y="421288"/>
                </a:lnTo>
                <a:lnTo>
                  <a:pt x="569608" y="408065"/>
                </a:lnTo>
                <a:lnTo>
                  <a:pt x="574099" y="395371"/>
                </a:lnTo>
                <a:lnTo>
                  <a:pt x="578590" y="382941"/>
                </a:lnTo>
                <a:lnTo>
                  <a:pt x="583873" y="371040"/>
                </a:lnTo>
                <a:lnTo>
                  <a:pt x="589156" y="359669"/>
                </a:lnTo>
                <a:lnTo>
                  <a:pt x="594704" y="348561"/>
                </a:lnTo>
                <a:lnTo>
                  <a:pt x="600779" y="337718"/>
                </a:lnTo>
                <a:lnTo>
                  <a:pt x="607119" y="327404"/>
                </a:lnTo>
                <a:lnTo>
                  <a:pt x="613195" y="317355"/>
                </a:lnTo>
                <a:lnTo>
                  <a:pt x="620063" y="307570"/>
                </a:lnTo>
                <a:lnTo>
                  <a:pt x="626668" y="298313"/>
                </a:lnTo>
                <a:lnTo>
                  <a:pt x="633800" y="289322"/>
                </a:lnTo>
                <a:lnTo>
                  <a:pt x="641197" y="280859"/>
                </a:lnTo>
                <a:lnTo>
                  <a:pt x="648593" y="272396"/>
                </a:lnTo>
                <a:lnTo>
                  <a:pt x="656254" y="264727"/>
                </a:lnTo>
                <a:lnTo>
                  <a:pt x="663915" y="257057"/>
                </a:lnTo>
                <a:lnTo>
                  <a:pt x="671840" y="249652"/>
                </a:lnTo>
                <a:lnTo>
                  <a:pt x="680029" y="242512"/>
                </a:lnTo>
                <a:lnTo>
                  <a:pt x="688218" y="236165"/>
                </a:lnTo>
                <a:lnTo>
                  <a:pt x="696671" y="229553"/>
                </a:lnTo>
                <a:lnTo>
                  <a:pt x="704860" y="223471"/>
                </a:lnTo>
                <a:lnTo>
                  <a:pt x="713314" y="217652"/>
                </a:lnTo>
                <a:lnTo>
                  <a:pt x="721767" y="212099"/>
                </a:lnTo>
                <a:lnTo>
                  <a:pt x="730484" y="206809"/>
                </a:lnTo>
                <a:lnTo>
                  <a:pt x="739466" y="201785"/>
                </a:lnTo>
                <a:lnTo>
                  <a:pt x="747919" y="197024"/>
                </a:lnTo>
                <a:lnTo>
                  <a:pt x="756637" y="192793"/>
                </a:lnTo>
                <a:lnTo>
                  <a:pt x="765618" y="188297"/>
                </a:lnTo>
                <a:lnTo>
                  <a:pt x="774336" y="184330"/>
                </a:lnTo>
                <a:lnTo>
                  <a:pt x="783053" y="180628"/>
                </a:lnTo>
                <a:lnTo>
                  <a:pt x="792035" y="176925"/>
                </a:lnTo>
                <a:lnTo>
                  <a:pt x="800488" y="173487"/>
                </a:lnTo>
                <a:lnTo>
                  <a:pt x="817923" y="167669"/>
                </a:lnTo>
                <a:lnTo>
                  <a:pt x="835094" y="162380"/>
                </a:lnTo>
                <a:lnTo>
                  <a:pt x="851736" y="157884"/>
                </a:lnTo>
                <a:lnTo>
                  <a:pt x="867850" y="154181"/>
                </a:lnTo>
                <a:lnTo>
                  <a:pt x="883964" y="151008"/>
                </a:lnTo>
                <a:lnTo>
                  <a:pt x="899021" y="148628"/>
                </a:lnTo>
                <a:lnTo>
                  <a:pt x="913550" y="146777"/>
                </a:lnTo>
                <a:lnTo>
                  <a:pt x="927023" y="145454"/>
                </a:lnTo>
                <a:lnTo>
                  <a:pt x="939703" y="144661"/>
                </a:lnTo>
                <a:lnTo>
                  <a:pt x="951326" y="143867"/>
                </a:lnTo>
                <a:lnTo>
                  <a:pt x="962157" y="143603"/>
                </a:lnTo>
                <a:lnTo>
                  <a:pt x="974572" y="143603"/>
                </a:lnTo>
                <a:lnTo>
                  <a:pt x="986988" y="143339"/>
                </a:lnTo>
                <a:lnTo>
                  <a:pt x="999140" y="142810"/>
                </a:lnTo>
                <a:lnTo>
                  <a:pt x="1011027" y="142016"/>
                </a:lnTo>
                <a:lnTo>
                  <a:pt x="1023179" y="141223"/>
                </a:lnTo>
                <a:lnTo>
                  <a:pt x="1034538" y="140429"/>
                </a:lnTo>
                <a:lnTo>
                  <a:pt x="1046161" y="139107"/>
                </a:lnTo>
                <a:lnTo>
                  <a:pt x="1057256" y="137520"/>
                </a:lnTo>
                <a:lnTo>
                  <a:pt x="1079446" y="134347"/>
                </a:lnTo>
                <a:lnTo>
                  <a:pt x="1100579" y="130380"/>
                </a:lnTo>
                <a:lnTo>
                  <a:pt x="1121184" y="126149"/>
                </a:lnTo>
                <a:lnTo>
                  <a:pt x="1140996" y="121388"/>
                </a:lnTo>
                <a:lnTo>
                  <a:pt x="1160016" y="116363"/>
                </a:lnTo>
                <a:lnTo>
                  <a:pt x="1178243" y="110545"/>
                </a:lnTo>
                <a:lnTo>
                  <a:pt x="1195678" y="104463"/>
                </a:lnTo>
                <a:lnTo>
                  <a:pt x="1212585" y="98380"/>
                </a:lnTo>
                <a:lnTo>
                  <a:pt x="1228699" y="92033"/>
                </a:lnTo>
                <a:lnTo>
                  <a:pt x="1243756" y="85421"/>
                </a:lnTo>
                <a:lnTo>
                  <a:pt x="1258285" y="78810"/>
                </a:lnTo>
                <a:lnTo>
                  <a:pt x="1271758" y="71934"/>
                </a:lnTo>
                <a:lnTo>
                  <a:pt x="1284702" y="65322"/>
                </a:lnTo>
                <a:lnTo>
                  <a:pt x="1296589" y="58711"/>
                </a:lnTo>
                <a:lnTo>
                  <a:pt x="1307948" y="52099"/>
                </a:lnTo>
                <a:lnTo>
                  <a:pt x="1318515" y="45752"/>
                </a:lnTo>
                <a:lnTo>
                  <a:pt x="1328025" y="39669"/>
                </a:lnTo>
                <a:lnTo>
                  <a:pt x="1337006" y="33322"/>
                </a:lnTo>
                <a:lnTo>
                  <a:pt x="1344931" y="27769"/>
                </a:lnTo>
                <a:lnTo>
                  <a:pt x="1352064" y="22744"/>
                </a:lnTo>
                <a:lnTo>
                  <a:pt x="1363951" y="13488"/>
                </a:lnTo>
                <a:lnTo>
                  <a:pt x="1372669" y="6347"/>
                </a:lnTo>
                <a:lnTo>
                  <a:pt x="1377952" y="1851"/>
                </a:lnTo>
                <a:lnTo>
                  <a:pt x="1379537"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29" name="KSO_Shape"/>
          <p:cNvSpPr/>
          <p:nvPr/>
        </p:nvSpPr>
        <p:spPr bwMode="auto">
          <a:xfrm>
            <a:off x="6863436" y="3737612"/>
            <a:ext cx="335084" cy="225620"/>
          </a:xfrm>
          <a:custGeom>
            <a:avLst/>
            <a:gdLst>
              <a:gd name="T0" fmla="*/ 1566504 w 1258120"/>
              <a:gd name="T1" fmla="*/ 629575 h 847157"/>
              <a:gd name="T2" fmla="*/ 1662187 w 1258120"/>
              <a:gd name="T3" fmla="*/ 766063 h 847157"/>
              <a:gd name="T4" fmla="*/ 1477553 w 1258120"/>
              <a:gd name="T5" fmla="*/ 1027025 h 847157"/>
              <a:gd name="T6" fmla="*/ 1284745 w 1258120"/>
              <a:gd name="T7" fmla="*/ 1072682 h 847157"/>
              <a:gd name="T8" fmla="*/ 1195794 w 1258120"/>
              <a:gd name="T9" fmla="*/ 907838 h 847157"/>
              <a:gd name="T10" fmla="*/ 1175600 w 1258120"/>
              <a:gd name="T11" fmla="*/ 657930 h 847157"/>
              <a:gd name="T12" fmla="*/ 1324173 w 1258120"/>
              <a:gd name="T13" fmla="*/ 493568 h 847157"/>
              <a:gd name="T14" fmla="*/ 1161175 w 1258120"/>
              <a:gd name="T15" fmla="*/ 546913 h 847157"/>
              <a:gd name="T16" fmla="*/ 1086649 w 1258120"/>
              <a:gd name="T17" fmla="*/ 679557 h 847157"/>
              <a:gd name="T18" fmla="*/ 1137134 w 1258120"/>
              <a:gd name="T19" fmla="*/ 989539 h 847157"/>
              <a:gd name="T20" fmla="*/ 1265031 w 1258120"/>
              <a:gd name="T21" fmla="*/ 1153421 h 847157"/>
              <a:gd name="T22" fmla="*/ 1426106 w 1258120"/>
              <a:gd name="T23" fmla="*/ 1148134 h 847157"/>
              <a:gd name="T24" fmla="*/ 1717481 w 1258120"/>
              <a:gd name="T25" fmla="*/ 862663 h 847157"/>
              <a:gd name="T26" fmla="*/ 1736233 w 1258120"/>
              <a:gd name="T27" fmla="*/ 689650 h 847157"/>
              <a:gd name="T28" fmla="*/ 1603047 w 1258120"/>
              <a:gd name="T29" fmla="*/ 557007 h 847157"/>
              <a:gd name="T30" fmla="*/ 878934 w 1258120"/>
              <a:gd name="T31" fmla="*/ 395047 h 847157"/>
              <a:gd name="T32" fmla="*/ 1005871 w 1258120"/>
              <a:gd name="T33" fmla="*/ 497412 h 847157"/>
              <a:gd name="T34" fmla="*/ 926535 w 1258120"/>
              <a:gd name="T35" fmla="*/ 379668 h 847157"/>
              <a:gd name="T36" fmla="*/ 540920 w 1258120"/>
              <a:gd name="T37" fmla="*/ 271054 h 847157"/>
              <a:gd name="T38" fmla="*/ 682761 w 1258120"/>
              <a:gd name="T39" fmla="*/ 424843 h 847157"/>
              <a:gd name="T40" fmla="*/ 578904 w 1258120"/>
              <a:gd name="T41" fmla="*/ 607468 h 847157"/>
              <a:gd name="T42" fmla="*/ 364941 w 1258120"/>
              <a:gd name="T43" fmla="*/ 735305 h 847157"/>
              <a:gd name="T44" fmla="*/ 241851 w 1258120"/>
              <a:gd name="T45" fmla="*/ 654566 h 847157"/>
              <a:gd name="T46" fmla="*/ 209636 w 1258120"/>
              <a:gd name="T47" fmla="*/ 318152 h 847157"/>
              <a:gd name="T48" fmla="*/ 324552 w 1258120"/>
              <a:gd name="T49" fmla="*/ 208577 h 847157"/>
              <a:gd name="T50" fmla="*/ 196174 w 1258120"/>
              <a:gd name="T51" fmla="*/ 176857 h 847157"/>
              <a:gd name="T52" fmla="*/ 113953 w 1258120"/>
              <a:gd name="T53" fmla="*/ 396008 h 847157"/>
              <a:gd name="T54" fmla="*/ 200501 w 1258120"/>
              <a:gd name="T55" fmla="*/ 740592 h 847157"/>
              <a:gd name="T56" fmla="*/ 337053 w 1258120"/>
              <a:gd name="T57" fmla="*/ 817487 h 847157"/>
              <a:gd name="T58" fmla="*/ 570731 w 1258120"/>
              <a:gd name="T59" fmla="*/ 718005 h 847157"/>
              <a:gd name="T60" fmla="*/ 752960 w 1258120"/>
              <a:gd name="T61" fmla="*/ 520481 h 847157"/>
              <a:gd name="T62" fmla="*/ 750556 w 1258120"/>
              <a:gd name="T63" fmla="*/ 370536 h 847157"/>
              <a:gd name="T64" fmla="*/ 624101 w 1258120"/>
              <a:gd name="T65" fmla="*/ 227320 h 847157"/>
              <a:gd name="T66" fmla="*/ 846239 w 1258120"/>
              <a:gd name="T67" fmla="*/ 480 h 847157"/>
              <a:gd name="T68" fmla="*/ 1081360 w 1258120"/>
              <a:gd name="T69" fmla="*/ 125435 h 847157"/>
              <a:gd name="T70" fmla="*/ 1148674 w 1258120"/>
              <a:gd name="T71" fmla="*/ 228281 h 847157"/>
              <a:gd name="T72" fmla="*/ 1089052 w 1258120"/>
              <a:gd name="T73" fmla="*/ 236931 h 847157"/>
              <a:gd name="T74" fmla="*/ 780367 w 1258120"/>
              <a:gd name="T75" fmla="*/ 86986 h 847157"/>
              <a:gd name="T76" fmla="*/ 840950 w 1258120"/>
              <a:gd name="T77" fmla="*/ 248946 h 847157"/>
              <a:gd name="T78" fmla="*/ 1257819 w 1258120"/>
              <a:gd name="T79" fmla="*/ 381589 h 847157"/>
              <a:gd name="T80" fmla="*/ 1579487 w 1258120"/>
              <a:gd name="T81" fmla="*/ 421960 h 847157"/>
              <a:gd name="T82" fmla="*/ 1253973 w 1258120"/>
              <a:gd name="T83" fmla="*/ 102365 h 847157"/>
              <a:gd name="T84" fmla="*/ 1106362 w 1258120"/>
              <a:gd name="T85" fmla="*/ 80739 h 847157"/>
              <a:gd name="T86" fmla="*/ 1138096 w 1258120"/>
              <a:gd name="T87" fmla="*/ 29796 h 847157"/>
              <a:gd name="T88" fmla="*/ 1410239 w 1258120"/>
              <a:gd name="T89" fmla="*/ 50463 h 847157"/>
              <a:gd name="T90" fmla="*/ 1750658 w 1258120"/>
              <a:gd name="T91" fmla="*/ 516155 h 847157"/>
              <a:gd name="T92" fmla="*/ 1870382 w 1258120"/>
              <a:gd name="T93" fmla="*/ 694456 h 847157"/>
              <a:gd name="T94" fmla="*/ 1890095 w 1258120"/>
              <a:gd name="T95" fmla="*/ 832386 h 847157"/>
              <a:gd name="T96" fmla="*/ 1752581 w 1258120"/>
              <a:gd name="T97" fmla="*/ 1025102 h 847157"/>
              <a:gd name="T98" fmla="*/ 1546310 w 1258120"/>
              <a:gd name="T99" fmla="*/ 1213495 h 847157"/>
              <a:gd name="T100" fmla="*/ 1333308 w 1258120"/>
              <a:gd name="T101" fmla="*/ 1282700 h 847157"/>
              <a:gd name="T102" fmla="*/ 1116940 w 1258120"/>
              <a:gd name="T103" fmla="*/ 1184179 h 847157"/>
              <a:gd name="T104" fmla="*/ 984715 w 1258120"/>
              <a:gd name="T105" fmla="*/ 844881 h 847157"/>
              <a:gd name="T106" fmla="*/ 973174 w 1258120"/>
              <a:gd name="T107" fmla="*/ 573347 h 847157"/>
              <a:gd name="T108" fmla="*/ 850085 w 1258120"/>
              <a:gd name="T109" fmla="*/ 582959 h 847157"/>
              <a:gd name="T110" fmla="*/ 594771 w 1258120"/>
              <a:gd name="T111" fmla="*/ 836231 h 847157"/>
              <a:gd name="T112" fmla="*/ 299549 w 1258120"/>
              <a:gd name="T113" fmla="*/ 928984 h 847157"/>
              <a:gd name="T114" fmla="*/ 112991 w 1258120"/>
              <a:gd name="T115" fmla="*/ 814604 h 847157"/>
              <a:gd name="T116" fmla="*/ 16347 w 1258120"/>
              <a:gd name="T117" fmla="*/ 591609 h 847157"/>
              <a:gd name="T118" fmla="*/ 11058 w 1258120"/>
              <a:gd name="T119" fmla="*/ 311905 h 847157"/>
              <a:gd name="T120" fmla="*/ 3846 w 1258120"/>
              <a:gd name="T121" fmla="*/ 167245 h 847157"/>
              <a:gd name="T122" fmla="*/ 118762 w 1258120"/>
              <a:gd name="T123" fmla="*/ 68245 h 847157"/>
              <a:gd name="T124" fmla="*/ 323590 w 1258120"/>
              <a:gd name="T125" fmla="*/ 10092 h 84715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8120" h="847157">
                <a:moveTo>
                  <a:pt x="877064" y="379618"/>
                </a:moveTo>
                <a:lnTo>
                  <a:pt x="886273" y="379618"/>
                </a:lnTo>
                <a:lnTo>
                  <a:pt x="895799" y="379935"/>
                </a:lnTo>
                <a:lnTo>
                  <a:pt x="905326" y="380253"/>
                </a:lnTo>
                <a:lnTo>
                  <a:pt x="915487" y="381205"/>
                </a:lnTo>
                <a:lnTo>
                  <a:pt x="925649" y="382474"/>
                </a:lnTo>
                <a:lnTo>
                  <a:pt x="935810" y="384061"/>
                </a:lnTo>
                <a:lnTo>
                  <a:pt x="945972" y="385966"/>
                </a:lnTo>
                <a:lnTo>
                  <a:pt x="956451" y="388188"/>
                </a:lnTo>
                <a:lnTo>
                  <a:pt x="966612" y="390727"/>
                </a:lnTo>
                <a:lnTo>
                  <a:pt x="977091" y="393266"/>
                </a:lnTo>
                <a:lnTo>
                  <a:pt x="986935" y="396440"/>
                </a:lnTo>
                <a:lnTo>
                  <a:pt x="997097" y="399614"/>
                </a:lnTo>
                <a:lnTo>
                  <a:pt x="1006941" y="403423"/>
                </a:lnTo>
                <a:lnTo>
                  <a:pt x="1016785" y="407550"/>
                </a:lnTo>
                <a:lnTo>
                  <a:pt x="1025676" y="411676"/>
                </a:lnTo>
                <a:lnTo>
                  <a:pt x="1034567" y="415802"/>
                </a:lnTo>
                <a:lnTo>
                  <a:pt x="1042506" y="420246"/>
                </a:lnTo>
                <a:lnTo>
                  <a:pt x="1050127" y="424689"/>
                </a:lnTo>
                <a:lnTo>
                  <a:pt x="1056796" y="429451"/>
                </a:lnTo>
                <a:lnTo>
                  <a:pt x="1063146" y="434212"/>
                </a:lnTo>
                <a:lnTo>
                  <a:pt x="1072673" y="442147"/>
                </a:lnTo>
                <a:lnTo>
                  <a:pt x="1079976" y="449130"/>
                </a:lnTo>
                <a:lnTo>
                  <a:pt x="1085692" y="455795"/>
                </a:lnTo>
                <a:lnTo>
                  <a:pt x="1090138" y="461826"/>
                </a:lnTo>
                <a:lnTo>
                  <a:pt x="1093631" y="467222"/>
                </a:lnTo>
                <a:lnTo>
                  <a:pt x="1095536" y="471983"/>
                </a:lnTo>
                <a:lnTo>
                  <a:pt x="1096806" y="476427"/>
                </a:lnTo>
                <a:lnTo>
                  <a:pt x="1097759" y="480553"/>
                </a:lnTo>
                <a:lnTo>
                  <a:pt x="1098077" y="485631"/>
                </a:lnTo>
                <a:lnTo>
                  <a:pt x="1098394" y="490393"/>
                </a:lnTo>
                <a:lnTo>
                  <a:pt x="1098394" y="495154"/>
                </a:lnTo>
                <a:lnTo>
                  <a:pt x="1098077" y="500550"/>
                </a:lnTo>
                <a:lnTo>
                  <a:pt x="1097759" y="505945"/>
                </a:lnTo>
                <a:lnTo>
                  <a:pt x="1096806" y="511341"/>
                </a:lnTo>
                <a:lnTo>
                  <a:pt x="1095854" y="517055"/>
                </a:lnTo>
                <a:lnTo>
                  <a:pt x="1094266" y="522451"/>
                </a:lnTo>
                <a:lnTo>
                  <a:pt x="1090455" y="534195"/>
                </a:lnTo>
                <a:lnTo>
                  <a:pt x="1086010" y="546256"/>
                </a:lnTo>
                <a:lnTo>
                  <a:pt x="1080612" y="558000"/>
                </a:lnTo>
                <a:lnTo>
                  <a:pt x="1074261" y="570062"/>
                </a:lnTo>
                <a:lnTo>
                  <a:pt x="1066957" y="582440"/>
                </a:lnTo>
                <a:lnTo>
                  <a:pt x="1058701" y="594819"/>
                </a:lnTo>
                <a:lnTo>
                  <a:pt x="1050127" y="606881"/>
                </a:lnTo>
                <a:lnTo>
                  <a:pt x="1040283" y="618942"/>
                </a:lnTo>
                <a:lnTo>
                  <a:pt x="1029804" y="630686"/>
                </a:lnTo>
                <a:lnTo>
                  <a:pt x="1018690" y="642113"/>
                </a:lnTo>
                <a:lnTo>
                  <a:pt x="1006941" y="653222"/>
                </a:lnTo>
                <a:lnTo>
                  <a:pt x="994556" y="663696"/>
                </a:lnTo>
                <a:lnTo>
                  <a:pt x="985347" y="671314"/>
                </a:lnTo>
                <a:lnTo>
                  <a:pt x="975821" y="678297"/>
                </a:lnTo>
                <a:lnTo>
                  <a:pt x="966612" y="684645"/>
                </a:lnTo>
                <a:lnTo>
                  <a:pt x="957086" y="690676"/>
                </a:lnTo>
                <a:lnTo>
                  <a:pt x="947877" y="696072"/>
                </a:lnTo>
                <a:lnTo>
                  <a:pt x="938668" y="700833"/>
                </a:lnTo>
                <a:lnTo>
                  <a:pt x="929777" y="704959"/>
                </a:lnTo>
                <a:lnTo>
                  <a:pt x="920885" y="708768"/>
                </a:lnTo>
                <a:lnTo>
                  <a:pt x="911994" y="711625"/>
                </a:lnTo>
                <a:lnTo>
                  <a:pt x="903738" y="714481"/>
                </a:lnTo>
                <a:lnTo>
                  <a:pt x="896117" y="716068"/>
                </a:lnTo>
                <a:lnTo>
                  <a:pt x="888496" y="717338"/>
                </a:lnTo>
                <a:lnTo>
                  <a:pt x="881192" y="717655"/>
                </a:lnTo>
                <a:lnTo>
                  <a:pt x="874206" y="717338"/>
                </a:lnTo>
                <a:lnTo>
                  <a:pt x="867855" y="716703"/>
                </a:lnTo>
                <a:lnTo>
                  <a:pt x="862139" y="715116"/>
                </a:lnTo>
                <a:lnTo>
                  <a:pt x="860869" y="714799"/>
                </a:lnTo>
                <a:lnTo>
                  <a:pt x="854836" y="711625"/>
                </a:lnTo>
                <a:lnTo>
                  <a:pt x="848485" y="708451"/>
                </a:lnTo>
                <a:lnTo>
                  <a:pt x="845309" y="706546"/>
                </a:lnTo>
                <a:lnTo>
                  <a:pt x="842451" y="704324"/>
                </a:lnTo>
                <a:lnTo>
                  <a:pt x="838958" y="701468"/>
                </a:lnTo>
                <a:lnTo>
                  <a:pt x="836100" y="698611"/>
                </a:lnTo>
                <a:lnTo>
                  <a:pt x="832925" y="695120"/>
                </a:lnTo>
                <a:lnTo>
                  <a:pt x="829750" y="691628"/>
                </a:lnTo>
                <a:lnTo>
                  <a:pt x="826574" y="687502"/>
                </a:lnTo>
                <a:lnTo>
                  <a:pt x="823716" y="682741"/>
                </a:lnTo>
                <a:lnTo>
                  <a:pt x="820223" y="677662"/>
                </a:lnTo>
                <a:lnTo>
                  <a:pt x="817365" y="671949"/>
                </a:lnTo>
                <a:lnTo>
                  <a:pt x="814190" y="665918"/>
                </a:lnTo>
                <a:lnTo>
                  <a:pt x="811332" y="659253"/>
                </a:lnTo>
                <a:lnTo>
                  <a:pt x="806569" y="647191"/>
                </a:lnTo>
                <a:lnTo>
                  <a:pt x="801488" y="635447"/>
                </a:lnTo>
                <a:lnTo>
                  <a:pt x="797360" y="623386"/>
                </a:lnTo>
                <a:lnTo>
                  <a:pt x="793232" y="611642"/>
                </a:lnTo>
                <a:lnTo>
                  <a:pt x="789739" y="599580"/>
                </a:lnTo>
                <a:lnTo>
                  <a:pt x="786246" y="588154"/>
                </a:lnTo>
                <a:lnTo>
                  <a:pt x="783388" y="576092"/>
                </a:lnTo>
                <a:lnTo>
                  <a:pt x="780530" y="564666"/>
                </a:lnTo>
                <a:lnTo>
                  <a:pt x="778307" y="552604"/>
                </a:lnTo>
                <a:lnTo>
                  <a:pt x="776084" y="540860"/>
                </a:lnTo>
                <a:lnTo>
                  <a:pt x="774179" y="528799"/>
                </a:lnTo>
                <a:lnTo>
                  <a:pt x="772591" y="517055"/>
                </a:lnTo>
                <a:lnTo>
                  <a:pt x="771638" y="504993"/>
                </a:lnTo>
                <a:lnTo>
                  <a:pt x="771003" y="492932"/>
                </a:lnTo>
                <a:lnTo>
                  <a:pt x="770051" y="480553"/>
                </a:lnTo>
                <a:lnTo>
                  <a:pt x="770051" y="468492"/>
                </a:lnTo>
                <a:lnTo>
                  <a:pt x="770051" y="463730"/>
                </a:lnTo>
                <a:lnTo>
                  <a:pt x="770368" y="458969"/>
                </a:lnTo>
                <a:lnTo>
                  <a:pt x="771003" y="454843"/>
                </a:lnTo>
                <a:lnTo>
                  <a:pt x="771638" y="450399"/>
                </a:lnTo>
                <a:lnTo>
                  <a:pt x="773544" y="442147"/>
                </a:lnTo>
                <a:lnTo>
                  <a:pt x="776402" y="434529"/>
                </a:lnTo>
                <a:lnTo>
                  <a:pt x="779895" y="427546"/>
                </a:lnTo>
                <a:lnTo>
                  <a:pt x="784023" y="420563"/>
                </a:lnTo>
                <a:lnTo>
                  <a:pt x="788468" y="414850"/>
                </a:lnTo>
                <a:lnTo>
                  <a:pt x="793232" y="409137"/>
                </a:lnTo>
                <a:lnTo>
                  <a:pt x="798948" y="404058"/>
                </a:lnTo>
                <a:lnTo>
                  <a:pt x="804663" y="399614"/>
                </a:lnTo>
                <a:lnTo>
                  <a:pt x="810697" y="395488"/>
                </a:lnTo>
                <a:lnTo>
                  <a:pt x="817048" y="392314"/>
                </a:lnTo>
                <a:lnTo>
                  <a:pt x="823399" y="389140"/>
                </a:lnTo>
                <a:lnTo>
                  <a:pt x="829750" y="386918"/>
                </a:lnTo>
                <a:lnTo>
                  <a:pt x="836418" y="384696"/>
                </a:lnTo>
                <a:lnTo>
                  <a:pt x="842769" y="383109"/>
                </a:lnTo>
                <a:lnTo>
                  <a:pt x="850708" y="381840"/>
                </a:lnTo>
                <a:lnTo>
                  <a:pt x="859281" y="380570"/>
                </a:lnTo>
                <a:lnTo>
                  <a:pt x="867855" y="379935"/>
                </a:lnTo>
                <a:lnTo>
                  <a:pt x="877064" y="379618"/>
                </a:lnTo>
                <a:close/>
                <a:moveTo>
                  <a:pt x="874524" y="325976"/>
                </a:moveTo>
                <a:lnTo>
                  <a:pt x="865632" y="326294"/>
                </a:lnTo>
                <a:lnTo>
                  <a:pt x="857059" y="326928"/>
                </a:lnTo>
                <a:lnTo>
                  <a:pt x="848485" y="327881"/>
                </a:lnTo>
                <a:lnTo>
                  <a:pt x="840229" y="329150"/>
                </a:lnTo>
                <a:lnTo>
                  <a:pt x="831972" y="330737"/>
                </a:lnTo>
                <a:lnTo>
                  <a:pt x="825939" y="332007"/>
                </a:lnTo>
                <a:lnTo>
                  <a:pt x="819906" y="333911"/>
                </a:lnTo>
                <a:lnTo>
                  <a:pt x="813872" y="335816"/>
                </a:lnTo>
                <a:lnTo>
                  <a:pt x="808474" y="337403"/>
                </a:lnTo>
                <a:lnTo>
                  <a:pt x="802758" y="339942"/>
                </a:lnTo>
                <a:lnTo>
                  <a:pt x="797042" y="342164"/>
                </a:lnTo>
                <a:lnTo>
                  <a:pt x="791961" y="344703"/>
                </a:lnTo>
                <a:lnTo>
                  <a:pt x="786563" y="347560"/>
                </a:lnTo>
                <a:lnTo>
                  <a:pt x="781482" y="350734"/>
                </a:lnTo>
                <a:lnTo>
                  <a:pt x="776402" y="353908"/>
                </a:lnTo>
                <a:lnTo>
                  <a:pt x="771638" y="357399"/>
                </a:lnTo>
                <a:lnTo>
                  <a:pt x="766875" y="361208"/>
                </a:lnTo>
                <a:lnTo>
                  <a:pt x="762112" y="365017"/>
                </a:lnTo>
                <a:lnTo>
                  <a:pt x="757984" y="368509"/>
                </a:lnTo>
                <a:lnTo>
                  <a:pt x="753538" y="372635"/>
                </a:lnTo>
                <a:lnTo>
                  <a:pt x="749728" y="377396"/>
                </a:lnTo>
                <a:lnTo>
                  <a:pt x="745600" y="381840"/>
                </a:lnTo>
                <a:lnTo>
                  <a:pt x="742424" y="386601"/>
                </a:lnTo>
                <a:lnTo>
                  <a:pt x="738931" y="391362"/>
                </a:lnTo>
                <a:lnTo>
                  <a:pt x="735756" y="396440"/>
                </a:lnTo>
                <a:lnTo>
                  <a:pt x="732580" y="401519"/>
                </a:lnTo>
                <a:lnTo>
                  <a:pt x="730040" y="406915"/>
                </a:lnTo>
                <a:lnTo>
                  <a:pt x="727499" y="412311"/>
                </a:lnTo>
                <a:lnTo>
                  <a:pt x="725277" y="418024"/>
                </a:lnTo>
                <a:lnTo>
                  <a:pt x="723054" y="424055"/>
                </a:lnTo>
                <a:lnTo>
                  <a:pt x="721466" y="430085"/>
                </a:lnTo>
                <a:lnTo>
                  <a:pt x="719561" y="436116"/>
                </a:lnTo>
                <a:lnTo>
                  <a:pt x="718291" y="442464"/>
                </a:lnTo>
                <a:lnTo>
                  <a:pt x="717656" y="448812"/>
                </a:lnTo>
                <a:lnTo>
                  <a:pt x="717020" y="455478"/>
                </a:lnTo>
                <a:lnTo>
                  <a:pt x="716385" y="462143"/>
                </a:lnTo>
                <a:lnTo>
                  <a:pt x="716068" y="469126"/>
                </a:lnTo>
                <a:lnTo>
                  <a:pt x="716385" y="482457"/>
                </a:lnTo>
                <a:lnTo>
                  <a:pt x="717338" y="495471"/>
                </a:lnTo>
                <a:lnTo>
                  <a:pt x="717973" y="508802"/>
                </a:lnTo>
                <a:lnTo>
                  <a:pt x="719561" y="522133"/>
                </a:lnTo>
                <a:lnTo>
                  <a:pt x="721149" y="535147"/>
                </a:lnTo>
                <a:lnTo>
                  <a:pt x="723054" y="548478"/>
                </a:lnTo>
                <a:lnTo>
                  <a:pt x="725277" y="561492"/>
                </a:lnTo>
                <a:lnTo>
                  <a:pt x="727817" y="574505"/>
                </a:lnTo>
                <a:lnTo>
                  <a:pt x="730675" y="587836"/>
                </a:lnTo>
                <a:lnTo>
                  <a:pt x="734168" y="600850"/>
                </a:lnTo>
                <a:lnTo>
                  <a:pt x="737979" y="613864"/>
                </a:lnTo>
                <a:lnTo>
                  <a:pt x="742107" y="627195"/>
                </a:lnTo>
                <a:lnTo>
                  <a:pt x="746552" y="640208"/>
                </a:lnTo>
                <a:lnTo>
                  <a:pt x="750998" y="653539"/>
                </a:lnTo>
                <a:lnTo>
                  <a:pt x="756396" y="666870"/>
                </a:lnTo>
                <a:lnTo>
                  <a:pt x="761795" y="680202"/>
                </a:lnTo>
                <a:lnTo>
                  <a:pt x="765923" y="689089"/>
                </a:lnTo>
                <a:lnTo>
                  <a:pt x="770051" y="697341"/>
                </a:lnTo>
                <a:lnTo>
                  <a:pt x="774179" y="704959"/>
                </a:lnTo>
                <a:lnTo>
                  <a:pt x="778625" y="711942"/>
                </a:lnTo>
                <a:lnTo>
                  <a:pt x="783388" y="718925"/>
                </a:lnTo>
                <a:lnTo>
                  <a:pt x="787833" y="724956"/>
                </a:lnTo>
                <a:lnTo>
                  <a:pt x="792597" y="730352"/>
                </a:lnTo>
                <a:lnTo>
                  <a:pt x="797360" y="735748"/>
                </a:lnTo>
                <a:lnTo>
                  <a:pt x="802441" y="740509"/>
                </a:lnTo>
                <a:lnTo>
                  <a:pt x="807521" y="744952"/>
                </a:lnTo>
                <a:lnTo>
                  <a:pt x="812920" y="749079"/>
                </a:lnTo>
                <a:lnTo>
                  <a:pt x="818318" y="752888"/>
                </a:lnTo>
                <a:lnTo>
                  <a:pt x="823716" y="756379"/>
                </a:lnTo>
                <a:lnTo>
                  <a:pt x="829432" y="759236"/>
                </a:lnTo>
                <a:lnTo>
                  <a:pt x="835465" y="761775"/>
                </a:lnTo>
                <a:lnTo>
                  <a:pt x="841181" y="764632"/>
                </a:lnTo>
                <a:lnTo>
                  <a:pt x="846580" y="766536"/>
                </a:lnTo>
                <a:lnTo>
                  <a:pt x="852295" y="767806"/>
                </a:lnTo>
                <a:lnTo>
                  <a:pt x="858329" y="769393"/>
                </a:lnTo>
                <a:lnTo>
                  <a:pt x="864045" y="770027"/>
                </a:lnTo>
                <a:lnTo>
                  <a:pt x="870078" y="770980"/>
                </a:lnTo>
                <a:lnTo>
                  <a:pt x="876111" y="771297"/>
                </a:lnTo>
                <a:lnTo>
                  <a:pt x="882462" y="771297"/>
                </a:lnTo>
                <a:lnTo>
                  <a:pt x="888813" y="770980"/>
                </a:lnTo>
                <a:lnTo>
                  <a:pt x="895164" y="770027"/>
                </a:lnTo>
                <a:lnTo>
                  <a:pt x="901515" y="769393"/>
                </a:lnTo>
                <a:lnTo>
                  <a:pt x="908501" y="768123"/>
                </a:lnTo>
                <a:lnTo>
                  <a:pt x="914852" y="766853"/>
                </a:lnTo>
                <a:lnTo>
                  <a:pt x="921521" y="764949"/>
                </a:lnTo>
                <a:lnTo>
                  <a:pt x="928189" y="763045"/>
                </a:lnTo>
                <a:lnTo>
                  <a:pt x="934858" y="760823"/>
                </a:lnTo>
                <a:lnTo>
                  <a:pt x="941844" y="758283"/>
                </a:lnTo>
                <a:lnTo>
                  <a:pt x="955181" y="752253"/>
                </a:lnTo>
                <a:lnTo>
                  <a:pt x="969153" y="745270"/>
                </a:lnTo>
                <a:lnTo>
                  <a:pt x="982490" y="737969"/>
                </a:lnTo>
                <a:lnTo>
                  <a:pt x="996144" y="729717"/>
                </a:lnTo>
                <a:lnTo>
                  <a:pt x="1009163" y="720195"/>
                </a:lnTo>
                <a:lnTo>
                  <a:pt x="1022183" y="710355"/>
                </a:lnTo>
                <a:lnTo>
                  <a:pt x="1035202" y="699563"/>
                </a:lnTo>
                <a:lnTo>
                  <a:pt x="1047904" y="688454"/>
                </a:lnTo>
                <a:lnTo>
                  <a:pt x="1059653" y="677027"/>
                </a:lnTo>
                <a:lnTo>
                  <a:pt x="1071403" y="664649"/>
                </a:lnTo>
                <a:lnTo>
                  <a:pt x="1082199" y="652270"/>
                </a:lnTo>
                <a:lnTo>
                  <a:pt x="1092678" y="638939"/>
                </a:lnTo>
                <a:lnTo>
                  <a:pt x="1102840" y="625608"/>
                </a:lnTo>
                <a:lnTo>
                  <a:pt x="1111731" y="611959"/>
                </a:lnTo>
                <a:lnTo>
                  <a:pt x="1119987" y="598311"/>
                </a:lnTo>
                <a:lnTo>
                  <a:pt x="1127608" y="584027"/>
                </a:lnTo>
                <a:lnTo>
                  <a:pt x="1134277" y="569744"/>
                </a:lnTo>
                <a:lnTo>
                  <a:pt x="1137452" y="562761"/>
                </a:lnTo>
                <a:lnTo>
                  <a:pt x="1139993" y="555461"/>
                </a:lnTo>
                <a:lnTo>
                  <a:pt x="1142533" y="548478"/>
                </a:lnTo>
                <a:lnTo>
                  <a:pt x="1144756" y="541812"/>
                </a:lnTo>
                <a:lnTo>
                  <a:pt x="1146661" y="534512"/>
                </a:lnTo>
                <a:lnTo>
                  <a:pt x="1148249" y="527529"/>
                </a:lnTo>
                <a:lnTo>
                  <a:pt x="1149837" y="520229"/>
                </a:lnTo>
                <a:lnTo>
                  <a:pt x="1150789" y="513246"/>
                </a:lnTo>
                <a:lnTo>
                  <a:pt x="1151742" y="506580"/>
                </a:lnTo>
                <a:lnTo>
                  <a:pt x="1152060" y="499280"/>
                </a:lnTo>
                <a:lnTo>
                  <a:pt x="1152377" y="492614"/>
                </a:lnTo>
                <a:lnTo>
                  <a:pt x="1152060" y="485949"/>
                </a:lnTo>
                <a:lnTo>
                  <a:pt x="1151742" y="478966"/>
                </a:lnTo>
                <a:lnTo>
                  <a:pt x="1150789" y="472300"/>
                </a:lnTo>
                <a:lnTo>
                  <a:pt x="1149837" y="466905"/>
                </a:lnTo>
                <a:lnTo>
                  <a:pt x="1148249" y="461191"/>
                </a:lnTo>
                <a:lnTo>
                  <a:pt x="1146661" y="455478"/>
                </a:lnTo>
                <a:lnTo>
                  <a:pt x="1144438" y="450399"/>
                </a:lnTo>
                <a:lnTo>
                  <a:pt x="1142216" y="445003"/>
                </a:lnTo>
                <a:lnTo>
                  <a:pt x="1139675" y="439925"/>
                </a:lnTo>
                <a:lnTo>
                  <a:pt x="1136500" y="434846"/>
                </a:lnTo>
                <a:lnTo>
                  <a:pt x="1133324" y="430085"/>
                </a:lnTo>
                <a:lnTo>
                  <a:pt x="1129831" y="425324"/>
                </a:lnTo>
                <a:lnTo>
                  <a:pt x="1125703" y="420246"/>
                </a:lnTo>
                <a:lnTo>
                  <a:pt x="1121575" y="415485"/>
                </a:lnTo>
                <a:lnTo>
                  <a:pt x="1117129" y="410724"/>
                </a:lnTo>
                <a:lnTo>
                  <a:pt x="1107603" y="401519"/>
                </a:lnTo>
                <a:lnTo>
                  <a:pt x="1096806" y="392314"/>
                </a:lnTo>
                <a:lnTo>
                  <a:pt x="1091408" y="388188"/>
                </a:lnTo>
                <a:lnTo>
                  <a:pt x="1085375" y="384061"/>
                </a:lnTo>
                <a:lnTo>
                  <a:pt x="1079341" y="379935"/>
                </a:lnTo>
                <a:lnTo>
                  <a:pt x="1072673" y="375809"/>
                </a:lnTo>
                <a:lnTo>
                  <a:pt x="1065687" y="371683"/>
                </a:lnTo>
                <a:lnTo>
                  <a:pt x="1058701" y="367874"/>
                </a:lnTo>
                <a:lnTo>
                  <a:pt x="1043776" y="360891"/>
                </a:lnTo>
                <a:lnTo>
                  <a:pt x="1027581" y="353908"/>
                </a:lnTo>
                <a:lnTo>
                  <a:pt x="1010751" y="347560"/>
                </a:lnTo>
                <a:lnTo>
                  <a:pt x="993604" y="342481"/>
                </a:lnTo>
                <a:lnTo>
                  <a:pt x="975504" y="337403"/>
                </a:lnTo>
                <a:lnTo>
                  <a:pt x="957086" y="333276"/>
                </a:lnTo>
                <a:lnTo>
                  <a:pt x="938668" y="330102"/>
                </a:lnTo>
                <a:lnTo>
                  <a:pt x="920250" y="327881"/>
                </a:lnTo>
                <a:lnTo>
                  <a:pt x="911042" y="326928"/>
                </a:lnTo>
                <a:lnTo>
                  <a:pt x="901515" y="326294"/>
                </a:lnTo>
                <a:lnTo>
                  <a:pt x="892624" y="325976"/>
                </a:lnTo>
                <a:lnTo>
                  <a:pt x="883733" y="325976"/>
                </a:lnTo>
                <a:lnTo>
                  <a:pt x="874524" y="325976"/>
                </a:lnTo>
                <a:close/>
                <a:moveTo>
                  <a:pt x="574124" y="234246"/>
                </a:moveTo>
                <a:lnTo>
                  <a:pt x="576665" y="242816"/>
                </a:lnTo>
                <a:lnTo>
                  <a:pt x="578570" y="251703"/>
                </a:lnTo>
                <a:lnTo>
                  <a:pt x="580475" y="260908"/>
                </a:lnTo>
                <a:lnTo>
                  <a:pt x="581745" y="269795"/>
                </a:lnTo>
                <a:lnTo>
                  <a:pt x="582698" y="278683"/>
                </a:lnTo>
                <a:lnTo>
                  <a:pt x="583016" y="287253"/>
                </a:lnTo>
                <a:lnTo>
                  <a:pt x="583016" y="296457"/>
                </a:lnTo>
                <a:lnTo>
                  <a:pt x="582698" y="305345"/>
                </a:lnTo>
                <a:lnTo>
                  <a:pt x="594765" y="305980"/>
                </a:lnTo>
                <a:lnTo>
                  <a:pt x="600798" y="306932"/>
                </a:lnTo>
                <a:lnTo>
                  <a:pt x="607149" y="307884"/>
                </a:lnTo>
                <a:lnTo>
                  <a:pt x="613183" y="309154"/>
                </a:lnTo>
                <a:lnTo>
                  <a:pt x="619534" y="310423"/>
                </a:lnTo>
                <a:lnTo>
                  <a:pt x="625884" y="312328"/>
                </a:lnTo>
                <a:lnTo>
                  <a:pt x="632235" y="314232"/>
                </a:lnTo>
                <a:lnTo>
                  <a:pt x="638904" y="317089"/>
                </a:lnTo>
                <a:lnTo>
                  <a:pt x="645572" y="319628"/>
                </a:lnTo>
                <a:lnTo>
                  <a:pt x="651923" y="322167"/>
                </a:lnTo>
                <a:lnTo>
                  <a:pt x="657957" y="325659"/>
                </a:lnTo>
                <a:lnTo>
                  <a:pt x="664308" y="328515"/>
                </a:lnTo>
                <a:lnTo>
                  <a:pt x="670024" y="332324"/>
                </a:lnTo>
                <a:lnTo>
                  <a:pt x="675739" y="336133"/>
                </a:lnTo>
                <a:lnTo>
                  <a:pt x="681455" y="339942"/>
                </a:lnTo>
                <a:lnTo>
                  <a:pt x="686536" y="332642"/>
                </a:lnTo>
                <a:lnTo>
                  <a:pt x="692252" y="325976"/>
                </a:lnTo>
                <a:lnTo>
                  <a:pt x="698285" y="319311"/>
                </a:lnTo>
                <a:lnTo>
                  <a:pt x="704636" y="312962"/>
                </a:lnTo>
                <a:lnTo>
                  <a:pt x="710987" y="306932"/>
                </a:lnTo>
                <a:lnTo>
                  <a:pt x="717973" y="300901"/>
                </a:lnTo>
                <a:lnTo>
                  <a:pt x="725277" y="295505"/>
                </a:lnTo>
                <a:lnTo>
                  <a:pt x="732580" y="290427"/>
                </a:lnTo>
                <a:lnTo>
                  <a:pt x="712257" y="285031"/>
                </a:lnTo>
                <a:lnTo>
                  <a:pt x="692569" y="279000"/>
                </a:lnTo>
                <a:lnTo>
                  <a:pt x="671929" y="272652"/>
                </a:lnTo>
                <a:lnTo>
                  <a:pt x="651606" y="265986"/>
                </a:lnTo>
                <a:lnTo>
                  <a:pt x="631918" y="258369"/>
                </a:lnTo>
                <a:lnTo>
                  <a:pt x="611912" y="250751"/>
                </a:lnTo>
                <a:lnTo>
                  <a:pt x="592860" y="242498"/>
                </a:lnTo>
                <a:lnTo>
                  <a:pt x="574124" y="234246"/>
                </a:lnTo>
                <a:close/>
                <a:moveTo>
                  <a:pt x="226728" y="137437"/>
                </a:moveTo>
                <a:lnTo>
                  <a:pt x="234349" y="137754"/>
                </a:lnTo>
                <a:lnTo>
                  <a:pt x="242606" y="138706"/>
                </a:lnTo>
                <a:lnTo>
                  <a:pt x="251179" y="139659"/>
                </a:lnTo>
                <a:lnTo>
                  <a:pt x="260388" y="141563"/>
                </a:lnTo>
                <a:lnTo>
                  <a:pt x="269915" y="143468"/>
                </a:lnTo>
                <a:lnTo>
                  <a:pt x="279441" y="146007"/>
                </a:lnTo>
                <a:lnTo>
                  <a:pt x="289285" y="149181"/>
                </a:lnTo>
                <a:lnTo>
                  <a:pt x="299446" y="152672"/>
                </a:lnTo>
                <a:lnTo>
                  <a:pt x="309608" y="156164"/>
                </a:lnTo>
                <a:lnTo>
                  <a:pt x="319452" y="160290"/>
                </a:lnTo>
                <a:lnTo>
                  <a:pt x="328978" y="164416"/>
                </a:lnTo>
                <a:lnTo>
                  <a:pt x="338822" y="168860"/>
                </a:lnTo>
                <a:lnTo>
                  <a:pt x="348031" y="173939"/>
                </a:lnTo>
                <a:lnTo>
                  <a:pt x="357240" y="179017"/>
                </a:lnTo>
                <a:lnTo>
                  <a:pt x="366131" y="184096"/>
                </a:lnTo>
                <a:lnTo>
                  <a:pt x="374705" y="189491"/>
                </a:lnTo>
                <a:lnTo>
                  <a:pt x="382961" y="195205"/>
                </a:lnTo>
                <a:lnTo>
                  <a:pt x="390900" y="200918"/>
                </a:lnTo>
                <a:lnTo>
                  <a:pt x="398521" y="206314"/>
                </a:lnTo>
                <a:lnTo>
                  <a:pt x="405825" y="212345"/>
                </a:lnTo>
                <a:lnTo>
                  <a:pt x="412493" y="218375"/>
                </a:lnTo>
                <a:lnTo>
                  <a:pt x="418526" y="224406"/>
                </a:lnTo>
                <a:lnTo>
                  <a:pt x="424560" y="230754"/>
                </a:lnTo>
                <a:lnTo>
                  <a:pt x="429958" y="236785"/>
                </a:lnTo>
                <a:lnTo>
                  <a:pt x="434086" y="242181"/>
                </a:lnTo>
                <a:lnTo>
                  <a:pt x="437579" y="247577"/>
                </a:lnTo>
                <a:lnTo>
                  <a:pt x="441072" y="253608"/>
                </a:lnTo>
                <a:lnTo>
                  <a:pt x="444248" y="259956"/>
                </a:lnTo>
                <a:lnTo>
                  <a:pt x="446788" y="266621"/>
                </a:lnTo>
                <a:lnTo>
                  <a:pt x="449011" y="273604"/>
                </a:lnTo>
                <a:lnTo>
                  <a:pt x="450916" y="280587"/>
                </a:lnTo>
                <a:lnTo>
                  <a:pt x="451869" y="288205"/>
                </a:lnTo>
                <a:lnTo>
                  <a:pt x="452186" y="295505"/>
                </a:lnTo>
                <a:lnTo>
                  <a:pt x="451869" y="303123"/>
                </a:lnTo>
                <a:lnTo>
                  <a:pt x="450916" y="310423"/>
                </a:lnTo>
                <a:lnTo>
                  <a:pt x="449328" y="318358"/>
                </a:lnTo>
                <a:lnTo>
                  <a:pt x="446788" y="325976"/>
                </a:lnTo>
                <a:lnTo>
                  <a:pt x="442978" y="333911"/>
                </a:lnTo>
                <a:lnTo>
                  <a:pt x="440755" y="337403"/>
                </a:lnTo>
                <a:lnTo>
                  <a:pt x="438532" y="341212"/>
                </a:lnTo>
                <a:lnTo>
                  <a:pt x="435992" y="345021"/>
                </a:lnTo>
                <a:lnTo>
                  <a:pt x="432816" y="348829"/>
                </a:lnTo>
                <a:lnTo>
                  <a:pt x="424560" y="358034"/>
                </a:lnTo>
                <a:lnTo>
                  <a:pt x="416621" y="367556"/>
                </a:lnTo>
                <a:lnTo>
                  <a:pt x="408365" y="376126"/>
                </a:lnTo>
                <a:lnTo>
                  <a:pt x="399791" y="384696"/>
                </a:lnTo>
                <a:lnTo>
                  <a:pt x="391217" y="392949"/>
                </a:lnTo>
                <a:lnTo>
                  <a:pt x="382326" y="401201"/>
                </a:lnTo>
                <a:lnTo>
                  <a:pt x="373117" y="409137"/>
                </a:lnTo>
                <a:lnTo>
                  <a:pt x="363908" y="417072"/>
                </a:lnTo>
                <a:lnTo>
                  <a:pt x="354382" y="424372"/>
                </a:lnTo>
                <a:lnTo>
                  <a:pt x="344856" y="431672"/>
                </a:lnTo>
                <a:lnTo>
                  <a:pt x="334694" y="438655"/>
                </a:lnTo>
                <a:lnTo>
                  <a:pt x="324533" y="445321"/>
                </a:lnTo>
                <a:lnTo>
                  <a:pt x="313736" y="452304"/>
                </a:lnTo>
                <a:lnTo>
                  <a:pt x="302939" y="458652"/>
                </a:lnTo>
                <a:lnTo>
                  <a:pt x="291825" y="465000"/>
                </a:lnTo>
                <a:lnTo>
                  <a:pt x="280394" y="471348"/>
                </a:lnTo>
                <a:lnTo>
                  <a:pt x="274043" y="474205"/>
                </a:lnTo>
                <a:lnTo>
                  <a:pt x="267692" y="477379"/>
                </a:lnTo>
                <a:lnTo>
                  <a:pt x="261658" y="479918"/>
                </a:lnTo>
                <a:lnTo>
                  <a:pt x="255942" y="481823"/>
                </a:lnTo>
                <a:lnTo>
                  <a:pt x="250862" y="483092"/>
                </a:lnTo>
                <a:lnTo>
                  <a:pt x="245463" y="484679"/>
                </a:lnTo>
                <a:lnTo>
                  <a:pt x="241018" y="485631"/>
                </a:lnTo>
                <a:lnTo>
                  <a:pt x="236572" y="486266"/>
                </a:lnTo>
                <a:lnTo>
                  <a:pt x="232126" y="486266"/>
                </a:lnTo>
                <a:lnTo>
                  <a:pt x="227998" y="486266"/>
                </a:lnTo>
                <a:lnTo>
                  <a:pt x="224188" y="486266"/>
                </a:lnTo>
                <a:lnTo>
                  <a:pt x="220377" y="485949"/>
                </a:lnTo>
                <a:lnTo>
                  <a:pt x="213391" y="484362"/>
                </a:lnTo>
                <a:lnTo>
                  <a:pt x="207040" y="482775"/>
                </a:lnTo>
                <a:lnTo>
                  <a:pt x="205770" y="482457"/>
                </a:lnTo>
                <a:lnTo>
                  <a:pt x="200054" y="479918"/>
                </a:lnTo>
                <a:lnTo>
                  <a:pt x="194656" y="476427"/>
                </a:lnTo>
                <a:lnTo>
                  <a:pt x="189258" y="472300"/>
                </a:lnTo>
                <a:lnTo>
                  <a:pt x="184177" y="467539"/>
                </a:lnTo>
                <a:lnTo>
                  <a:pt x="178779" y="461826"/>
                </a:lnTo>
                <a:lnTo>
                  <a:pt x="174015" y="455478"/>
                </a:lnTo>
                <a:lnTo>
                  <a:pt x="168617" y="448495"/>
                </a:lnTo>
                <a:lnTo>
                  <a:pt x="164171" y="440560"/>
                </a:lnTo>
                <a:lnTo>
                  <a:pt x="159726" y="432307"/>
                </a:lnTo>
                <a:lnTo>
                  <a:pt x="155280" y="423420"/>
                </a:lnTo>
                <a:lnTo>
                  <a:pt x="151152" y="413580"/>
                </a:lnTo>
                <a:lnTo>
                  <a:pt x="147341" y="403741"/>
                </a:lnTo>
                <a:lnTo>
                  <a:pt x="143848" y="393266"/>
                </a:lnTo>
                <a:lnTo>
                  <a:pt x="140673" y="382157"/>
                </a:lnTo>
                <a:lnTo>
                  <a:pt x="137498" y="370730"/>
                </a:lnTo>
                <a:lnTo>
                  <a:pt x="134957" y="359304"/>
                </a:lnTo>
                <a:lnTo>
                  <a:pt x="132417" y="343116"/>
                </a:lnTo>
                <a:lnTo>
                  <a:pt x="130194" y="326928"/>
                </a:lnTo>
                <a:lnTo>
                  <a:pt x="128606" y="311375"/>
                </a:lnTo>
                <a:lnTo>
                  <a:pt x="128289" y="295505"/>
                </a:lnTo>
                <a:lnTo>
                  <a:pt x="128289" y="280270"/>
                </a:lnTo>
                <a:lnTo>
                  <a:pt x="128924" y="265352"/>
                </a:lnTo>
                <a:lnTo>
                  <a:pt x="130194" y="250751"/>
                </a:lnTo>
                <a:lnTo>
                  <a:pt x="132417" y="236468"/>
                </a:lnTo>
                <a:lnTo>
                  <a:pt x="134957" y="222819"/>
                </a:lnTo>
                <a:lnTo>
                  <a:pt x="138450" y="210123"/>
                </a:lnTo>
                <a:lnTo>
                  <a:pt x="141943" y="198061"/>
                </a:lnTo>
                <a:lnTo>
                  <a:pt x="146706" y="186952"/>
                </a:lnTo>
                <a:lnTo>
                  <a:pt x="149247" y="181874"/>
                </a:lnTo>
                <a:lnTo>
                  <a:pt x="151787" y="176478"/>
                </a:lnTo>
                <a:lnTo>
                  <a:pt x="154327" y="172034"/>
                </a:lnTo>
                <a:lnTo>
                  <a:pt x="157503" y="167273"/>
                </a:lnTo>
                <a:lnTo>
                  <a:pt x="160361" y="163147"/>
                </a:lnTo>
                <a:lnTo>
                  <a:pt x="163854" y="159338"/>
                </a:lnTo>
                <a:lnTo>
                  <a:pt x="167029" y="155529"/>
                </a:lnTo>
                <a:lnTo>
                  <a:pt x="170522" y="152038"/>
                </a:lnTo>
                <a:lnTo>
                  <a:pt x="173698" y="149498"/>
                </a:lnTo>
                <a:lnTo>
                  <a:pt x="177508" y="146959"/>
                </a:lnTo>
                <a:lnTo>
                  <a:pt x="182272" y="144420"/>
                </a:lnTo>
                <a:lnTo>
                  <a:pt x="188305" y="142515"/>
                </a:lnTo>
                <a:lnTo>
                  <a:pt x="195291" y="140293"/>
                </a:lnTo>
                <a:lnTo>
                  <a:pt x="203865" y="139024"/>
                </a:lnTo>
                <a:lnTo>
                  <a:pt x="214344" y="137754"/>
                </a:lnTo>
                <a:lnTo>
                  <a:pt x="226728" y="137437"/>
                </a:lnTo>
                <a:close/>
                <a:moveTo>
                  <a:pt x="226728" y="84113"/>
                </a:moveTo>
                <a:lnTo>
                  <a:pt x="212756" y="84430"/>
                </a:lnTo>
                <a:lnTo>
                  <a:pt x="199419" y="85382"/>
                </a:lnTo>
                <a:lnTo>
                  <a:pt x="193068" y="86334"/>
                </a:lnTo>
                <a:lnTo>
                  <a:pt x="186717" y="87287"/>
                </a:lnTo>
                <a:lnTo>
                  <a:pt x="180684" y="88874"/>
                </a:lnTo>
                <a:lnTo>
                  <a:pt x="174650" y="90461"/>
                </a:lnTo>
                <a:lnTo>
                  <a:pt x="168935" y="92365"/>
                </a:lnTo>
                <a:lnTo>
                  <a:pt x="163854" y="93952"/>
                </a:lnTo>
                <a:lnTo>
                  <a:pt x="158456" y="96491"/>
                </a:lnTo>
                <a:lnTo>
                  <a:pt x="153375" y="99031"/>
                </a:lnTo>
                <a:lnTo>
                  <a:pt x="148294" y="101887"/>
                </a:lnTo>
                <a:lnTo>
                  <a:pt x="143531" y="105061"/>
                </a:lnTo>
                <a:lnTo>
                  <a:pt x="139085" y="108553"/>
                </a:lnTo>
                <a:lnTo>
                  <a:pt x="134640" y="112362"/>
                </a:lnTo>
                <a:lnTo>
                  <a:pt x="129559" y="116805"/>
                </a:lnTo>
                <a:lnTo>
                  <a:pt x="125113" y="121884"/>
                </a:lnTo>
                <a:lnTo>
                  <a:pt x="120668" y="126962"/>
                </a:lnTo>
                <a:lnTo>
                  <a:pt x="116539" y="132358"/>
                </a:lnTo>
                <a:lnTo>
                  <a:pt x="112411" y="138389"/>
                </a:lnTo>
                <a:lnTo>
                  <a:pt x="108601" y="143785"/>
                </a:lnTo>
                <a:lnTo>
                  <a:pt x="105108" y="150133"/>
                </a:lnTo>
                <a:lnTo>
                  <a:pt x="101615" y="156481"/>
                </a:lnTo>
                <a:lnTo>
                  <a:pt x="98439" y="163147"/>
                </a:lnTo>
                <a:lnTo>
                  <a:pt x="95581" y="169812"/>
                </a:lnTo>
                <a:lnTo>
                  <a:pt x="93041" y="176478"/>
                </a:lnTo>
                <a:lnTo>
                  <a:pt x="90501" y="183461"/>
                </a:lnTo>
                <a:lnTo>
                  <a:pt x="87960" y="190761"/>
                </a:lnTo>
                <a:lnTo>
                  <a:pt x="85737" y="198061"/>
                </a:lnTo>
                <a:lnTo>
                  <a:pt x="82244" y="213614"/>
                </a:lnTo>
                <a:lnTo>
                  <a:pt x="79069" y="228850"/>
                </a:lnTo>
                <a:lnTo>
                  <a:pt x="76846" y="245038"/>
                </a:lnTo>
                <a:lnTo>
                  <a:pt x="75258" y="261543"/>
                </a:lnTo>
                <a:lnTo>
                  <a:pt x="74623" y="278048"/>
                </a:lnTo>
                <a:lnTo>
                  <a:pt x="74306" y="294870"/>
                </a:lnTo>
                <a:lnTo>
                  <a:pt x="74941" y="311693"/>
                </a:lnTo>
                <a:lnTo>
                  <a:pt x="76211" y="328198"/>
                </a:lnTo>
                <a:lnTo>
                  <a:pt x="78434" y="345021"/>
                </a:lnTo>
                <a:lnTo>
                  <a:pt x="80974" y="361526"/>
                </a:lnTo>
                <a:lnTo>
                  <a:pt x="84467" y="378031"/>
                </a:lnTo>
                <a:lnTo>
                  <a:pt x="87960" y="393584"/>
                </a:lnTo>
                <a:lnTo>
                  <a:pt x="92723" y="409454"/>
                </a:lnTo>
                <a:lnTo>
                  <a:pt x="97804" y="424372"/>
                </a:lnTo>
                <a:lnTo>
                  <a:pt x="103520" y="438973"/>
                </a:lnTo>
                <a:lnTo>
                  <a:pt x="109871" y="452621"/>
                </a:lnTo>
                <a:lnTo>
                  <a:pt x="116539" y="465635"/>
                </a:lnTo>
                <a:lnTo>
                  <a:pt x="120350" y="471983"/>
                </a:lnTo>
                <a:lnTo>
                  <a:pt x="124161" y="478014"/>
                </a:lnTo>
                <a:lnTo>
                  <a:pt x="128289" y="483727"/>
                </a:lnTo>
                <a:lnTo>
                  <a:pt x="132417" y="489123"/>
                </a:lnTo>
                <a:lnTo>
                  <a:pt x="136545" y="494519"/>
                </a:lnTo>
                <a:lnTo>
                  <a:pt x="140673" y="499597"/>
                </a:lnTo>
                <a:lnTo>
                  <a:pt x="145119" y="504676"/>
                </a:lnTo>
                <a:lnTo>
                  <a:pt x="149564" y="509120"/>
                </a:lnTo>
                <a:lnTo>
                  <a:pt x="154327" y="513246"/>
                </a:lnTo>
                <a:lnTo>
                  <a:pt x="159408" y="517372"/>
                </a:lnTo>
                <a:lnTo>
                  <a:pt x="164171" y="520546"/>
                </a:lnTo>
                <a:lnTo>
                  <a:pt x="169570" y="524038"/>
                </a:lnTo>
                <a:lnTo>
                  <a:pt x="174650" y="527212"/>
                </a:lnTo>
                <a:lnTo>
                  <a:pt x="180049" y="529751"/>
                </a:lnTo>
                <a:lnTo>
                  <a:pt x="185130" y="531973"/>
                </a:lnTo>
                <a:lnTo>
                  <a:pt x="190845" y="533877"/>
                </a:lnTo>
                <a:lnTo>
                  <a:pt x="197196" y="535782"/>
                </a:lnTo>
                <a:lnTo>
                  <a:pt x="203230" y="537051"/>
                </a:lnTo>
                <a:lnTo>
                  <a:pt x="209581" y="538321"/>
                </a:lnTo>
                <a:lnTo>
                  <a:pt x="215932" y="539273"/>
                </a:lnTo>
                <a:lnTo>
                  <a:pt x="222600" y="539908"/>
                </a:lnTo>
                <a:lnTo>
                  <a:pt x="228951" y="540225"/>
                </a:lnTo>
                <a:lnTo>
                  <a:pt x="235619" y="539908"/>
                </a:lnTo>
                <a:lnTo>
                  <a:pt x="242923" y="539273"/>
                </a:lnTo>
                <a:lnTo>
                  <a:pt x="249909" y="538321"/>
                </a:lnTo>
                <a:lnTo>
                  <a:pt x="257213" y="536734"/>
                </a:lnTo>
                <a:lnTo>
                  <a:pt x="264516" y="535147"/>
                </a:lnTo>
                <a:lnTo>
                  <a:pt x="272455" y="532608"/>
                </a:lnTo>
                <a:lnTo>
                  <a:pt x="280394" y="530068"/>
                </a:lnTo>
                <a:lnTo>
                  <a:pt x="288650" y="526577"/>
                </a:lnTo>
                <a:lnTo>
                  <a:pt x="296906" y="523085"/>
                </a:lnTo>
                <a:lnTo>
                  <a:pt x="305480" y="518324"/>
                </a:lnTo>
                <a:lnTo>
                  <a:pt x="318182" y="511659"/>
                </a:lnTo>
                <a:lnTo>
                  <a:pt x="330566" y="504676"/>
                </a:lnTo>
                <a:lnTo>
                  <a:pt x="342950" y="497058"/>
                </a:lnTo>
                <a:lnTo>
                  <a:pt x="354382" y="489758"/>
                </a:lnTo>
                <a:lnTo>
                  <a:pt x="366131" y="482140"/>
                </a:lnTo>
                <a:lnTo>
                  <a:pt x="376928" y="474205"/>
                </a:lnTo>
                <a:lnTo>
                  <a:pt x="388042" y="465952"/>
                </a:lnTo>
                <a:lnTo>
                  <a:pt x="398521" y="457700"/>
                </a:lnTo>
                <a:lnTo>
                  <a:pt x="409000" y="449130"/>
                </a:lnTo>
                <a:lnTo>
                  <a:pt x="418844" y="440560"/>
                </a:lnTo>
                <a:lnTo>
                  <a:pt x="428688" y="431672"/>
                </a:lnTo>
                <a:lnTo>
                  <a:pt x="438214" y="422468"/>
                </a:lnTo>
                <a:lnTo>
                  <a:pt x="447423" y="412945"/>
                </a:lnTo>
                <a:lnTo>
                  <a:pt x="456315" y="403106"/>
                </a:lnTo>
                <a:lnTo>
                  <a:pt x="465523" y="393266"/>
                </a:lnTo>
                <a:lnTo>
                  <a:pt x="474097" y="383109"/>
                </a:lnTo>
                <a:lnTo>
                  <a:pt x="478225" y="377713"/>
                </a:lnTo>
                <a:lnTo>
                  <a:pt x="482353" y="372317"/>
                </a:lnTo>
                <a:lnTo>
                  <a:pt x="485846" y="366604"/>
                </a:lnTo>
                <a:lnTo>
                  <a:pt x="489022" y="361208"/>
                </a:lnTo>
                <a:lnTo>
                  <a:pt x="492197" y="355495"/>
                </a:lnTo>
                <a:lnTo>
                  <a:pt x="494738" y="349782"/>
                </a:lnTo>
                <a:lnTo>
                  <a:pt x="497278" y="343751"/>
                </a:lnTo>
                <a:lnTo>
                  <a:pt x="499183" y="338355"/>
                </a:lnTo>
                <a:lnTo>
                  <a:pt x="501089" y="332324"/>
                </a:lnTo>
                <a:lnTo>
                  <a:pt x="502676" y="326294"/>
                </a:lnTo>
                <a:lnTo>
                  <a:pt x="503629" y="320580"/>
                </a:lnTo>
                <a:lnTo>
                  <a:pt x="504899" y="314550"/>
                </a:lnTo>
                <a:lnTo>
                  <a:pt x="505534" y="308836"/>
                </a:lnTo>
                <a:lnTo>
                  <a:pt x="505852" y="302805"/>
                </a:lnTo>
                <a:lnTo>
                  <a:pt x="505852" y="296775"/>
                </a:lnTo>
                <a:lnTo>
                  <a:pt x="505852" y="290744"/>
                </a:lnTo>
                <a:lnTo>
                  <a:pt x="505534" y="285031"/>
                </a:lnTo>
                <a:lnTo>
                  <a:pt x="504899" y="279000"/>
                </a:lnTo>
                <a:lnTo>
                  <a:pt x="503947" y="272969"/>
                </a:lnTo>
                <a:lnTo>
                  <a:pt x="502994" y="267573"/>
                </a:lnTo>
                <a:lnTo>
                  <a:pt x="501406" y="261543"/>
                </a:lnTo>
                <a:lnTo>
                  <a:pt x="499818" y="255829"/>
                </a:lnTo>
                <a:lnTo>
                  <a:pt x="497913" y="250116"/>
                </a:lnTo>
                <a:lnTo>
                  <a:pt x="495690" y="244720"/>
                </a:lnTo>
                <a:lnTo>
                  <a:pt x="493467" y="239007"/>
                </a:lnTo>
                <a:lnTo>
                  <a:pt x="490927" y="233928"/>
                </a:lnTo>
                <a:lnTo>
                  <a:pt x="488387" y="228215"/>
                </a:lnTo>
                <a:lnTo>
                  <a:pt x="485211" y="222819"/>
                </a:lnTo>
                <a:lnTo>
                  <a:pt x="482353" y="217741"/>
                </a:lnTo>
                <a:lnTo>
                  <a:pt x="478860" y="212662"/>
                </a:lnTo>
                <a:lnTo>
                  <a:pt x="475050" y="207901"/>
                </a:lnTo>
                <a:lnTo>
                  <a:pt x="471557" y="203140"/>
                </a:lnTo>
                <a:lnTo>
                  <a:pt x="466158" y="196792"/>
                </a:lnTo>
                <a:lnTo>
                  <a:pt x="460125" y="190444"/>
                </a:lnTo>
                <a:lnTo>
                  <a:pt x="454092" y="184413"/>
                </a:lnTo>
                <a:lnTo>
                  <a:pt x="447741" y="178065"/>
                </a:lnTo>
                <a:lnTo>
                  <a:pt x="441072" y="172352"/>
                </a:lnTo>
                <a:lnTo>
                  <a:pt x="434404" y="166321"/>
                </a:lnTo>
                <a:lnTo>
                  <a:pt x="427100" y="160607"/>
                </a:lnTo>
                <a:lnTo>
                  <a:pt x="420114" y="155529"/>
                </a:lnTo>
                <a:lnTo>
                  <a:pt x="412175" y="150133"/>
                </a:lnTo>
                <a:lnTo>
                  <a:pt x="404872" y="145055"/>
                </a:lnTo>
                <a:lnTo>
                  <a:pt x="388677" y="135215"/>
                </a:lnTo>
                <a:lnTo>
                  <a:pt x="372482" y="126010"/>
                </a:lnTo>
                <a:lnTo>
                  <a:pt x="355652" y="117758"/>
                </a:lnTo>
                <a:lnTo>
                  <a:pt x="338822" y="110140"/>
                </a:lnTo>
                <a:lnTo>
                  <a:pt x="321675" y="103474"/>
                </a:lnTo>
                <a:lnTo>
                  <a:pt x="304845" y="97761"/>
                </a:lnTo>
                <a:lnTo>
                  <a:pt x="288332" y="93000"/>
                </a:lnTo>
                <a:lnTo>
                  <a:pt x="271820" y="89191"/>
                </a:lnTo>
                <a:lnTo>
                  <a:pt x="263881" y="87604"/>
                </a:lnTo>
                <a:lnTo>
                  <a:pt x="255942" y="86334"/>
                </a:lnTo>
                <a:lnTo>
                  <a:pt x="248639" y="85382"/>
                </a:lnTo>
                <a:lnTo>
                  <a:pt x="241018" y="84747"/>
                </a:lnTo>
                <a:lnTo>
                  <a:pt x="234032" y="84113"/>
                </a:lnTo>
                <a:lnTo>
                  <a:pt x="226728" y="84113"/>
                </a:lnTo>
                <a:close/>
                <a:moveTo>
                  <a:pt x="551896" y="0"/>
                </a:moveTo>
                <a:lnTo>
                  <a:pt x="558882" y="317"/>
                </a:lnTo>
                <a:lnTo>
                  <a:pt x="565233" y="952"/>
                </a:lnTo>
                <a:lnTo>
                  <a:pt x="571584" y="1270"/>
                </a:lnTo>
                <a:lnTo>
                  <a:pt x="577935" y="2222"/>
                </a:lnTo>
                <a:lnTo>
                  <a:pt x="584286" y="3491"/>
                </a:lnTo>
                <a:lnTo>
                  <a:pt x="590319" y="4444"/>
                </a:lnTo>
                <a:lnTo>
                  <a:pt x="596353" y="6348"/>
                </a:lnTo>
                <a:lnTo>
                  <a:pt x="601751" y="7935"/>
                </a:lnTo>
                <a:lnTo>
                  <a:pt x="607467" y="10157"/>
                </a:lnTo>
                <a:lnTo>
                  <a:pt x="618581" y="14601"/>
                </a:lnTo>
                <a:lnTo>
                  <a:pt x="629695" y="19997"/>
                </a:lnTo>
                <a:lnTo>
                  <a:pt x="640492" y="26027"/>
                </a:lnTo>
                <a:lnTo>
                  <a:pt x="650971" y="32693"/>
                </a:lnTo>
                <a:lnTo>
                  <a:pt x="661450" y="39676"/>
                </a:lnTo>
                <a:lnTo>
                  <a:pt x="671929" y="47611"/>
                </a:lnTo>
                <a:lnTo>
                  <a:pt x="682090" y="55863"/>
                </a:lnTo>
                <a:lnTo>
                  <a:pt x="692887" y="64433"/>
                </a:lnTo>
                <a:lnTo>
                  <a:pt x="714163" y="82843"/>
                </a:lnTo>
                <a:lnTo>
                  <a:pt x="732898" y="98713"/>
                </a:lnTo>
                <a:lnTo>
                  <a:pt x="752903" y="115218"/>
                </a:lnTo>
                <a:lnTo>
                  <a:pt x="754808" y="116805"/>
                </a:lnTo>
                <a:lnTo>
                  <a:pt x="756714" y="118710"/>
                </a:lnTo>
                <a:lnTo>
                  <a:pt x="757984" y="120932"/>
                </a:lnTo>
                <a:lnTo>
                  <a:pt x="759572" y="123154"/>
                </a:lnTo>
                <a:lnTo>
                  <a:pt x="760842" y="125693"/>
                </a:lnTo>
                <a:lnTo>
                  <a:pt x="761477" y="128232"/>
                </a:lnTo>
                <a:lnTo>
                  <a:pt x="762112" y="130454"/>
                </a:lnTo>
                <a:lnTo>
                  <a:pt x="762747" y="132993"/>
                </a:lnTo>
                <a:lnTo>
                  <a:pt x="762747" y="135532"/>
                </a:lnTo>
                <a:lnTo>
                  <a:pt x="762747" y="138389"/>
                </a:lnTo>
                <a:lnTo>
                  <a:pt x="762112" y="140928"/>
                </a:lnTo>
                <a:lnTo>
                  <a:pt x="761795" y="143150"/>
                </a:lnTo>
                <a:lnTo>
                  <a:pt x="760842" y="145689"/>
                </a:lnTo>
                <a:lnTo>
                  <a:pt x="759572" y="147911"/>
                </a:lnTo>
                <a:lnTo>
                  <a:pt x="758619" y="150768"/>
                </a:lnTo>
                <a:lnTo>
                  <a:pt x="756714" y="152990"/>
                </a:lnTo>
                <a:lnTo>
                  <a:pt x="755126" y="154894"/>
                </a:lnTo>
                <a:lnTo>
                  <a:pt x="752903" y="156481"/>
                </a:lnTo>
                <a:lnTo>
                  <a:pt x="750998" y="158068"/>
                </a:lnTo>
                <a:lnTo>
                  <a:pt x="748775" y="159655"/>
                </a:lnTo>
                <a:lnTo>
                  <a:pt x="746235" y="160607"/>
                </a:lnTo>
                <a:lnTo>
                  <a:pt x="744012" y="161560"/>
                </a:lnTo>
                <a:lnTo>
                  <a:pt x="741154" y="162195"/>
                </a:lnTo>
                <a:lnTo>
                  <a:pt x="738614" y="162512"/>
                </a:lnTo>
                <a:lnTo>
                  <a:pt x="736073" y="162512"/>
                </a:lnTo>
                <a:lnTo>
                  <a:pt x="733850" y="162512"/>
                </a:lnTo>
                <a:lnTo>
                  <a:pt x="730992" y="162195"/>
                </a:lnTo>
                <a:lnTo>
                  <a:pt x="728452" y="161560"/>
                </a:lnTo>
                <a:lnTo>
                  <a:pt x="725912" y="160607"/>
                </a:lnTo>
                <a:lnTo>
                  <a:pt x="723689" y="159655"/>
                </a:lnTo>
                <a:lnTo>
                  <a:pt x="721466" y="158068"/>
                </a:lnTo>
                <a:lnTo>
                  <a:pt x="719243" y="156481"/>
                </a:lnTo>
                <a:lnTo>
                  <a:pt x="698603" y="139659"/>
                </a:lnTo>
                <a:lnTo>
                  <a:pt x="679550" y="123788"/>
                </a:lnTo>
                <a:lnTo>
                  <a:pt x="659227" y="106331"/>
                </a:lnTo>
                <a:lnTo>
                  <a:pt x="641127" y="91413"/>
                </a:lnTo>
                <a:lnTo>
                  <a:pt x="632235" y="85065"/>
                </a:lnTo>
                <a:lnTo>
                  <a:pt x="623979" y="79034"/>
                </a:lnTo>
                <a:lnTo>
                  <a:pt x="615723" y="73638"/>
                </a:lnTo>
                <a:lnTo>
                  <a:pt x="607467" y="68560"/>
                </a:lnTo>
                <a:lnTo>
                  <a:pt x="599211" y="64433"/>
                </a:lnTo>
                <a:lnTo>
                  <a:pt x="590954" y="61259"/>
                </a:lnTo>
                <a:lnTo>
                  <a:pt x="582698" y="58085"/>
                </a:lnTo>
                <a:lnTo>
                  <a:pt x="574124" y="56181"/>
                </a:lnTo>
                <a:lnTo>
                  <a:pt x="565551" y="54911"/>
                </a:lnTo>
                <a:lnTo>
                  <a:pt x="556024" y="53959"/>
                </a:lnTo>
                <a:lnTo>
                  <a:pt x="546815" y="53959"/>
                </a:lnTo>
                <a:lnTo>
                  <a:pt x="536654" y="54911"/>
                </a:lnTo>
                <a:lnTo>
                  <a:pt x="515378" y="57450"/>
                </a:lnTo>
                <a:lnTo>
                  <a:pt x="489022" y="60307"/>
                </a:lnTo>
                <a:lnTo>
                  <a:pt x="426148" y="68877"/>
                </a:lnTo>
                <a:lnTo>
                  <a:pt x="429005" y="70464"/>
                </a:lnTo>
                <a:lnTo>
                  <a:pt x="440755" y="78082"/>
                </a:lnTo>
                <a:lnTo>
                  <a:pt x="452186" y="85065"/>
                </a:lnTo>
                <a:lnTo>
                  <a:pt x="463301" y="93000"/>
                </a:lnTo>
                <a:lnTo>
                  <a:pt x="474097" y="100935"/>
                </a:lnTo>
                <a:lnTo>
                  <a:pt x="484259" y="108553"/>
                </a:lnTo>
                <a:lnTo>
                  <a:pt x="493785" y="116805"/>
                </a:lnTo>
                <a:lnTo>
                  <a:pt x="503311" y="125058"/>
                </a:lnTo>
                <a:lnTo>
                  <a:pt x="511885" y="133945"/>
                </a:lnTo>
                <a:lnTo>
                  <a:pt x="517601" y="138706"/>
                </a:lnTo>
                <a:lnTo>
                  <a:pt x="523952" y="143785"/>
                </a:lnTo>
                <a:lnTo>
                  <a:pt x="530938" y="148863"/>
                </a:lnTo>
                <a:lnTo>
                  <a:pt x="538559" y="153942"/>
                </a:lnTo>
                <a:lnTo>
                  <a:pt x="546815" y="159338"/>
                </a:lnTo>
                <a:lnTo>
                  <a:pt x="555389" y="164416"/>
                </a:lnTo>
                <a:lnTo>
                  <a:pt x="564916" y="169495"/>
                </a:lnTo>
                <a:lnTo>
                  <a:pt x="574442" y="174573"/>
                </a:lnTo>
                <a:lnTo>
                  <a:pt x="595082" y="184730"/>
                </a:lnTo>
                <a:lnTo>
                  <a:pt x="617311" y="194570"/>
                </a:lnTo>
                <a:lnTo>
                  <a:pt x="640492" y="204092"/>
                </a:lnTo>
                <a:lnTo>
                  <a:pt x="664308" y="213297"/>
                </a:lnTo>
                <a:lnTo>
                  <a:pt x="688441" y="221549"/>
                </a:lnTo>
                <a:lnTo>
                  <a:pt x="712257" y="228850"/>
                </a:lnTo>
                <a:lnTo>
                  <a:pt x="736391" y="235515"/>
                </a:lnTo>
                <a:lnTo>
                  <a:pt x="759572" y="241229"/>
                </a:lnTo>
                <a:lnTo>
                  <a:pt x="771003" y="243768"/>
                </a:lnTo>
                <a:lnTo>
                  <a:pt x="781800" y="246307"/>
                </a:lnTo>
                <a:lnTo>
                  <a:pt x="792279" y="247894"/>
                </a:lnTo>
                <a:lnTo>
                  <a:pt x="802758" y="249481"/>
                </a:lnTo>
                <a:lnTo>
                  <a:pt x="812602" y="250751"/>
                </a:lnTo>
                <a:lnTo>
                  <a:pt x="821811" y="251703"/>
                </a:lnTo>
                <a:lnTo>
                  <a:pt x="830702" y="252020"/>
                </a:lnTo>
                <a:lnTo>
                  <a:pt x="838958" y="252020"/>
                </a:lnTo>
                <a:lnTo>
                  <a:pt x="851660" y="251068"/>
                </a:lnTo>
                <a:lnTo>
                  <a:pt x="864680" y="249799"/>
                </a:lnTo>
                <a:lnTo>
                  <a:pt x="878017" y="249481"/>
                </a:lnTo>
                <a:lnTo>
                  <a:pt x="891671" y="249481"/>
                </a:lnTo>
                <a:lnTo>
                  <a:pt x="905326" y="250116"/>
                </a:lnTo>
                <a:lnTo>
                  <a:pt x="919615" y="251068"/>
                </a:lnTo>
                <a:lnTo>
                  <a:pt x="933905" y="252655"/>
                </a:lnTo>
                <a:lnTo>
                  <a:pt x="948195" y="254242"/>
                </a:lnTo>
                <a:lnTo>
                  <a:pt x="960579" y="256782"/>
                </a:lnTo>
                <a:lnTo>
                  <a:pt x="972963" y="259003"/>
                </a:lnTo>
                <a:lnTo>
                  <a:pt x="984712" y="261543"/>
                </a:lnTo>
                <a:lnTo>
                  <a:pt x="996779" y="264399"/>
                </a:lnTo>
                <a:lnTo>
                  <a:pt x="1008846" y="267573"/>
                </a:lnTo>
                <a:lnTo>
                  <a:pt x="1020278" y="270747"/>
                </a:lnTo>
                <a:lnTo>
                  <a:pt x="1032027" y="274556"/>
                </a:lnTo>
                <a:lnTo>
                  <a:pt x="1043141" y="278683"/>
                </a:lnTo>
                <a:lnTo>
                  <a:pt x="1011704" y="229167"/>
                </a:lnTo>
                <a:lnTo>
                  <a:pt x="981854" y="183143"/>
                </a:lnTo>
                <a:lnTo>
                  <a:pt x="955181" y="142515"/>
                </a:lnTo>
                <a:lnTo>
                  <a:pt x="932317" y="108553"/>
                </a:lnTo>
                <a:lnTo>
                  <a:pt x="926601" y="100300"/>
                </a:lnTo>
                <a:lnTo>
                  <a:pt x="920885" y="93635"/>
                </a:lnTo>
                <a:lnTo>
                  <a:pt x="914852" y="87604"/>
                </a:lnTo>
                <a:lnTo>
                  <a:pt x="908501" y="82526"/>
                </a:lnTo>
                <a:lnTo>
                  <a:pt x="902150" y="78082"/>
                </a:lnTo>
                <a:lnTo>
                  <a:pt x="894847" y="74590"/>
                </a:lnTo>
                <a:lnTo>
                  <a:pt x="887861" y="72051"/>
                </a:lnTo>
                <a:lnTo>
                  <a:pt x="879604" y="69829"/>
                </a:lnTo>
                <a:lnTo>
                  <a:pt x="871031" y="68242"/>
                </a:lnTo>
                <a:lnTo>
                  <a:pt x="861504" y="67607"/>
                </a:lnTo>
                <a:lnTo>
                  <a:pt x="851343" y="66655"/>
                </a:lnTo>
                <a:lnTo>
                  <a:pt x="840546" y="66973"/>
                </a:lnTo>
                <a:lnTo>
                  <a:pt x="828162" y="67607"/>
                </a:lnTo>
                <a:lnTo>
                  <a:pt x="815142" y="68242"/>
                </a:lnTo>
                <a:lnTo>
                  <a:pt x="784975" y="70464"/>
                </a:lnTo>
                <a:lnTo>
                  <a:pt x="758619" y="72686"/>
                </a:lnTo>
                <a:lnTo>
                  <a:pt x="755761" y="72686"/>
                </a:lnTo>
                <a:lnTo>
                  <a:pt x="752903" y="72369"/>
                </a:lnTo>
                <a:lnTo>
                  <a:pt x="750680" y="72051"/>
                </a:lnTo>
                <a:lnTo>
                  <a:pt x="748140" y="71099"/>
                </a:lnTo>
                <a:lnTo>
                  <a:pt x="745282" y="70464"/>
                </a:lnTo>
                <a:lnTo>
                  <a:pt x="743059" y="68877"/>
                </a:lnTo>
                <a:lnTo>
                  <a:pt x="740836" y="67925"/>
                </a:lnTo>
                <a:lnTo>
                  <a:pt x="738931" y="66020"/>
                </a:lnTo>
                <a:lnTo>
                  <a:pt x="737026" y="64433"/>
                </a:lnTo>
                <a:lnTo>
                  <a:pt x="735121" y="62529"/>
                </a:lnTo>
                <a:lnTo>
                  <a:pt x="733850" y="60307"/>
                </a:lnTo>
                <a:lnTo>
                  <a:pt x="732580" y="58085"/>
                </a:lnTo>
                <a:lnTo>
                  <a:pt x="731628" y="55546"/>
                </a:lnTo>
                <a:lnTo>
                  <a:pt x="730675" y="53324"/>
                </a:lnTo>
                <a:lnTo>
                  <a:pt x="730040" y="50785"/>
                </a:lnTo>
                <a:lnTo>
                  <a:pt x="729722" y="47611"/>
                </a:lnTo>
                <a:lnTo>
                  <a:pt x="729722" y="45072"/>
                </a:lnTo>
                <a:lnTo>
                  <a:pt x="730040" y="42532"/>
                </a:lnTo>
                <a:lnTo>
                  <a:pt x="730357" y="39676"/>
                </a:lnTo>
                <a:lnTo>
                  <a:pt x="730992" y="37136"/>
                </a:lnTo>
                <a:lnTo>
                  <a:pt x="731945" y="34915"/>
                </a:lnTo>
                <a:lnTo>
                  <a:pt x="732898" y="32693"/>
                </a:lnTo>
                <a:lnTo>
                  <a:pt x="734486" y="30471"/>
                </a:lnTo>
                <a:lnTo>
                  <a:pt x="736073" y="28249"/>
                </a:lnTo>
                <a:lnTo>
                  <a:pt x="737979" y="26345"/>
                </a:lnTo>
                <a:lnTo>
                  <a:pt x="739884" y="24758"/>
                </a:lnTo>
                <a:lnTo>
                  <a:pt x="742107" y="23171"/>
                </a:lnTo>
                <a:lnTo>
                  <a:pt x="744329" y="21901"/>
                </a:lnTo>
                <a:lnTo>
                  <a:pt x="746552" y="20949"/>
                </a:lnTo>
                <a:lnTo>
                  <a:pt x="749093" y="19997"/>
                </a:lnTo>
                <a:lnTo>
                  <a:pt x="751633" y="19679"/>
                </a:lnTo>
                <a:lnTo>
                  <a:pt x="754491" y="19044"/>
                </a:lnTo>
                <a:lnTo>
                  <a:pt x="780530" y="16822"/>
                </a:lnTo>
                <a:lnTo>
                  <a:pt x="811332" y="14601"/>
                </a:lnTo>
                <a:lnTo>
                  <a:pt x="825939" y="13648"/>
                </a:lnTo>
                <a:lnTo>
                  <a:pt x="839911" y="13331"/>
                </a:lnTo>
                <a:lnTo>
                  <a:pt x="853248" y="13331"/>
                </a:lnTo>
                <a:lnTo>
                  <a:pt x="866267" y="13966"/>
                </a:lnTo>
                <a:lnTo>
                  <a:pt x="879287" y="15553"/>
                </a:lnTo>
                <a:lnTo>
                  <a:pt x="885638" y="16188"/>
                </a:lnTo>
                <a:lnTo>
                  <a:pt x="891671" y="17457"/>
                </a:lnTo>
                <a:lnTo>
                  <a:pt x="897387" y="18727"/>
                </a:lnTo>
                <a:lnTo>
                  <a:pt x="903420" y="20631"/>
                </a:lnTo>
                <a:lnTo>
                  <a:pt x="909136" y="22536"/>
                </a:lnTo>
                <a:lnTo>
                  <a:pt x="914852" y="24758"/>
                </a:lnTo>
                <a:lnTo>
                  <a:pt x="920250" y="27297"/>
                </a:lnTo>
                <a:lnTo>
                  <a:pt x="925966" y="30154"/>
                </a:lnTo>
                <a:lnTo>
                  <a:pt x="931365" y="33328"/>
                </a:lnTo>
                <a:lnTo>
                  <a:pt x="936763" y="36819"/>
                </a:lnTo>
                <a:lnTo>
                  <a:pt x="942161" y="40628"/>
                </a:lnTo>
                <a:lnTo>
                  <a:pt x="946924" y="44754"/>
                </a:lnTo>
                <a:lnTo>
                  <a:pt x="952323" y="49198"/>
                </a:lnTo>
                <a:lnTo>
                  <a:pt x="957086" y="54276"/>
                </a:lnTo>
                <a:lnTo>
                  <a:pt x="962484" y="59672"/>
                </a:lnTo>
                <a:lnTo>
                  <a:pt x="967247" y="65386"/>
                </a:lnTo>
                <a:lnTo>
                  <a:pt x="971693" y="71734"/>
                </a:lnTo>
                <a:lnTo>
                  <a:pt x="976456" y="78399"/>
                </a:lnTo>
                <a:lnTo>
                  <a:pt x="992016" y="100935"/>
                </a:lnTo>
                <a:lnTo>
                  <a:pt x="1009481" y="127280"/>
                </a:lnTo>
                <a:lnTo>
                  <a:pt x="1049809" y="189174"/>
                </a:lnTo>
                <a:lnTo>
                  <a:pt x="1093631" y="257416"/>
                </a:lnTo>
                <a:lnTo>
                  <a:pt x="1137452" y="326294"/>
                </a:lnTo>
                <a:lnTo>
                  <a:pt x="1142851" y="330102"/>
                </a:lnTo>
                <a:lnTo>
                  <a:pt x="1148249" y="334229"/>
                </a:lnTo>
                <a:lnTo>
                  <a:pt x="1156188" y="340894"/>
                </a:lnTo>
                <a:lnTo>
                  <a:pt x="1163491" y="347560"/>
                </a:lnTo>
                <a:lnTo>
                  <a:pt x="1170795" y="354543"/>
                </a:lnTo>
                <a:lnTo>
                  <a:pt x="1177463" y="361208"/>
                </a:lnTo>
                <a:lnTo>
                  <a:pt x="1183814" y="368191"/>
                </a:lnTo>
                <a:lnTo>
                  <a:pt x="1189848" y="375492"/>
                </a:lnTo>
                <a:lnTo>
                  <a:pt x="1194928" y="382474"/>
                </a:lnTo>
                <a:lnTo>
                  <a:pt x="1200327" y="389457"/>
                </a:lnTo>
                <a:lnTo>
                  <a:pt x="1204772" y="396758"/>
                </a:lnTo>
                <a:lnTo>
                  <a:pt x="1209218" y="404058"/>
                </a:lnTo>
                <a:lnTo>
                  <a:pt x="1213028" y="411676"/>
                </a:lnTo>
                <a:lnTo>
                  <a:pt x="1216521" y="419294"/>
                </a:lnTo>
                <a:lnTo>
                  <a:pt x="1219379" y="426911"/>
                </a:lnTo>
                <a:lnTo>
                  <a:pt x="1221920" y="434529"/>
                </a:lnTo>
                <a:lnTo>
                  <a:pt x="1224143" y="442464"/>
                </a:lnTo>
                <a:lnTo>
                  <a:pt x="1225730" y="450399"/>
                </a:lnTo>
                <a:lnTo>
                  <a:pt x="1230811" y="454526"/>
                </a:lnTo>
                <a:lnTo>
                  <a:pt x="1235257" y="458652"/>
                </a:lnTo>
                <a:lnTo>
                  <a:pt x="1239702" y="463096"/>
                </a:lnTo>
                <a:lnTo>
                  <a:pt x="1243513" y="467857"/>
                </a:lnTo>
                <a:lnTo>
                  <a:pt x="1246688" y="472618"/>
                </a:lnTo>
                <a:lnTo>
                  <a:pt x="1249546" y="478331"/>
                </a:lnTo>
                <a:lnTo>
                  <a:pt x="1252087" y="483727"/>
                </a:lnTo>
                <a:lnTo>
                  <a:pt x="1254310" y="489758"/>
                </a:lnTo>
                <a:lnTo>
                  <a:pt x="1255897" y="495154"/>
                </a:lnTo>
                <a:lnTo>
                  <a:pt x="1256850" y="501184"/>
                </a:lnTo>
                <a:lnTo>
                  <a:pt x="1257485" y="507533"/>
                </a:lnTo>
                <a:lnTo>
                  <a:pt x="1258120" y="513563"/>
                </a:lnTo>
                <a:lnTo>
                  <a:pt x="1257485" y="519911"/>
                </a:lnTo>
                <a:lnTo>
                  <a:pt x="1256850" y="525942"/>
                </a:lnTo>
                <a:lnTo>
                  <a:pt x="1255262" y="532290"/>
                </a:lnTo>
                <a:lnTo>
                  <a:pt x="1253674" y="538638"/>
                </a:lnTo>
                <a:lnTo>
                  <a:pt x="1252087" y="542447"/>
                </a:lnTo>
                <a:lnTo>
                  <a:pt x="1250181" y="546256"/>
                </a:lnTo>
                <a:lnTo>
                  <a:pt x="1248276" y="549748"/>
                </a:lnTo>
                <a:lnTo>
                  <a:pt x="1246053" y="553556"/>
                </a:lnTo>
                <a:lnTo>
                  <a:pt x="1241608" y="560539"/>
                </a:lnTo>
                <a:lnTo>
                  <a:pt x="1236209" y="566253"/>
                </a:lnTo>
                <a:lnTo>
                  <a:pt x="1230176" y="571649"/>
                </a:lnTo>
                <a:lnTo>
                  <a:pt x="1223825" y="576410"/>
                </a:lnTo>
                <a:lnTo>
                  <a:pt x="1217157" y="580536"/>
                </a:lnTo>
                <a:lnTo>
                  <a:pt x="1209535" y="584027"/>
                </a:lnTo>
                <a:lnTo>
                  <a:pt x="1206042" y="593232"/>
                </a:lnTo>
                <a:lnTo>
                  <a:pt x="1201914" y="602754"/>
                </a:lnTo>
                <a:lnTo>
                  <a:pt x="1197151" y="611959"/>
                </a:lnTo>
                <a:lnTo>
                  <a:pt x="1192388" y="621481"/>
                </a:lnTo>
                <a:lnTo>
                  <a:pt x="1187625" y="630686"/>
                </a:lnTo>
                <a:lnTo>
                  <a:pt x="1181909" y="640208"/>
                </a:lnTo>
                <a:lnTo>
                  <a:pt x="1176193" y="649413"/>
                </a:lnTo>
                <a:lnTo>
                  <a:pt x="1170477" y="658618"/>
                </a:lnTo>
                <a:lnTo>
                  <a:pt x="1163809" y="667823"/>
                </a:lnTo>
                <a:lnTo>
                  <a:pt x="1157458" y="677027"/>
                </a:lnTo>
                <a:lnTo>
                  <a:pt x="1150472" y="685915"/>
                </a:lnTo>
                <a:lnTo>
                  <a:pt x="1143486" y="695120"/>
                </a:lnTo>
                <a:lnTo>
                  <a:pt x="1135865" y="703690"/>
                </a:lnTo>
                <a:lnTo>
                  <a:pt x="1127926" y="712894"/>
                </a:lnTo>
                <a:lnTo>
                  <a:pt x="1119670" y="721464"/>
                </a:lnTo>
                <a:lnTo>
                  <a:pt x="1111096" y="730034"/>
                </a:lnTo>
                <a:lnTo>
                  <a:pt x="1103157" y="737969"/>
                </a:lnTo>
                <a:lnTo>
                  <a:pt x="1095536" y="745270"/>
                </a:lnTo>
                <a:lnTo>
                  <a:pt x="1087598" y="752888"/>
                </a:lnTo>
                <a:lnTo>
                  <a:pt x="1079341" y="759553"/>
                </a:lnTo>
                <a:lnTo>
                  <a:pt x="1071085" y="766536"/>
                </a:lnTo>
                <a:lnTo>
                  <a:pt x="1062829" y="773202"/>
                </a:lnTo>
                <a:lnTo>
                  <a:pt x="1054573" y="779232"/>
                </a:lnTo>
                <a:lnTo>
                  <a:pt x="1046316" y="785580"/>
                </a:lnTo>
                <a:lnTo>
                  <a:pt x="1038060" y="790976"/>
                </a:lnTo>
                <a:lnTo>
                  <a:pt x="1029486" y="796372"/>
                </a:lnTo>
                <a:lnTo>
                  <a:pt x="1021230" y="801451"/>
                </a:lnTo>
                <a:lnTo>
                  <a:pt x="1012974" y="806847"/>
                </a:lnTo>
                <a:lnTo>
                  <a:pt x="1004400" y="811290"/>
                </a:lnTo>
                <a:lnTo>
                  <a:pt x="996144" y="815734"/>
                </a:lnTo>
                <a:lnTo>
                  <a:pt x="987570" y="819860"/>
                </a:lnTo>
                <a:lnTo>
                  <a:pt x="979314" y="823669"/>
                </a:lnTo>
                <a:lnTo>
                  <a:pt x="970740" y="827478"/>
                </a:lnTo>
                <a:lnTo>
                  <a:pt x="962484" y="830335"/>
                </a:lnTo>
                <a:lnTo>
                  <a:pt x="953593" y="833509"/>
                </a:lnTo>
                <a:lnTo>
                  <a:pt x="945337" y="836365"/>
                </a:lnTo>
                <a:lnTo>
                  <a:pt x="937398" y="838587"/>
                </a:lnTo>
                <a:lnTo>
                  <a:pt x="929142" y="840809"/>
                </a:lnTo>
                <a:lnTo>
                  <a:pt x="920885" y="842713"/>
                </a:lnTo>
                <a:lnTo>
                  <a:pt x="912629" y="844300"/>
                </a:lnTo>
                <a:lnTo>
                  <a:pt x="904691" y="845570"/>
                </a:lnTo>
                <a:lnTo>
                  <a:pt x="896434" y="846205"/>
                </a:lnTo>
                <a:lnTo>
                  <a:pt x="888496" y="846840"/>
                </a:lnTo>
                <a:lnTo>
                  <a:pt x="880557" y="847157"/>
                </a:lnTo>
                <a:lnTo>
                  <a:pt x="872936" y="847157"/>
                </a:lnTo>
                <a:lnTo>
                  <a:pt x="865315" y="846840"/>
                </a:lnTo>
                <a:lnTo>
                  <a:pt x="857376" y="846205"/>
                </a:lnTo>
                <a:lnTo>
                  <a:pt x="850073" y="845570"/>
                </a:lnTo>
                <a:lnTo>
                  <a:pt x="840546" y="843666"/>
                </a:lnTo>
                <a:lnTo>
                  <a:pt x="831655" y="841444"/>
                </a:lnTo>
                <a:lnTo>
                  <a:pt x="822446" y="838587"/>
                </a:lnTo>
                <a:lnTo>
                  <a:pt x="813872" y="835731"/>
                </a:lnTo>
                <a:lnTo>
                  <a:pt x="804346" y="831604"/>
                </a:lnTo>
                <a:lnTo>
                  <a:pt x="794502" y="826843"/>
                </a:lnTo>
                <a:lnTo>
                  <a:pt x="785611" y="821765"/>
                </a:lnTo>
                <a:lnTo>
                  <a:pt x="776402" y="816051"/>
                </a:lnTo>
                <a:lnTo>
                  <a:pt x="768145" y="810338"/>
                </a:lnTo>
                <a:lnTo>
                  <a:pt x="759889" y="803990"/>
                </a:lnTo>
                <a:lnTo>
                  <a:pt x="752268" y="797007"/>
                </a:lnTo>
                <a:lnTo>
                  <a:pt x="744647" y="789707"/>
                </a:lnTo>
                <a:lnTo>
                  <a:pt x="737661" y="782089"/>
                </a:lnTo>
                <a:lnTo>
                  <a:pt x="730675" y="773519"/>
                </a:lnTo>
                <a:lnTo>
                  <a:pt x="724324" y="764949"/>
                </a:lnTo>
                <a:lnTo>
                  <a:pt x="717973" y="755427"/>
                </a:lnTo>
                <a:lnTo>
                  <a:pt x="711940" y="745905"/>
                </a:lnTo>
                <a:lnTo>
                  <a:pt x="706541" y="735748"/>
                </a:lnTo>
                <a:lnTo>
                  <a:pt x="701143" y="724956"/>
                </a:lnTo>
                <a:lnTo>
                  <a:pt x="696062" y="713212"/>
                </a:lnTo>
                <a:lnTo>
                  <a:pt x="689394" y="697976"/>
                </a:lnTo>
                <a:lnTo>
                  <a:pt x="683678" y="682423"/>
                </a:lnTo>
                <a:lnTo>
                  <a:pt x="677962" y="666870"/>
                </a:lnTo>
                <a:lnTo>
                  <a:pt x="672564" y="651318"/>
                </a:lnTo>
                <a:lnTo>
                  <a:pt x="668118" y="636082"/>
                </a:lnTo>
                <a:lnTo>
                  <a:pt x="663673" y="620212"/>
                </a:lnTo>
                <a:lnTo>
                  <a:pt x="659862" y="604976"/>
                </a:lnTo>
                <a:lnTo>
                  <a:pt x="656051" y="589741"/>
                </a:lnTo>
                <a:lnTo>
                  <a:pt x="653194" y="573870"/>
                </a:lnTo>
                <a:lnTo>
                  <a:pt x="650336" y="558000"/>
                </a:lnTo>
                <a:lnTo>
                  <a:pt x="647795" y="542765"/>
                </a:lnTo>
                <a:lnTo>
                  <a:pt x="646207" y="527212"/>
                </a:lnTo>
                <a:lnTo>
                  <a:pt x="644620" y="511341"/>
                </a:lnTo>
                <a:lnTo>
                  <a:pt x="643350" y="495471"/>
                </a:lnTo>
                <a:lnTo>
                  <a:pt x="642714" y="479601"/>
                </a:lnTo>
                <a:lnTo>
                  <a:pt x="642397" y="463413"/>
                </a:lnTo>
                <a:lnTo>
                  <a:pt x="642397" y="453573"/>
                </a:lnTo>
                <a:lnTo>
                  <a:pt x="643032" y="444051"/>
                </a:lnTo>
                <a:lnTo>
                  <a:pt x="644302" y="434212"/>
                </a:lnTo>
                <a:lnTo>
                  <a:pt x="645255" y="424372"/>
                </a:lnTo>
                <a:lnTo>
                  <a:pt x="647160" y="415167"/>
                </a:lnTo>
                <a:lnTo>
                  <a:pt x="649383" y="405963"/>
                </a:lnTo>
                <a:lnTo>
                  <a:pt x="651923" y="397075"/>
                </a:lnTo>
                <a:lnTo>
                  <a:pt x="655416" y="388188"/>
                </a:lnTo>
                <a:lnTo>
                  <a:pt x="651288" y="384696"/>
                </a:lnTo>
                <a:lnTo>
                  <a:pt x="647160" y="381840"/>
                </a:lnTo>
                <a:lnTo>
                  <a:pt x="642714" y="378666"/>
                </a:lnTo>
                <a:lnTo>
                  <a:pt x="637951" y="375809"/>
                </a:lnTo>
                <a:lnTo>
                  <a:pt x="632871" y="373270"/>
                </a:lnTo>
                <a:lnTo>
                  <a:pt x="627790" y="370413"/>
                </a:lnTo>
                <a:lnTo>
                  <a:pt x="622074" y="367874"/>
                </a:lnTo>
                <a:lnTo>
                  <a:pt x="616041" y="365652"/>
                </a:lnTo>
                <a:lnTo>
                  <a:pt x="614453" y="365335"/>
                </a:lnTo>
                <a:lnTo>
                  <a:pt x="609055" y="363430"/>
                </a:lnTo>
                <a:lnTo>
                  <a:pt x="603339" y="361843"/>
                </a:lnTo>
                <a:lnTo>
                  <a:pt x="597623" y="360891"/>
                </a:lnTo>
                <a:lnTo>
                  <a:pt x="592542" y="359939"/>
                </a:lnTo>
                <a:lnTo>
                  <a:pt x="587144" y="359304"/>
                </a:lnTo>
                <a:lnTo>
                  <a:pt x="582063" y="358986"/>
                </a:lnTo>
                <a:lnTo>
                  <a:pt x="576982" y="358986"/>
                </a:lnTo>
                <a:lnTo>
                  <a:pt x="572219" y="358986"/>
                </a:lnTo>
                <a:lnTo>
                  <a:pt x="569361" y="367874"/>
                </a:lnTo>
                <a:lnTo>
                  <a:pt x="565551" y="376444"/>
                </a:lnTo>
                <a:lnTo>
                  <a:pt x="561422" y="385014"/>
                </a:lnTo>
                <a:lnTo>
                  <a:pt x="556977" y="393266"/>
                </a:lnTo>
                <a:lnTo>
                  <a:pt x="551896" y="401519"/>
                </a:lnTo>
                <a:lnTo>
                  <a:pt x="546815" y="409771"/>
                </a:lnTo>
                <a:lnTo>
                  <a:pt x="541099" y="417707"/>
                </a:lnTo>
                <a:lnTo>
                  <a:pt x="534749" y="425642"/>
                </a:lnTo>
                <a:lnTo>
                  <a:pt x="524587" y="437386"/>
                </a:lnTo>
                <a:lnTo>
                  <a:pt x="514108" y="449447"/>
                </a:lnTo>
                <a:lnTo>
                  <a:pt x="503311" y="461191"/>
                </a:lnTo>
                <a:lnTo>
                  <a:pt x="492197" y="472300"/>
                </a:lnTo>
                <a:lnTo>
                  <a:pt x="480448" y="483092"/>
                </a:lnTo>
                <a:lnTo>
                  <a:pt x="468699" y="494201"/>
                </a:lnTo>
                <a:lnTo>
                  <a:pt x="456950" y="504676"/>
                </a:lnTo>
                <a:lnTo>
                  <a:pt x="444883" y="514833"/>
                </a:lnTo>
                <a:lnTo>
                  <a:pt x="432181" y="524355"/>
                </a:lnTo>
                <a:lnTo>
                  <a:pt x="419479" y="533877"/>
                </a:lnTo>
                <a:lnTo>
                  <a:pt x="406142" y="543082"/>
                </a:lnTo>
                <a:lnTo>
                  <a:pt x="392805" y="552287"/>
                </a:lnTo>
                <a:lnTo>
                  <a:pt x="378833" y="560857"/>
                </a:lnTo>
                <a:lnTo>
                  <a:pt x="365179" y="569427"/>
                </a:lnTo>
                <a:lnTo>
                  <a:pt x="350571" y="577679"/>
                </a:lnTo>
                <a:lnTo>
                  <a:pt x="335647" y="585614"/>
                </a:lnTo>
                <a:lnTo>
                  <a:pt x="324533" y="591010"/>
                </a:lnTo>
                <a:lnTo>
                  <a:pt x="313736" y="596406"/>
                </a:lnTo>
                <a:lnTo>
                  <a:pt x="302939" y="600850"/>
                </a:lnTo>
                <a:lnTo>
                  <a:pt x="291825" y="604659"/>
                </a:lnTo>
                <a:lnTo>
                  <a:pt x="281346" y="607833"/>
                </a:lnTo>
                <a:lnTo>
                  <a:pt x="270550" y="610690"/>
                </a:lnTo>
                <a:lnTo>
                  <a:pt x="260071" y="612911"/>
                </a:lnTo>
                <a:lnTo>
                  <a:pt x="249909" y="614181"/>
                </a:lnTo>
                <a:lnTo>
                  <a:pt x="239430" y="615451"/>
                </a:lnTo>
                <a:lnTo>
                  <a:pt x="228951" y="615768"/>
                </a:lnTo>
                <a:lnTo>
                  <a:pt x="218789" y="615451"/>
                </a:lnTo>
                <a:lnTo>
                  <a:pt x="208310" y="614816"/>
                </a:lnTo>
                <a:lnTo>
                  <a:pt x="197831" y="613546"/>
                </a:lnTo>
                <a:lnTo>
                  <a:pt x="187670" y="611642"/>
                </a:lnTo>
                <a:lnTo>
                  <a:pt x="177191" y="609420"/>
                </a:lnTo>
                <a:lnTo>
                  <a:pt x="167029" y="606563"/>
                </a:lnTo>
                <a:lnTo>
                  <a:pt x="158138" y="603389"/>
                </a:lnTo>
                <a:lnTo>
                  <a:pt x="149564" y="599580"/>
                </a:lnTo>
                <a:lnTo>
                  <a:pt x="141308" y="595454"/>
                </a:lnTo>
                <a:lnTo>
                  <a:pt x="133052" y="591010"/>
                </a:lnTo>
                <a:lnTo>
                  <a:pt x="126701" y="587201"/>
                </a:lnTo>
                <a:lnTo>
                  <a:pt x="120350" y="582758"/>
                </a:lnTo>
                <a:lnTo>
                  <a:pt x="113999" y="578314"/>
                </a:lnTo>
                <a:lnTo>
                  <a:pt x="107966" y="573553"/>
                </a:lnTo>
                <a:lnTo>
                  <a:pt x="101932" y="568157"/>
                </a:lnTo>
                <a:lnTo>
                  <a:pt x="96216" y="562761"/>
                </a:lnTo>
                <a:lnTo>
                  <a:pt x="90818" y="557048"/>
                </a:lnTo>
                <a:lnTo>
                  <a:pt x="85102" y="551017"/>
                </a:lnTo>
                <a:lnTo>
                  <a:pt x="79704" y="544669"/>
                </a:lnTo>
                <a:lnTo>
                  <a:pt x="74623" y="538004"/>
                </a:lnTo>
                <a:lnTo>
                  <a:pt x="69225" y="531021"/>
                </a:lnTo>
                <a:lnTo>
                  <a:pt x="64462" y="524038"/>
                </a:lnTo>
                <a:lnTo>
                  <a:pt x="59699" y="516420"/>
                </a:lnTo>
                <a:lnTo>
                  <a:pt x="55253" y="509120"/>
                </a:lnTo>
                <a:lnTo>
                  <a:pt x="50490" y="501184"/>
                </a:lnTo>
                <a:lnTo>
                  <a:pt x="46362" y="493249"/>
                </a:lnTo>
                <a:lnTo>
                  <a:pt x="42233" y="484679"/>
                </a:lnTo>
                <a:lnTo>
                  <a:pt x="38423" y="476427"/>
                </a:lnTo>
                <a:lnTo>
                  <a:pt x="34612" y="467539"/>
                </a:lnTo>
                <a:lnTo>
                  <a:pt x="31119" y="458969"/>
                </a:lnTo>
                <a:lnTo>
                  <a:pt x="27309" y="449447"/>
                </a:lnTo>
                <a:lnTo>
                  <a:pt x="24451" y="440242"/>
                </a:lnTo>
                <a:lnTo>
                  <a:pt x="21275" y="430720"/>
                </a:lnTo>
                <a:lnTo>
                  <a:pt x="18417" y="421198"/>
                </a:lnTo>
                <a:lnTo>
                  <a:pt x="15877" y="411358"/>
                </a:lnTo>
                <a:lnTo>
                  <a:pt x="13019" y="401201"/>
                </a:lnTo>
                <a:lnTo>
                  <a:pt x="10796" y="390727"/>
                </a:lnTo>
                <a:lnTo>
                  <a:pt x="8891" y="380570"/>
                </a:lnTo>
                <a:lnTo>
                  <a:pt x="7303" y="369778"/>
                </a:lnTo>
                <a:lnTo>
                  <a:pt x="5398" y="359304"/>
                </a:lnTo>
                <a:lnTo>
                  <a:pt x="3810" y="348512"/>
                </a:lnTo>
                <a:lnTo>
                  <a:pt x="2540" y="337085"/>
                </a:lnTo>
                <a:lnTo>
                  <a:pt x="1588" y="325976"/>
                </a:lnTo>
                <a:lnTo>
                  <a:pt x="635" y="314232"/>
                </a:lnTo>
                <a:lnTo>
                  <a:pt x="317" y="302805"/>
                </a:lnTo>
                <a:lnTo>
                  <a:pt x="0" y="291379"/>
                </a:lnTo>
                <a:lnTo>
                  <a:pt x="0" y="280587"/>
                </a:lnTo>
                <a:lnTo>
                  <a:pt x="317" y="269478"/>
                </a:lnTo>
                <a:lnTo>
                  <a:pt x="635" y="258369"/>
                </a:lnTo>
                <a:lnTo>
                  <a:pt x="1588" y="247577"/>
                </a:lnTo>
                <a:lnTo>
                  <a:pt x="2540" y="237102"/>
                </a:lnTo>
                <a:lnTo>
                  <a:pt x="3810" y="226628"/>
                </a:lnTo>
                <a:lnTo>
                  <a:pt x="5398" y="216471"/>
                </a:lnTo>
                <a:lnTo>
                  <a:pt x="7303" y="205997"/>
                </a:lnTo>
                <a:lnTo>
                  <a:pt x="8891" y="196474"/>
                </a:lnTo>
                <a:lnTo>
                  <a:pt x="11431" y="186635"/>
                </a:lnTo>
                <a:lnTo>
                  <a:pt x="13654" y="176795"/>
                </a:lnTo>
                <a:lnTo>
                  <a:pt x="16512" y="167590"/>
                </a:lnTo>
                <a:lnTo>
                  <a:pt x="13972" y="163782"/>
                </a:lnTo>
                <a:lnTo>
                  <a:pt x="11749" y="159655"/>
                </a:lnTo>
                <a:lnTo>
                  <a:pt x="9526" y="155529"/>
                </a:lnTo>
                <a:lnTo>
                  <a:pt x="7621" y="151403"/>
                </a:lnTo>
                <a:lnTo>
                  <a:pt x="6033" y="147276"/>
                </a:lnTo>
                <a:lnTo>
                  <a:pt x="4445" y="142833"/>
                </a:lnTo>
                <a:lnTo>
                  <a:pt x="3493" y="138389"/>
                </a:lnTo>
                <a:lnTo>
                  <a:pt x="2540" y="133945"/>
                </a:lnTo>
                <a:lnTo>
                  <a:pt x="2223" y="129184"/>
                </a:lnTo>
                <a:lnTo>
                  <a:pt x="1905" y="124423"/>
                </a:lnTo>
                <a:lnTo>
                  <a:pt x="1905" y="119980"/>
                </a:lnTo>
                <a:lnTo>
                  <a:pt x="2223" y="115218"/>
                </a:lnTo>
                <a:lnTo>
                  <a:pt x="2540" y="110457"/>
                </a:lnTo>
                <a:lnTo>
                  <a:pt x="3493" y="105696"/>
                </a:lnTo>
                <a:lnTo>
                  <a:pt x="4763" y="101253"/>
                </a:lnTo>
                <a:lnTo>
                  <a:pt x="6351" y="96491"/>
                </a:lnTo>
                <a:lnTo>
                  <a:pt x="8891" y="89826"/>
                </a:lnTo>
                <a:lnTo>
                  <a:pt x="12067" y="83478"/>
                </a:lnTo>
                <a:lnTo>
                  <a:pt x="15877" y="78082"/>
                </a:lnTo>
                <a:lnTo>
                  <a:pt x="20005" y="72686"/>
                </a:lnTo>
                <a:lnTo>
                  <a:pt x="24451" y="67925"/>
                </a:lnTo>
                <a:lnTo>
                  <a:pt x="29214" y="63481"/>
                </a:lnTo>
                <a:lnTo>
                  <a:pt x="34612" y="59355"/>
                </a:lnTo>
                <a:lnTo>
                  <a:pt x="40011" y="55546"/>
                </a:lnTo>
                <a:lnTo>
                  <a:pt x="46044" y="52372"/>
                </a:lnTo>
                <a:lnTo>
                  <a:pt x="52077" y="49833"/>
                </a:lnTo>
                <a:lnTo>
                  <a:pt x="58428" y="47928"/>
                </a:lnTo>
                <a:lnTo>
                  <a:pt x="64779" y="46659"/>
                </a:lnTo>
                <a:lnTo>
                  <a:pt x="71765" y="45389"/>
                </a:lnTo>
                <a:lnTo>
                  <a:pt x="78434" y="45072"/>
                </a:lnTo>
                <a:lnTo>
                  <a:pt x="85102" y="45389"/>
                </a:lnTo>
                <a:lnTo>
                  <a:pt x="91771" y="46024"/>
                </a:lnTo>
                <a:lnTo>
                  <a:pt x="98122" y="41263"/>
                </a:lnTo>
                <a:lnTo>
                  <a:pt x="105108" y="36819"/>
                </a:lnTo>
                <a:lnTo>
                  <a:pt x="111776" y="32693"/>
                </a:lnTo>
                <a:lnTo>
                  <a:pt x="118762" y="28567"/>
                </a:lnTo>
                <a:lnTo>
                  <a:pt x="126383" y="25075"/>
                </a:lnTo>
                <a:lnTo>
                  <a:pt x="133687" y="21901"/>
                </a:lnTo>
                <a:lnTo>
                  <a:pt x="141626" y="18727"/>
                </a:lnTo>
                <a:lnTo>
                  <a:pt x="149564" y="16188"/>
                </a:lnTo>
                <a:lnTo>
                  <a:pt x="157821" y="13966"/>
                </a:lnTo>
                <a:lnTo>
                  <a:pt x="166394" y="12061"/>
                </a:lnTo>
                <a:lnTo>
                  <a:pt x="175286" y="10157"/>
                </a:lnTo>
                <a:lnTo>
                  <a:pt x="184494" y="9205"/>
                </a:lnTo>
                <a:lnTo>
                  <a:pt x="193703" y="7935"/>
                </a:lnTo>
                <a:lnTo>
                  <a:pt x="203547" y="7300"/>
                </a:lnTo>
                <a:lnTo>
                  <a:pt x="213709" y="6665"/>
                </a:lnTo>
                <a:lnTo>
                  <a:pt x="223870" y="6348"/>
                </a:lnTo>
                <a:lnTo>
                  <a:pt x="236572" y="6665"/>
                </a:lnTo>
                <a:lnTo>
                  <a:pt x="249909" y="7935"/>
                </a:lnTo>
                <a:lnTo>
                  <a:pt x="263564" y="9840"/>
                </a:lnTo>
                <a:lnTo>
                  <a:pt x="277853" y="12061"/>
                </a:lnTo>
                <a:lnTo>
                  <a:pt x="291825" y="14918"/>
                </a:lnTo>
                <a:lnTo>
                  <a:pt x="306115" y="18727"/>
                </a:lnTo>
                <a:lnTo>
                  <a:pt x="320722" y="22853"/>
                </a:lnTo>
                <a:lnTo>
                  <a:pt x="335647" y="27932"/>
                </a:lnTo>
                <a:lnTo>
                  <a:pt x="393440" y="19679"/>
                </a:lnTo>
                <a:lnTo>
                  <a:pt x="447423" y="12061"/>
                </a:lnTo>
                <a:lnTo>
                  <a:pt x="494420" y="5713"/>
                </a:lnTo>
                <a:lnTo>
                  <a:pt x="530620" y="1270"/>
                </a:lnTo>
                <a:lnTo>
                  <a:pt x="538242" y="952"/>
                </a:lnTo>
                <a:lnTo>
                  <a:pt x="544910" y="317"/>
                </a:lnTo>
                <a:lnTo>
                  <a:pt x="55189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8" name="矩形: 圆角 7"/>
          <p:cNvSpPr/>
          <p:nvPr/>
        </p:nvSpPr>
        <p:spPr>
          <a:xfrm>
            <a:off x="1099339" y="1259920"/>
            <a:ext cx="2830404"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chemeClr val="accent1"/>
                </a:solidFill>
              </a:rPr>
              <a:t>添加标题</a:t>
            </a:r>
          </a:p>
        </p:txBody>
      </p:sp>
      <p:sp>
        <p:nvSpPr>
          <p:cNvPr id="9" name="文本框 12"/>
          <p:cNvSpPr txBox="1"/>
          <p:nvPr/>
        </p:nvSpPr>
        <p:spPr>
          <a:xfrm>
            <a:off x="717328" y="1631922"/>
            <a:ext cx="6434586" cy="71047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请在这里添加内容描述请在这里添加内容这里添加内容请在这里添加内容描述请在这里添加内容描述请在这里添加内容描述请在这里添加内容描述请在这里添加内容描述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p:txBody>
      </p:sp>
      <p:sp>
        <p:nvSpPr>
          <p:cNvPr id="20" name="矩形: 圆角 19"/>
          <p:cNvSpPr/>
          <p:nvPr/>
        </p:nvSpPr>
        <p:spPr>
          <a:xfrm>
            <a:off x="1099339" y="2350808"/>
            <a:ext cx="2830404"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chemeClr val="accent2"/>
                </a:solidFill>
              </a:rPr>
              <a:t>添加标题</a:t>
            </a:r>
          </a:p>
        </p:txBody>
      </p:sp>
      <p:sp>
        <p:nvSpPr>
          <p:cNvPr id="21" name="文本框 12"/>
          <p:cNvSpPr txBox="1"/>
          <p:nvPr/>
        </p:nvSpPr>
        <p:spPr>
          <a:xfrm>
            <a:off x="717328" y="2722810"/>
            <a:ext cx="6434586" cy="71047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请在这里添加内容描述请在这里添加内容这里添加内容请在这里添加内容描述请在这里添加内容描述请在这里添加内容描述请在这里添加内容描述请在这里添加内容描述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p:txBody>
      </p:sp>
      <p:sp>
        <p:nvSpPr>
          <p:cNvPr id="23" name="矩形: 圆角 22"/>
          <p:cNvSpPr/>
          <p:nvPr/>
        </p:nvSpPr>
        <p:spPr>
          <a:xfrm>
            <a:off x="1099339" y="3441696"/>
            <a:ext cx="2830404"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chemeClr val="accent1"/>
                </a:solidFill>
              </a:rPr>
              <a:t>添加标题</a:t>
            </a:r>
          </a:p>
        </p:txBody>
      </p:sp>
      <p:sp>
        <p:nvSpPr>
          <p:cNvPr id="25" name="文本框 12"/>
          <p:cNvSpPr txBox="1"/>
          <p:nvPr/>
        </p:nvSpPr>
        <p:spPr>
          <a:xfrm>
            <a:off x="717328" y="3813698"/>
            <a:ext cx="6434586" cy="71047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200">
                <a:solidFill>
                  <a:schemeClr val="tx1">
                    <a:lumMod val="75000"/>
                    <a:lumOff val="25000"/>
                  </a:schemeClr>
                </a:solidFill>
              </a:rPr>
              <a:t>请在这里添加内容描述请在这里添加内容这里添加内容请在这里添加内容描述请在这里添加内容描述请在这里添加内容描述请在这里添加内容描述请在这里添加内容描述</a:t>
            </a:r>
            <a:endParaRPr lang="en-US" altLang="zh-CN" sz="1200">
              <a:solidFill>
                <a:schemeClr val="tx1">
                  <a:lumMod val="75000"/>
                  <a:lumOff val="25000"/>
                </a:schemeClr>
              </a:solidFill>
            </a:endParaRPr>
          </a:p>
        </p:txBody>
      </p:sp>
      <p:grpSp>
        <p:nvGrpSpPr>
          <p:cNvPr id="16" name="组合 15">
            <a:extLst>
              <a:ext uri="{FF2B5EF4-FFF2-40B4-BE49-F238E27FC236}">
                <a16:creationId xmlns:a16="http://schemas.microsoft.com/office/drawing/2014/main" id="{6C5D0E0C-AFE2-4621-A13B-F520F485C283}"/>
              </a:ext>
            </a:extLst>
          </p:cNvPr>
          <p:cNvGrpSpPr/>
          <p:nvPr/>
        </p:nvGrpSpPr>
        <p:grpSpPr>
          <a:xfrm>
            <a:off x="742875" y="1293399"/>
            <a:ext cx="356464" cy="356665"/>
            <a:chOff x="1327075" y="1509299"/>
            <a:chExt cx="356464" cy="356665"/>
          </a:xfrm>
        </p:grpSpPr>
        <p:sp>
          <p:nvSpPr>
            <p:cNvPr id="4" name="AutoShape 3">
              <a:extLst>
                <a:ext uri="{FF2B5EF4-FFF2-40B4-BE49-F238E27FC236}">
                  <a16:creationId xmlns:a16="http://schemas.microsoft.com/office/drawing/2014/main" id="{134591EE-7A9C-4950-8AAA-44ED0E5A8467}"/>
                </a:ext>
              </a:extLst>
            </p:cNvPr>
            <p:cNvSpPr>
              <a:spLocks noChangeAspect="1" noChangeArrowheads="1" noTextEdit="1"/>
            </p:cNvSpPr>
            <p:nvPr/>
          </p:nvSpPr>
          <p:spPr bwMode="auto">
            <a:xfrm>
              <a:off x="1327075" y="1509299"/>
              <a:ext cx="356464" cy="35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Oval 5">
              <a:extLst>
                <a:ext uri="{FF2B5EF4-FFF2-40B4-BE49-F238E27FC236}">
                  <a16:creationId xmlns:a16="http://schemas.microsoft.com/office/drawing/2014/main" id="{208E1E85-BC44-4F26-A56E-0D7B22D33310}"/>
                </a:ext>
              </a:extLst>
            </p:cNvPr>
            <p:cNvSpPr>
              <a:spLocks noChangeArrowheads="1"/>
            </p:cNvSpPr>
            <p:nvPr/>
          </p:nvSpPr>
          <p:spPr bwMode="auto">
            <a:xfrm>
              <a:off x="1327075" y="1509500"/>
              <a:ext cx="356464" cy="356464"/>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a:extLst>
                <a:ext uri="{FF2B5EF4-FFF2-40B4-BE49-F238E27FC236}">
                  <a16:creationId xmlns:a16="http://schemas.microsoft.com/office/drawing/2014/main" id="{22D2C245-874E-4819-A83F-2B779A580C95}"/>
                </a:ext>
              </a:extLst>
            </p:cNvPr>
            <p:cNvSpPr>
              <a:spLocks/>
            </p:cNvSpPr>
            <p:nvPr/>
          </p:nvSpPr>
          <p:spPr bwMode="auto">
            <a:xfrm>
              <a:off x="1404864" y="1549797"/>
              <a:ext cx="87211" cy="60346"/>
            </a:xfrm>
            <a:custGeom>
              <a:avLst/>
              <a:gdLst>
                <a:gd name="T0" fmla="*/ 349 w 370"/>
                <a:gd name="T1" fmla="*/ 61 h 256"/>
                <a:gd name="T2" fmla="*/ 222 w 370"/>
                <a:gd name="T3" fmla="*/ 219 h 256"/>
                <a:gd name="T4" fmla="*/ 20 w 370"/>
                <a:gd name="T5" fmla="*/ 196 h 256"/>
                <a:gd name="T6" fmla="*/ 147 w 370"/>
                <a:gd name="T7" fmla="*/ 37 h 256"/>
                <a:gd name="T8" fmla="*/ 349 w 370"/>
                <a:gd name="T9" fmla="*/ 61 h 256"/>
              </a:gdLst>
              <a:ahLst/>
              <a:cxnLst>
                <a:cxn ang="0">
                  <a:pos x="T0" y="T1"/>
                </a:cxn>
                <a:cxn ang="0">
                  <a:pos x="T2" y="T3"/>
                </a:cxn>
                <a:cxn ang="0">
                  <a:pos x="T4" y="T5"/>
                </a:cxn>
                <a:cxn ang="0">
                  <a:pos x="T6" y="T7"/>
                </a:cxn>
                <a:cxn ang="0">
                  <a:pos x="T8" y="T9"/>
                </a:cxn>
              </a:cxnLst>
              <a:rect l="0" t="0" r="r" b="b"/>
              <a:pathLst>
                <a:path w="370" h="256">
                  <a:moveTo>
                    <a:pt x="349" y="61"/>
                  </a:moveTo>
                  <a:cubicBezTo>
                    <a:pt x="370" y="111"/>
                    <a:pt x="313" y="182"/>
                    <a:pt x="222" y="219"/>
                  </a:cubicBezTo>
                  <a:cubicBezTo>
                    <a:pt x="131" y="256"/>
                    <a:pt x="41" y="246"/>
                    <a:pt x="20" y="196"/>
                  </a:cubicBezTo>
                  <a:cubicBezTo>
                    <a:pt x="0" y="145"/>
                    <a:pt x="57" y="74"/>
                    <a:pt x="147" y="37"/>
                  </a:cubicBezTo>
                  <a:cubicBezTo>
                    <a:pt x="238" y="0"/>
                    <a:pt x="328" y="11"/>
                    <a:pt x="349"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
              <a:extLst>
                <a:ext uri="{FF2B5EF4-FFF2-40B4-BE49-F238E27FC236}">
                  <a16:creationId xmlns:a16="http://schemas.microsoft.com/office/drawing/2014/main" id="{83586680-FCD3-42F3-BFB7-8DA91A9FE24E}"/>
                </a:ext>
              </a:extLst>
            </p:cNvPr>
            <p:cNvSpPr>
              <a:spLocks/>
            </p:cNvSpPr>
            <p:nvPr/>
          </p:nvSpPr>
          <p:spPr bwMode="auto">
            <a:xfrm>
              <a:off x="1448569" y="1586085"/>
              <a:ext cx="216324" cy="275869"/>
            </a:xfrm>
            <a:custGeom>
              <a:avLst/>
              <a:gdLst>
                <a:gd name="T0" fmla="*/ 134 w 918"/>
                <a:gd name="T1" fmla="*/ 0 h 1170"/>
                <a:gd name="T2" fmla="*/ 0 w 918"/>
                <a:gd name="T3" fmla="*/ 87 h 1170"/>
                <a:gd name="T4" fmla="*/ 399 w 918"/>
                <a:gd name="T5" fmla="*/ 1170 h 1170"/>
                <a:gd name="T6" fmla="*/ 400 w 918"/>
                <a:gd name="T7" fmla="*/ 1170 h 1170"/>
                <a:gd name="T8" fmla="*/ 871 w 918"/>
                <a:gd name="T9" fmla="*/ 849 h 1170"/>
                <a:gd name="T10" fmla="*/ 918 w 918"/>
                <a:gd name="T11" fmla="*/ 768 h 1170"/>
                <a:gd name="T12" fmla="*/ 134 w 918"/>
                <a:gd name="T13" fmla="*/ 0 h 1170"/>
              </a:gdLst>
              <a:ahLst/>
              <a:cxnLst>
                <a:cxn ang="0">
                  <a:pos x="T0" y="T1"/>
                </a:cxn>
                <a:cxn ang="0">
                  <a:pos x="T2" y="T3"/>
                </a:cxn>
                <a:cxn ang="0">
                  <a:pos x="T4" y="T5"/>
                </a:cxn>
                <a:cxn ang="0">
                  <a:pos x="T6" y="T7"/>
                </a:cxn>
                <a:cxn ang="0">
                  <a:pos x="T8" y="T9"/>
                </a:cxn>
                <a:cxn ang="0">
                  <a:pos x="T10" y="T11"/>
                </a:cxn>
                <a:cxn ang="0">
                  <a:pos x="T12" y="T13"/>
                </a:cxn>
              </a:cxnLst>
              <a:rect l="0" t="0" r="r" b="b"/>
              <a:pathLst>
                <a:path w="918" h="1170">
                  <a:moveTo>
                    <a:pt x="134" y="0"/>
                  </a:moveTo>
                  <a:cubicBezTo>
                    <a:pt x="64" y="79"/>
                    <a:pt x="1" y="77"/>
                    <a:pt x="0" y="87"/>
                  </a:cubicBezTo>
                  <a:cubicBezTo>
                    <a:pt x="7" y="651"/>
                    <a:pt x="402" y="1169"/>
                    <a:pt x="399" y="1170"/>
                  </a:cubicBezTo>
                  <a:cubicBezTo>
                    <a:pt x="400" y="1170"/>
                    <a:pt x="400" y="1170"/>
                    <a:pt x="400" y="1170"/>
                  </a:cubicBezTo>
                  <a:cubicBezTo>
                    <a:pt x="690" y="1100"/>
                    <a:pt x="807" y="941"/>
                    <a:pt x="871" y="849"/>
                  </a:cubicBezTo>
                  <a:cubicBezTo>
                    <a:pt x="888" y="823"/>
                    <a:pt x="904" y="796"/>
                    <a:pt x="918" y="768"/>
                  </a:cubicBezTo>
                  <a:cubicBezTo>
                    <a:pt x="756" y="111"/>
                    <a:pt x="134" y="0"/>
                    <a:pt x="134"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8">
              <a:extLst>
                <a:ext uri="{FF2B5EF4-FFF2-40B4-BE49-F238E27FC236}">
                  <a16:creationId xmlns:a16="http://schemas.microsoft.com/office/drawing/2014/main" id="{88C2B632-BE3F-48D8-85A1-49531B160495}"/>
                </a:ext>
              </a:extLst>
            </p:cNvPr>
            <p:cNvSpPr>
              <a:spLocks/>
            </p:cNvSpPr>
            <p:nvPr/>
          </p:nvSpPr>
          <p:spPr bwMode="auto">
            <a:xfrm>
              <a:off x="1445963" y="1509500"/>
              <a:ext cx="149963" cy="46112"/>
            </a:xfrm>
            <a:custGeom>
              <a:avLst/>
              <a:gdLst>
                <a:gd name="T0" fmla="*/ 636 w 636"/>
                <a:gd name="T1" fmla="*/ 105 h 195"/>
                <a:gd name="T2" fmla="*/ 252 w 636"/>
                <a:gd name="T3" fmla="*/ 0 h 195"/>
                <a:gd name="T4" fmla="*/ 75 w 636"/>
                <a:gd name="T5" fmla="*/ 21 h 195"/>
                <a:gd name="T6" fmla="*/ 21 w 636"/>
                <a:gd name="T7" fmla="*/ 193 h 195"/>
                <a:gd name="T8" fmla="*/ 136 w 636"/>
                <a:gd name="T9" fmla="*/ 193 h 195"/>
                <a:gd name="T10" fmla="*/ 636 w 636"/>
                <a:gd name="T11" fmla="*/ 105 h 195"/>
              </a:gdLst>
              <a:ahLst/>
              <a:cxnLst>
                <a:cxn ang="0">
                  <a:pos x="T0" y="T1"/>
                </a:cxn>
                <a:cxn ang="0">
                  <a:pos x="T2" y="T3"/>
                </a:cxn>
                <a:cxn ang="0">
                  <a:pos x="T4" y="T5"/>
                </a:cxn>
                <a:cxn ang="0">
                  <a:pos x="T6" y="T7"/>
                </a:cxn>
                <a:cxn ang="0">
                  <a:pos x="T8" y="T9"/>
                </a:cxn>
                <a:cxn ang="0">
                  <a:pos x="T10" y="T11"/>
                </a:cxn>
              </a:cxnLst>
              <a:rect l="0" t="0" r="r" b="b"/>
              <a:pathLst>
                <a:path w="636" h="195">
                  <a:moveTo>
                    <a:pt x="636" y="105"/>
                  </a:moveTo>
                  <a:cubicBezTo>
                    <a:pt x="524" y="38"/>
                    <a:pt x="392" y="0"/>
                    <a:pt x="252" y="0"/>
                  </a:cubicBezTo>
                  <a:cubicBezTo>
                    <a:pt x="191" y="0"/>
                    <a:pt x="132" y="7"/>
                    <a:pt x="75" y="21"/>
                  </a:cubicBezTo>
                  <a:cubicBezTo>
                    <a:pt x="0" y="101"/>
                    <a:pt x="21" y="193"/>
                    <a:pt x="21" y="193"/>
                  </a:cubicBezTo>
                  <a:cubicBezTo>
                    <a:pt x="77" y="167"/>
                    <a:pt x="133" y="195"/>
                    <a:pt x="136" y="193"/>
                  </a:cubicBezTo>
                  <a:cubicBezTo>
                    <a:pt x="299" y="97"/>
                    <a:pt x="630" y="104"/>
                    <a:pt x="636" y="1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9">
              <a:extLst>
                <a:ext uri="{FF2B5EF4-FFF2-40B4-BE49-F238E27FC236}">
                  <a16:creationId xmlns:a16="http://schemas.microsoft.com/office/drawing/2014/main" id="{CB8CD47F-DFA2-41E6-A748-CB1E037104F9}"/>
                </a:ext>
              </a:extLst>
            </p:cNvPr>
            <p:cNvSpPr>
              <a:spLocks/>
            </p:cNvSpPr>
            <p:nvPr/>
          </p:nvSpPr>
          <p:spPr bwMode="auto">
            <a:xfrm>
              <a:off x="1327075" y="1573856"/>
              <a:ext cx="89016" cy="185851"/>
            </a:xfrm>
            <a:custGeom>
              <a:avLst/>
              <a:gdLst>
                <a:gd name="T0" fmla="*/ 154 w 378"/>
                <a:gd name="T1" fmla="*/ 25 h 788"/>
                <a:gd name="T2" fmla="*/ 0 w 378"/>
                <a:gd name="T3" fmla="*/ 483 h 788"/>
                <a:gd name="T4" fmla="*/ 64 w 378"/>
                <a:gd name="T5" fmla="*/ 788 h 788"/>
                <a:gd name="T6" fmla="*/ 366 w 378"/>
                <a:gd name="T7" fmla="*/ 115 h 788"/>
                <a:gd name="T8" fmla="*/ 378 w 378"/>
                <a:gd name="T9" fmla="*/ 2 h 788"/>
                <a:gd name="T10" fmla="*/ 154 w 378"/>
                <a:gd name="T11" fmla="*/ 25 h 788"/>
              </a:gdLst>
              <a:ahLst/>
              <a:cxnLst>
                <a:cxn ang="0">
                  <a:pos x="T0" y="T1"/>
                </a:cxn>
                <a:cxn ang="0">
                  <a:pos x="T2" y="T3"/>
                </a:cxn>
                <a:cxn ang="0">
                  <a:pos x="T4" y="T5"/>
                </a:cxn>
                <a:cxn ang="0">
                  <a:pos x="T6" y="T7"/>
                </a:cxn>
                <a:cxn ang="0">
                  <a:pos x="T8" y="T9"/>
                </a:cxn>
                <a:cxn ang="0">
                  <a:pos x="T10" y="T11"/>
                </a:cxn>
              </a:cxnLst>
              <a:rect l="0" t="0" r="r" b="b"/>
              <a:pathLst>
                <a:path w="378" h="788">
                  <a:moveTo>
                    <a:pt x="154" y="25"/>
                  </a:moveTo>
                  <a:cubicBezTo>
                    <a:pt x="57" y="152"/>
                    <a:pt x="0" y="311"/>
                    <a:pt x="0" y="483"/>
                  </a:cubicBezTo>
                  <a:cubicBezTo>
                    <a:pt x="0" y="591"/>
                    <a:pt x="23" y="695"/>
                    <a:pt x="64" y="788"/>
                  </a:cubicBezTo>
                  <a:cubicBezTo>
                    <a:pt x="47" y="354"/>
                    <a:pt x="366" y="115"/>
                    <a:pt x="366" y="115"/>
                  </a:cubicBezTo>
                  <a:cubicBezTo>
                    <a:pt x="318" y="94"/>
                    <a:pt x="377" y="4"/>
                    <a:pt x="378" y="2"/>
                  </a:cubicBezTo>
                  <a:cubicBezTo>
                    <a:pt x="190" y="0"/>
                    <a:pt x="159" y="21"/>
                    <a:pt x="15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Line 10">
              <a:extLst>
                <a:ext uri="{FF2B5EF4-FFF2-40B4-BE49-F238E27FC236}">
                  <a16:creationId xmlns:a16="http://schemas.microsoft.com/office/drawing/2014/main" id="{5918C53C-0BFE-480D-A639-1BED02749777}"/>
                </a:ext>
              </a:extLst>
            </p:cNvPr>
            <p:cNvSpPr>
              <a:spLocks noChangeShapeType="1"/>
            </p:cNvSpPr>
            <p:nvPr/>
          </p:nvSpPr>
          <p:spPr bwMode="auto">
            <a:xfrm>
              <a:off x="1613970" y="183208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Line 11">
              <a:extLst>
                <a:ext uri="{FF2B5EF4-FFF2-40B4-BE49-F238E27FC236}">
                  <a16:creationId xmlns:a16="http://schemas.microsoft.com/office/drawing/2014/main" id="{6F7D2AD1-09E4-42E9-8ADB-DC2B7FBFE7F5}"/>
                </a:ext>
              </a:extLst>
            </p:cNvPr>
            <p:cNvSpPr>
              <a:spLocks noChangeShapeType="1"/>
            </p:cNvSpPr>
            <p:nvPr/>
          </p:nvSpPr>
          <p:spPr bwMode="auto">
            <a:xfrm>
              <a:off x="1613970" y="183208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AutoShape 3">
            <a:extLst>
              <a:ext uri="{FF2B5EF4-FFF2-40B4-BE49-F238E27FC236}">
                <a16:creationId xmlns:a16="http://schemas.microsoft.com/office/drawing/2014/main" id="{40EBBC34-99D6-490F-950F-CB468851825B}"/>
              </a:ext>
            </a:extLst>
          </p:cNvPr>
          <p:cNvSpPr>
            <a:spLocks noChangeAspect="1" noChangeArrowheads="1" noTextEdit="1"/>
          </p:cNvSpPr>
          <p:nvPr/>
        </p:nvSpPr>
        <p:spPr bwMode="auto">
          <a:xfrm>
            <a:off x="742875" y="2384287"/>
            <a:ext cx="356464" cy="35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5">
            <a:extLst>
              <a:ext uri="{FF2B5EF4-FFF2-40B4-BE49-F238E27FC236}">
                <a16:creationId xmlns:a16="http://schemas.microsoft.com/office/drawing/2014/main" id="{6A50EA87-D42B-4DE9-9CB9-A2C2637D3CF9}"/>
              </a:ext>
            </a:extLst>
          </p:cNvPr>
          <p:cNvSpPr>
            <a:spLocks noChangeArrowheads="1"/>
          </p:cNvSpPr>
          <p:nvPr/>
        </p:nvSpPr>
        <p:spPr bwMode="auto">
          <a:xfrm>
            <a:off x="742875" y="2384488"/>
            <a:ext cx="356464" cy="356464"/>
          </a:xfrm>
          <a:prstGeom prst="ellipse">
            <a:avLst/>
          </a:pr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6">
            <a:extLst>
              <a:ext uri="{FF2B5EF4-FFF2-40B4-BE49-F238E27FC236}">
                <a16:creationId xmlns:a16="http://schemas.microsoft.com/office/drawing/2014/main" id="{059880F5-243E-43AB-8225-F83F301356F7}"/>
              </a:ext>
            </a:extLst>
          </p:cNvPr>
          <p:cNvSpPr>
            <a:spLocks/>
          </p:cNvSpPr>
          <p:nvPr/>
        </p:nvSpPr>
        <p:spPr bwMode="auto">
          <a:xfrm>
            <a:off x="820664" y="2424785"/>
            <a:ext cx="87211" cy="60346"/>
          </a:xfrm>
          <a:custGeom>
            <a:avLst/>
            <a:gdLst>
              <a:gd name="T0" fmla="*/ 349 w 370"/>
              <a:gd name="T1" fmla="*/ 61 h 256"/>
              <a:gd name="T2" fmla="*/ 222 w 370"/>
              <a:gd name="T3" fmla="*/ 219 h 256"/>
              <a:gd name="T4" fmla="*/ 20 w 370"/>
              <a:gd name="T5" fmla="*/ 196 h 256"/>
              <a:gd name="T6" fmla="*/ 147 w 370"/>
              <a:gd name="T7" fmla="*/ 37 h 256"/>
              <a:gd name="T8" fmla="*/ 349 w 370"/>
              <a:gd name="T9" fmla="*/ 61 h 256"/>
            </a:gdLst>
            <a:ahLst/>
            <a:cxnLst>
              <a:cxn ang="0">
                <a:pos x="T0" y="T1"/>
              </a:cxn>
              <a:cxn ang="0">
                <a:pos x="T2" y="T3"/>
              </a:cxn>
              <a:cxn ang="0">
                <a:pos x="T4" y="T5"/>
              </a:cxn>
              <a:cxn ang="0">
                <a:pos x="T6" y="T7"/>
              </a:cxn>
              <a:cxn ang="0">
                <a:pos x="T8" y="T9"/>
              </a:cxn>
            </a:cxnLst>
            <a:rect l="0" t="0" r="r" b="b"/>
            <a:pathLst>
              <a:path w="370" h="256">
                <a:moveTo>
                  <a:pt x="349" y="61"/>
                </a:moveTo>
                <a:cubicBezTo>
                  <a:pt x="370" y="111"/>
                  <a:pt x="313" y="182"/>
                  <a:pt x="222" y="219"/>
                </a:cubicBezTo>
                <a:cubicBezTo>
                  <a:pt x="131" y="256"/>
                  <a:pt x="41" y="246"/>
                  <a:pt x="20" y="196"/>
                </a:cubicBezTo>
                <a:cubicBezTo>
                  <a:pt x="0" y="145"/>
                  <a:pt x="57" y="74"/>
                  <a:pt x="147" y="37"/>
                </a:cubicBezTo>
                <a:cubicBezTo>
                  <a:pt x="238" y="0"/>
                  <a:pt x="328" y="11"/>
                  <a:pt x="349"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7">
            <a:extLst>
              <a:ext uri="{FF2B5EF4-FFF2-40B4-BE49-F238E27FC236}">
                <a16:creationId xmlns:a16="http://schemas.microsoft.com/office/drawing/2014/main" id="{158B71BA-7A99-48B1-9062-E1B7F7F09D47}"/>
              </a:ext>
            </a:extLst>
          </p:cNvPr>
          <p:cNvSpPr>
            <a:spLocks/>
          </p:cNvSpPr>
          <p:nvPr/>
        </p:nvSpPr>
        <p:spPr bwMode="auto">
          <a:xfrm>
            <a:off x="864369" y="2461073"/>
            <a:ext cx="216324" cy="275869"/>
          </a:xfrm>
          <a:custGeom>
            <a:avLst/>
            <a:gdLst>
              <a:gd name="T0" fmla="*/ 134 w 918"/>
              <a:gd name="T1" fmla="*/ 0 h 1170"/>
              <a:gd name="T2" fmla="*/ 0 w 918"/>
              <a:gd name="T3" fmla="*/ 87 h 1170"/>
              <a:gd name="T4" fmla="*/ 399 w 918"/>
              <a:gd name="T5" fmla="*/ 1170 h 1170"/>
              <a:gd name="T6" fmla="*/ 400 w 918"/>
              <a:gd name="T7" fmla="*/ 1170 h 1170"/>
              <a:gd name="T8" fmla="*/ 871 w 918"/>
              <a:gd name="T9" fmla="*/ 849 h 1170"/>
              <a:gd name="T10" fmla="*/ 918 w 918"/>
              <a:gd name="T11" fmla="*/ 768 h 1170"/>
              <a:gd name="T12" fmla="*/ 134 w 918"/>
              <a:gd name="T13" fmla="*/ 0 h 1170"/>
            </a:gdLst>
            <a:ahLst/>
            <a:cxnLst>
              <a:cxn ang="0">
                <a:pos x="T0" y="T1"/>
              </a:cxn>
              <a:cxn ang="0">
                <a:pos x="T2" y="T3"/>
              </a:cxn>
              <a:cxn ang="0">
                <a:pos x="T4" y="T5"/>
              </a:cxn>
              <a:cxn ang="0">
                <a:pos x="T6" y="T7"/>
              </a:cxn>
              <a:cxn ang="0">
                <a:pos x="T8" y="T9"/>
              </a:cxn>
              <a:cxn ang="0">
                <a:pos x="T10" y="T11"/>
              </a:cxn>
              <a:cxn ang="0">
                <a:pos x="T12" y="T13"/>
              </a:cxn>
            </a:cxnLst>
            <a:rect l="0" t="0" r="r" b="b"/>
            <a:pathLst>
              <a:path w="918" h="1170">
                <a:moveTo>
                  <a:pt x="134" y="0"/>
                </a:moveTo>
                <a:cubicBezTo>
                  <a:pt x="64" y="79"/>
                  <a:pt x="1" y="77"/>
                  <a:pt x="0" y="87"/>
                </a:cubicBezTo>
                <a:cubicBezTo>
                  <a:pt x="7" y="651"/>
                  <a:pt x="402" y="1169"/>
                  <a:pt x="399" y="1170"/>
                </a:cubicBezTo>
                <a:cubicBezTo>
                  <a:pt x="400" y="1170"/>
                  <a:pt x="400" y="1170"/>
                  <a:pt x="400" y="1170"/>
                </a:cubicBezTo>
                <a:cubicBezTo>
                  <a:pt x="690" y="1100"/>
                  <a:pt x="807" y="941"/>
                  <a:pt x="871" y="849"/>
                </a:cubicBezTo>
                <a:cubicBezTo>
                  <a:pt x="888" y="823"/>
                  <a:pt x="904" y="796"/>
                  <a:pt x="918" y="768"/>
                </a:cubicBezTo>
                <a:cubicBezTo>
                  <a:pt x="756" y="111"/>
                  <a:pt x="134" y="0"/>
                  <a:pt x="1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8">
            <a:extLst>
              <a:ext uri="{FF2B5EF4-FFF2-40B4-BE49-F238E27FC236}">
                <a16:creationId xmlns:a16="http://schemas.microsoft.com/office/drawing/2014/main" id="{417DC09A-5B18-4E64-83A6-362B5DBCBDA2}"/>
              </a:ext>
            </a:extLst>
          </p:cNvPr>
          <p:cNvSpPr>
            <a:spLocks/>
          </p:cNvSpPr>
          <p:nvPr/>
        </p:nvSpPr>
        <p:spPr bwMode="auto">
          <a:xfrm>
            <a:off x="861763" y="2384488"/>
            <a:ext cx="149963" cy="46112"/>
          </a:xfrm>
          <a:custGeom>
            <a:avLst/>
            <a:gdLst>
              <a:gd name="T0" fmla="*/ 636 w 636"/>
              <a:gd name="T1" fmla="*/ 105 h 195"/>
              <a:gd name="T2" fmla="*/ 252 w 636"/>
              <a:gd name="T3" fmla="*/ 0 h 195"/>
              <a:gd name="T4" fmla="*/ 75 w 636"/>
              <a:gd name="T5" fmla="*/ 21 h 195"/>
              <a:gd name="T6" fmla="*/ 21 w 636"/>
              <a:gd name="T7" fmla="*/ 193 h 195"/>
              <a:gd name="T8" fmla="*/ 136 w 636"/>
              <a:gd name="T9" fmla="*/ 193 h 195"/>
              <a:gd name="T10" fmla="*/ 636 w 636"/>
              <a:gd name="T11" fmla="*/ 105 h 195"/>
            </a:gdLst>
            <a:ahLst/>
            <a:cxnLst>
              <a:cxn ang="0">
                <a:pos x="T0" y="T1"/>
              </a:cxn>
              <a:cxn ang="0">
                <a:pos x="T2" y="T3"/>
              </a:cxn>
              <a:cxn ang="0">
                <a:pos x="T4" y="T5"/>
              </a:cxn>
              <a:cxn ang="0">
                <a:pos x="T6" y="T7"/>
              </a:cxn>
              <a:cxn ang="0">
                <a:pos x="T8" y="T9"/>
              </a:cxn>
              <a:cxn ang="0">
                <a:pos x="T10" y="T11"/>
              </a:cxn>
            </a:cxnLst>
            <a:rect l="0" t="0" r="r" b="b"/>
            <a:pathLst>
              <a:path w="636" h="195">
                <a:moveTo>
                  <a:pt x="636" y="105"/>
                </a:moveTo>
                <a:cubicBezTo>
                  <a:pt x="524" y="38"/>
                  <a:pt x="392" y="0"/>
                  <a:pt x="252" y="0"/>
                </a:cubicBezTo>
                <a:cubicBezTo>
                  <a:pt x="191" y="0"/>
                  <a:pt x="132" y="7"/>
                  <a:pt x="75" y="21"/>
                </a:cubicBezTo>
                <a:cubicBezTo>
                  <a:pt x="0" y="101"/>
                  <a:pt x="21" y="193"/>
                  <a:pt x="21" y="193"/>
                </a:cubicBezTo>
                <a:cubicBezTo>
                  <a:pt x="77" y="167"/>
                  <a:pt x="133" y="195"/>
                  <a:pt x="136" y="193"/>
                </a:cubicBezTo>
                <a:cubicBezTo>
                  <a:pt x="299" y="97"/>
                  <a:pt x="630" y="104"/>
                  <a:pt x="636" y="10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9">
            <a:extLst>
              <a:ext uri="{FF2B5EF4-FFF2-40B4-BE49-F238E27FC236}">
                <a16:creationId xmlns:a16="http://schemas.microsoft.com/office/drawing/2014/main" id="{8488C675-7D18-4462-AE48-74BC2F289846}"/>
              </a:ext>
            </a:extLst>
          </p:cNvPr>
          <p:cNvSpPr>
            <a:spLocks/>
          </p:cNvSpPr>
          <p:nvPr/>
        </p:nvSpPr>
        <p:spPr bwMode="auto">
          <a:xfrm>
            <a:off x="742875" y="2448844"/>
            <a:ext cx="89016" cy="185851"/>
          </a:xfrm>
          <a:custGeom>
            <a:avLst/>
            <a:gdLst>
              <a:gd name="T0" fmla="*/ 154 w 378"/>
              <a:gd name="T1" fmla="*/ 25 h 788"/>
              <a:gd name="T2" fmla="*/ 0 w 378"/>
              <a:gd name="T3" fmla="*/ 483 h 788"/>
              <a:gd name="T4" fmla="*/ 64 w 378"/>
              <a:gd name="T5" fmla="*/ 788 h 788"/>
              <a:gd name="T6" fmla="*/ 366 w 378"/>
              <a:gd name="T7" fmla="*/ 115 h 788"/>
              <a:gd name="T8" fmla="*/ 378 w 378"/>
              <a:gd name="T9" fmla="*/ 2 h 788"/>
              <a:gd name="T10" fmla="*/ 154 w 378"/>
              <a:gd name="T11" fmla="*/ 25 h 788"/>
            </a:gdLst>
            <a:ahLst/>
            <a:cxnLst>
              <a:cxn ang="0">
                <a:pos x="T0" y="T1"/>
              </a:cxn>
              <a:cxn ang="0">
                <a:pos x="T2" y="T3"/>
              </a:cxn>
              <a:cxn ang="0">
                <a:pos x="T4" y="T5"/>
              </a:cxn>
              <a:cxn ang="0">
                <a:pos x="T6" y="T7"/>
              </a:cxn>
              <a:cxn ang="0">
                <a:pos x="T8" y="T9"/>
              </a:cxn>
              <a:cxn ang="0">
                <a:pos x="T10" y="T11"/>
              </a:cxn>
            </a:cxnLst>
            <a:rect l="0" t="0" r="r" b="b"/>
            <a:pathLst>
              <a:path w="378" h="788">
                <a:moveTo>
                  <a:pt x="154" y="25"/>
                </a:moveTo>
                <a:cubicBezTo>
                  <a:pt x="57" y="152"/>
                  <a:pt x="0" y="311"/>
                  <a:pt x="0" y="483"/>
                </a:cubicBezTo>
                <a:cubicBezTo>
                  <a:pt x="0" y="591"/>
                  <a:pt x="23" y="695"/>
                  <a:pt x="64" y="788"/>
                </a:cubicBezTo>
                <a:cubicBezTo>
                  <a:pt x="47" y="354"/>
                  <a:pt x="366" y="115"/>
                  <a:pt x="366" y="115"/>
                </a:cubicBezTo>
                <a:cubicBezTo>
                  <a:pt x="318" y="94"/>
                  <a:pt x="377" y="4"/>
                  <a:pt x="378" y="2"/>
                </a:cubicBezTo>
                <a:cubicBezTo>
                  <a:pt x="190" y="0"/>
                  <a:pt x="159" y="21"/>
                  <a:pt x="154" y="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Line 10">
            <a:extLst>
              <a:ext uri="{FF2B5EF4-FFF2-40B4-BE49-F238E27FC236}">
                <a16:creationId xmlns:a16="http://schemas.microsoft.com/office/drawing/2014/main" id="{EAAD68C1-6644-448E-94CD-EB54218EA9A9}"/>
              </a:ext>
            </a:extLst>
          </p:cNvPr>
          <p:cNvSpPr>
            <a:spLocks noChangeShapeType="1"/>
          </p:cNvSpPr>
          <p:nvPr/>
        </p:nvSpPr>
        <p:spPr bwMode="auto">
          <a:xfrm>
            <a:off x="1029770" y="270707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11">
            <a:extLst>
              <a:ext uri="{FF2B5EF4-FFF2-40B4-BE49-F238E27FC236}">
                <a16:creationId xmlns:a16="http://schemas.microsoft.com/office/drawing/2014/main" id="{7FD13838-9054-44CB-A890-050861EC95BB}"/>
              </a:ext>
            </a:extLst>
          </p:cNvPr>
          <p:cNvSpPr>
            <a:spLocks noChangeShapeType="1"/>
          </p:cNvSpPr>
          <p:nvPr/>
        </p:nvSpPr>
        <p:spPr bwMode="auto">
          <a:xfrm>
            <a:off x="1029770" y="270707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7" name="组合 16">
            <a:extLst>
              <a:ext uri="{FF2B5EF4-FFF2-40B4-BE49-F238E27FC236}">
                <a16:creationId xmlns:a16="http://schemas.microsoft.com/office/drawing/2014/main" id="{AD84BD21-6136-4075-B014-FBCE01CB1284}"/>
              </a:ext>
            </a:extLst>
          </p:cNvPr>
          <p:cNvGrpSpPr/>
          <p:nvPr/>
        </p:nvGrpSpPr>
        <p:grpSpPr>
          <a:xfrm>
            <a:off x="742875" y="3475175"/>
            <a:ext cx="356464" cy="356665"/>
            <a:chOff x="1327075" y="3691075"/>
            <a:chExt cx="356464" cy="356665"/>
          </a:xfrm>
        </p:grpSpPr>
        <p:sp>
          <p:nvSpPr>
            <p:cNvPr id="36" name="AutoShape 3">
              <a:extLst>
                <a:ext uri="{FF2B5EF4-FFF2-40B4-BE49-F238E27FC236}">
                  <a16:creationId xmlns:a16="http://schemas.microsoft.com/office/drawing/2014/main" id="{7B2987DA-B856-4DFA-9F16-16727B5E88D6}"/>
                </a:ext>
              </a:extLst>
            </p:cNvPr>
            <p:cNvSpPr>
              <a:spLocks noChangeAspect="1" noChangeArrowheads="1" noTextEdit="1"/>
            </p:cNvSpPr>
            <p:nvPr/>
          </p:nvSpPr>
          <p:spPr bwMode="auto">
            <a:xfrm>
              <a:off x="1327075" y="3691075"/>
              <a:ext cx="356464" cy="35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5">
              <a:extLst>
                <a:ext uri="{FF2B5EF4-FFF2-40B4-BE49-F238E27FC236}">
                  <a16:creationId xmlns:a16="http://schemas.microsoft.com/office/drawing/2014/main" id="{A5C171A0-8378-4F4C-A26D-92C0966D04C2}"/>
                </a:ext>
              </a:extLst>
            </p:cNvPr>
            <p:cNvSpPr>
              <a:spLocks noChangeArrowheads="1"/>
            </p:cNvSpPr>
            <p:nvPr/>
          </p:nvSpPr>
          <p:spPr bwMode="auto">
            <a:xfrm>
              <a:off x="1327075" y="3691276"/>
              <a:ext cx="356464" cy="356464"/>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
              <a:extLst>
                <a:ext uri="{FF2B5EF4-FFF2-40B4-BE49-F238E27FC236}">
                  <a16:creationId xmlns:a16="http://schemas.microsoft.com/office/drawing/2014/main" id="{DCF1CEC7-AA82-4640-B29C-2906F44B95AC}"/>
                </a:ext>
              </a:extLst>
            </p:cNvPr>
            <p:cNvSpPr>
              <a:spLocks/>
            </p:cNvSpPr>
            <p:nvPr/>
          </p:nvSpPr>
          <p:spPr bwMode="auto">
            <a:xfrm>
              <a:off x="1404864" y="3731573"/>
              <a:ext cx="87211" cy="60346"/>
            </a:xfrm>
            <a:custGeom>
              <a:avLst/>
              <a:gdLst>
                <a:gd name="T0" fmla="*/ 349 w 370"/>
                <a:gd name="T1" fmla="*/ 61 h 256"/>
                <a:gd name="T2" fmla="*/ 222 w 370"/>
                <a:gd name="T3" fmla="*/ 219 h 256"/>
                <a:gd name="T4" fmla="*/ 20 w 370"/>
                <a:gd name="T5" fmla="*/ 196 h 256"/>
                <a:gd name="T6" fmla="*/ 147 w 370"/>
                <a:gd name="T7" fmla="*/ 37 h 256"/>
                <a:gd name="T8" fmla="*/ 349 w 370"/>
                <a:gd name="T9" fmla="*/ 61 h 256"/>
              </a:gdLst>
              <a:ahLst/>
              <a:cxnLst>
                <a:cxn ang="0">
                  <a:pos x="T0" y="T1"/>
                </a:cxn>
                <a:cxn ang="0">
                  <a:pos x="T2" y="T3"/>
                </a:cxn>
                <a:cxn ang="0">
                  <a:pos x="T4" y="T5"/>
                </a:cxn>
                <a:cxn ang="0">
                  <a:pos x="T6" y="T7"/>
                </a:cxn>
                <a:cxn ang="0">
                  <a:pos x="T8" y="T9"/>
                </a:cxn>
              </a:cxnLst>
              <a:rect l="0" t="0" r="r" b="b"/>
              <a:pathLst>
                <a:path w="370" h="256">
                  <a:moveTo>
                    <a:pt x="349" y="61"/>
                  </a:moveTo>
                  <a:cubicBezTo>
                    <a:pt x="370" y="111"/>
                    <a:pt x="313" y="182"/>
                    <a:pt x="222" y="219"/>
                  </a:cubicBezTo>
                  <a:cubicBezTo>
                    <a:pt x="131" y="256"/>
                    <a:pt x="41" y="246"/>
                    <a:pt x="20" y="196"/>
                  </a:cubicBezTo>
                  <a:cubicBezTo>
                    <a:pt x="0" y="145"/>
                    <a:pt x="57" y="74"/>
                    <a:pt x="147" y="37"/>
                  </a:cubicBezTo>
                  <a:cubicBezTo>
                    <a:pt x="238" y="0"/>
                    <a:pt x="328" y="11"/>
                    <a:pt x="349"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7">
              <a:extLst>
                <a:ext uri="{FF2B5EF4-FFF2-40B4-BE49-F238E27FC236}">
                  <a16:creationId xmlns:a16="http://schemas.microsoft.com/office/drawing/2014/main" id="{E936CF6C-269F-412C-839D-3DB56BA1E988}"/>
                </a:ext>
              </a:extLst>
            </p:cNvPr>
            <p:cNvSpPr>
              <a:spLocks/>
            </p:cNvSpPr>
            <p:nvPr/>
          </p:nvSpPr>
          <p:spPr bwMode="auto">
            <a:xfrm>
              <a:off x="1448569" y="3767861"/>
              <a:ext cx="216324" cy="275869"/>
            </a:xfrm>
            <a:custGeom>
              <a:avLst/>
              <a:gdLst>
                <a:gd name="T0" fmla="*/ 134 w 918"/>
                <a:gd name="T1" fmla="*/ 0 h 1170"/>
                <a:gd name="T2" fmla="*/ 0 w 918"/>
                <a:gd name="T3" fmla="*/ 87 h 1170"/>
                <a:gd name="T4" fmla="*/ 399 w 918"/>
                <a:gd name="T5" fmla="*/ 1170 h 1170"/>
                <a:gd name="T6" fmla="*/ 400 w 918"/>
                <a:gd name="T7" fmla="*/ 1170 h 1170"/>
                <a:gd name="T8" fmla="*/ 871 w 918"/>
                <a:gd name="T9" fmla="*/ 849 h 1170"/>
                <a:gd name="T10" fmla="*/ 918 w 918"/>
                <a:gd name="T11" fmla="*/ 768 h 1170"/>
                <a:gd name="T12" fmla="*/ 134 w 918"/>
                <a:gd name="T13" fmla="*/ 0 h 1170"/>
              </a:gdLst>
              <a:ahLst/>
              <a:cxnLst>
                <a:cxn ang="0">
                  <a:pos x="T0" y="T1"/>
                </a:cxn>
                <a:cxn ang="0">
                  <a:pos x="T2" y="T3"/>
                </a:cxn>
                <a:cxn ang="0">
                  <a:pos x="T4" y="T5"/>
                </a:cxn>
                <a:cxn ang="0">
                  <a:pos x="T6" y="T7"/>
                </a:cxn>
                <a:cxn ang="0">
                  <a:pos x="T8" y="T9"/>
                </a:cxn>
                <a:cxn ang="0">
                  <a:pos x="T10" y="T11"/>
                </a:cxn>
                <a:cxn ang="0">
                  <a:pos x="T12" y="T13"/>
                </a:cxn>
              </a:cxnLst>
              <a:rect l="0" t="0" r="r" b="b"/>
              <a:pathLst>
                <a:path w="918" h="1170">
                  <a:moveTo>
                    <a:pt x="134" y="0"/>
                  </a:moveTo>
                  <a:cubicBezTo>
                    <a:pt x="64" y="79"/>
                    <a:pt x="1" y="77"/>
                    <a:pt x="0" y="87"/>
                  </a:cubicBezTo>
                  <a:cubicBezTo>
                    <a:pt x="7" y="651"/>
                    <a:pt x="402" y="1169"/>
                    <a:pt x="399" y="1170"/>
                  </a:cubicBezTo>
                  <a:cubicBezTo>
                    <a:pt x="400" y="1170"/>
                    <a:pt x="400" y="1170"/>
                    <a:pt x="400" y="1170"/>
                  </a:cubicBezTo>
                  <a:cubicBezTo>
                    <a:pt x="690" y="1100"/>
                    <a:pt x="807" y="941"/>
                    <a:pt x="871" y="849"/>
                  </a:cubicBezTo>
                  <a:cubicBezTo>
                    <a:pt x="888" y="823"/>
                    <a:pt x="904" y="796"/>
                    <a:pt x="918" y="768"/>
                  </a:cubicBezTo>
                  <a:cubicBezTo>
                    <a:pt x="756" y="111"/>
                    <a:pt x="134" y="0"/>
                    <a:pt x="134"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8">
              <a:extLst>
                <a:ext uri="{FF2B5EF4-FFF2-40B4-BE49-F238E27FC236}">
                  <a16:creationId xmlns:a16="http://schemas.microsoft.com/office/drawing/2014/main" id="{73CE7D4A-EC2A-478A-92B7-0B74B07E4DA3}"/>
                </a:ext>
              </a:extLst>
            </p:cNvPr>
            <p:cNvSpPr>
              <a:spLocks/>
            </p:cNvSpPr>
            <p:nvPr/>
          </p:nvSpPr>
          <p:spPr bwMode="auto">
            <a:xfrm>
              <a:off x="1445963" y="3691276"/>
              <a:ext cx="149963" cy="46112"/>
            </a:xfrm>
            <a:custGeom>
              <a:avLst/>
              <a:gdLst>
                <a:gd name="T0" fmla="*/ 636 w 636"/>
                <a:gd name="T1" fmla="*/ 105 h 195"/>
                <a:gd name="T2" fmla="*/ 252 w 636"/>
                <a:gd name="T3" fmla="*/ 0 h 195"/>
                <a:gd name="T4" fmla="*/ 75 w 636"/>
                <a:gd name="T5" fmla="*/ 21 h 195"/>
                <a:gd name="T6" fmla="*/ 21 w 636"/>
                <a:gd name="T7" fmla="*/ 193 h 195"/>
                <a:gd name="T8" fmla="*/ 136 w 636"/>
                <a:gd name="T9" fmla="*/ 193 h 195"/>
                <a:gd name="T10" fmla="*/ 636 w 636"/>
                <a:gd name="T11" fmla="*/ 105 h 195"/>
              </a:gdLst>
              <a:ahLst/>
              <a:cxnLst>
                <a:cxn ang="0">
                  <a:pos x="T0" y="T1"/>
                </a:cxn>
                <a:cxn ang="0">
                  <a:pos x="T2" y="T3"/>
                </a:cxn>
                <a:cxn ang="0">
                  <a:pos x="T4" y="T5"/>
                </a:cxn>
                <a:cxn ang="0">
                  <a:pos x="T6" y="T7"/>
                </a:cxn>
                <a:cxn ang="0">
                  <a:pos x="T8" y="T9"/>
                </a:cxn>
                <a:cxn ang="0">
                  <a:pos x="T10" y="T11"/>
                </a:cxn>
              </a:cxnLst>
              <a:rect l="0" t="0" r="r" b="b"/>
              <a:pathLst>
                <a:path w="636" h="195">
                  <a:moveTo>
                    <a:pt x="636" y="105"/>
                  </a:moveTo>
                  <a:cubicBezTo>
                    <a:pt x="524" y="38"/>
                    <a:pt x="392" y="0"/>
                    <a:pt x="252" y="0"/>
                  </a:cubicBezTo>
                  <a:cubicBezTo>
                    <a:pt x="191" y="0"/>
                    <a:pt x="132" y="7"/>
                    <a:pt x="75" y="21"/>
                  </a:cubicBezTo>
                  <a:cubicBezTo>
                    <a:pt x="0" y="101"/>
                    <a:pt x="21" y="193"/>
                    <a:pt x="21" y="193"/>
                  </a:cubicBezTo>
                  <a:cubicBezTo>
                    <a:pt x="77" y="167"/>
                    <a:pt x="133" y="195"/>
                    <a:pt x="136" y="193"/>
                  </a:cubicBezTo>
                  <a:cubicBezTo>
                    <a:pt x="299" y="97"/>
                    <a:pt x="630" y="104"/>
                    <a:pt x="636" y="1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9">
              <a:extLst>
                <a:ext uri="{FF2B5EF4-FFF2-40B4-BE49-F238E27FC236}">
                  <a16:creationId xmlns:a16="http://schemas.microsoft.com/office/drawing/2014/main" id="{9AF6477E-C484-432B-BC56-738E688227B5}"/>
                </a:ext>
              </a:extLst>
            </p:cNvPr>
            <p:cNvSpPr>
              <a:spLocks/>
            </p:cNvSpPr>
            <p:nvPr/>
          </p:nvSpPr>
          <p:spPr bwMode="auto">
            <a:xfrm>
              <a:off x="1327075" y="3755632"/>
              <a:ext cx="89016" cy="185851"/>
            </a:xfrm>
            <a:custGeom>
              <a:avLst/>
              <a:gdLst>
                <a:gd name="T0" fmla="*/ 154 w 378"/>
                <a:gd name="T1" fmla="*/ 25 h 788"/>
                <a:gd name="T2" fmla="*/ 0 w 378"/>
                <a:gd name="T3" fmla="*/ 483 h 788"/>
                <a:gd name="T4" fmla="*/ 64 w 378"/>
                <a:gd name="T5" fmla="*/ 788 h 788"/>
                <a:gd name="T6" fmla="*/ 366 w 378"/>
                <a:gd name="T7" fmla="*/ 115 h 788"/>
                <a:gd name="T8" fmla="*/ 378 w 378"/>
                <a:gd name="T9" fmla="*/ 2 h 788"/>
                <a:gd name="T10" fmla="*/ 154 w 378"/>
                <a:gd name="T11" fmla="*/ 25 h 788"/>
              </a:gdLst>
              <a:ahLst/>
              <a:cxnLst>
                <a:cxn ang="0">
                  <a:pos x="T0" y="T1"/>
                </a:cxn>
                <a:cxn ang="0">
                  <a:pos x="T2" y="T3"/>
                </a:cxn>
                <a:cxn ang="0">
                  <a:pos x="T4" y="T5"/>
                </a:cxn>
                <a:cxn ang="0">
                  <a:pos x="T6" y="T7"/>
                </a:cxn>
                <a:cxn ang="0">
                  <a:pos x="T8" y="T9"/>
                </a:cxn>
                <a:cxn ang="0">
                  <a:pos x="T10" y="T11"/>
                </a:cxn>
              </a:cxnLst>
              <a:rect l="0" t="0" r="r" b="b"/>
              <a:pathLst>
                <a:path w="378" h="788">
                  <a:moveTo>
                    <a:pt x="154" y="25"/>
                  </a:moveTo>
                  <a:cubicBezTo>
                    <a:pt x="57" y="152"/>
                    <a:pt x="0" y="311"/>
                    <a:pt x="0" y="483"/>
                  </a:cubicBezTo>
                  <a:cubicBezTo>
                    <a:pt x="0" y="591"/>
                    <a:pt x="23" y="695"/>
                    <a:pt x="64" y="788"/>
                  </a:cubicBezTo>
                  <a:cubicBezTo>
                    <a:pt x="47" y="354"/>
                    <a:pt x="366" y="115"/>
                    <a:pt x="366" y="115"/>
                  </a:cubicBezTo>
                  <a:cubicBezTo>
                    <a:pt x="318" y="94"/>
                    <a:pt x="377" y="4"/>
                    <a:pt x="378" y="2"/>
                  </a:cubicBezTo>
                  <a:cubicBezTo>
                    <a:pt x="190" y="0"/>
                    <a:pt x="159" y="21"/>
                    <a:pt x="15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Line 10">
              <a:extLst>
                <a:ext uri="{FF2B5EF4-FFF2-40B4-BE49-F238E27FC236}">
                  <a16:creationId xmlns:a16="http://schemas.microsoft.com/office/drawing/2014/main" id="{051982CD-2261-4129-B0B1-869672E477C1}"/>
                </a:ext>
              </a:extLst>
            </p:cNvPr>
            <p:cNvSpPr>
              <a:spLocks noChangeShapeType="1"/>
            </p:cNvSpPr>
            <p:nvPr/>
          </p:nvSpPr>
          <p:spPr bwMode="auto">
            <a:xfrm>
              <a:off x="1613970" y="401385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Line 11">
              <a:extLst>
                <a:ext uri="{FF2B5EF4-FFF2-40B4-BE49-F238E27FC236}">
                  <a16:creationId xmlns:a16="http://schemas.microsoft.com/office/drawing/2014/main" id="{16932557-E626-46B3-A44A-A1AAD9B3D4BD}"/>
                </a:ext>
              </a:extLst>
            </p:cNvPr>
            <p:cNvSpPr>
              <a:spLocks noChangeShapeType="1"/>
            </p:cNvSpPr>
            <p:nvPr/>
          </p:nvSpPr>
          <p:spPr bwMode="auto">
            <a:xfrm>
              <a:off x="1613970" y="401385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5" name="Freeform 5"/>
          <p:cNvSpPr/>
          <p:nvPr/>
        </p:nvSpPr>
        <p:spPr bwMode="auto">
          <a:xfrm>
            <a:off x="624293" y="1418320"/>
            <a:ext cx="1257356" cy="1235809"/>
          </a:xfrm>
          <a:prstGeom prst="ellipse">
            <a:avLst/>
          </a:prstGeom>
          <a:noFill/>
          <a:ln>
            <a:solidFill>
              <a:schemeClr val="accent1"/>
            </a:solidFill>
          </a:ln>
        </p:spPr>
        <p:txBody>
          <a:bodyPr vert="horz" wrap="square" lIns="91440" tIns="45720" rIns="91440" bIns="45720" numCol="1" anchor="t" anchorCtr="0" compatLnSpc="1"/>
          <a:lstStyle/>
          <a:p>
            <a:endParaRPr lang="zh-CN" altLang="en-US"/>
          </a:p>
        </p:txBody>
      </p:sp>
      <p:sp>
        <p:nvSpPr>
          <p:cNvPr id="18" name="矩形: 圆角 17"/>
          <p:cNvSpPr/>
          <p:nvPr/>
        </p:nvSpPr>
        <p:spPr>
          <a:xfrm>
            <a:off x="292312" y="2866122"/>
            <a:ext cx="1940870"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zh-CN" altLang="en-US" b="1">
                <a:solidFill>
                  <a:schemeClr val="accent1"/>
                </a:solidFill>
              </a:rPr>
              <a:t>添加标题</a:t>
            </a:r>
          </a:p>
        </p:txBody>
      </p:sp>
      <p:sp>
        <p:nvSpPr>
          <p:cNvPr id="19" name="文本框 12"/>
          <p:cNvSpPr txBox="1"/>
          <p:nvPr/>
        </p:nvSpPr>
        <p:spPr>
          <a:xfrm>
            <a:off x="324417" y="3158298"/>
            <a:ext cx="1882438"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a:t>
            </a:r>
            <a:endParaRPr lang="en-US" altLang="zh-CN" sz="1200">
              <a:solidFill>
                <a:schemeClr val="tx1">
                  <a:lumMod val="75000"/>
                  <a:lumOff val="25000"/>
                </a:schemeClr>
              </a:solidFill>
            </a:endParaRPr>
          </a:p>
        </p:txBody>
      </p:sp>
      <p:sp>
        <p:nvSpPr>
          <p:cNvPr id="34" name="Freeform 5"/>
          <p:cNvSpPr/>
          <p:nvPr/>
        </p:nvSpPr>
        <p:spPr bwMode="auto">
          <a:xfrm>
            <a:off x="2844979" y="1418320"/>
            <a:ext cx="1257356" cy="1235809"/>
          </a:xfrm>
          <a:prstGeom prst="ellipse">
            <a:avLst/>
          </a:prstGeom>
          <a:noFill/>
          <a:ln>
            <a:solidFill>
              <a:schemeClr val="accent2"/>
            </a:solidFill>
          </a:ln>
        </p:spPr>
        <p:txBody>
          <a:bodyPr vert="horz" wrap="square" lIns="91440" tIns="45720" rIns="91440" bIns="45720" numCol="1" anchor="t" anchorCtr="0" compatLnSpc="1"/>
          <a:lstStyle/>
          <a:p>
            <a:endParaRPr lang="zh-CN" altLang="en-US"/>
          </a:p>
        </p:txBody>
      </p:sp>
      <p:sp>
        <p:nvSpPr>
          <p:cNvPr id="35" name="矩形: 圆角 34"/>
          <p:cNvSpPr/>
          <p:nvPr/>
        </p:nvSpPr>
        <p:spPr>
          <a:xfrm>
            <a:off x="2512998" y="2866122"/>
            <a:ext cx="1940870"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zh-CN" altLang="en-US" b="1">
                <a:solidFill>
                  <a:schemeClr val="accent2"/>
                </a:solidFill>
              </a:rPr>
              <a:t>添加标题</a:t>
            </a:r>
          </a:p>
        </p:txBody>
      </p:sp>
      <p:sp>
        <p:nvSpPr>
          <p:cNvPr id="36" name="文本框 12"/>
          <p:cNvSpPr txBox="1"/>
          <p:nvPr/>
        </p:nvSpPr>
        <p:spPr>
          <a:xfrm>
            <a:off x="2545103" y="3158298"/>
            <a:ext cx="1882438"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a:t>
            </a:r>
            <a:endParaRPr lang="en-US" altLang="zh-CN" sz="1200">
              <a:solidFill>
                <a:schemeClr val="tx1">
                  <a:lumMod val="75000"/>
                  <a:lumOff val="25000"/>
                </a:schemeClr>
              </a:solidFill>
            </a:endParaRPr>
          </a:p>
        </p:txBody>
      </p:sp>
      <p:sp>
        <p:nvSpPr>
          <p:cNvPr id="38" name="Freeform 5"/>
          <p:cNvSpPr/>
          <p:nvPr/>
        </p:nvSpPr>
        <p:spPr bwMode="auto">
          <a:xfrm>
            <a:off x="5065665" y="1418320"/>
            <a:ext cx="1257356" cy="1235809"/>
          </a:xfrm>
          <a:prstGeom prst="ellipse">
            <a:avLst/>
          </a:prstGeom>
          <a:noFill/>
          <a:ln>
            <a:solidFill>
              <a:schemeClr val="accent1"/>
            </a:solidFill>
          </a:ln>
        </p:spPr>
        <p:txBody>
          <a:bodyPr vert="horz" wrap="square" lIns="91440" tIns="45720" rIns="91440" bIns="45720" numCol="1" anchor="t" anchorCtr="0" compatLnSpc="1"/>
          <a:lstStyle/>
          <a:p>
            <a:endParaRPr lang="zh-CN" altLang="en-US"/>
          </a:p>
        </p:txBody>
      </p:sp>
      <p:sp>
        <p:nvSpPr>
          <p:cNvPr id="39" name="矩形: 圆角 38"/>
          <p:cNvSpPr/>
          <p:nvPr/>
        </p:nvSpPr>
        <p:spPr>
          <a:xfrm>
            <a:off x="4733684" y="2866122"/>
            <a:ext cx="1940870"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zh-CN" altLang="en-US" b="1">
                <a:solidFill>
                  <a:schemeClr val="accent1"/>
                </a:solidFill>
              </a:rPr>
              <a:t>添加标题</a:t>
            </a:r>
          </a:p>
        </p:txBody>
      </p:sp>
      <p:sp>
        <p:nvSpPr>
          <p:cNvPr id="40" name="文本框 12"/>
          <p:cNvSpPr txBox="1"/>
          <p:nvPr/>
        </p:nvSpPr>
        <p:spPr>
          <a:xfrm>
            <a:off x="4765789" y="3158298"/>
            <a:ext cx="1882438"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a:t>
            </a:r>
            <a:endParaRPr lang="en-US" altLang="zh-CN" sz="1200">
              <a:solidFill>
                <a:schemeClr val="tx1">
                  <a:lumMod val="75000"/>
                  <a:lumOff val="25000"/>
                </a:schemeClr>
              </a:solidFill>
            </a:endParaRPr>
          </a:p>
        </p:txBody>
      </p:sp>
      <p:sp>
        <p:nvSpPr>
          <p:cNvPr id="42" name="Freeform 5"/>
          <p:cNvSpPr/>
          <p:nvPr/>
        </p:nvSpPr>
        <p:spPr bwMode="auto">
          <a:xfrm>
            <a:off x="7286351" y="1418320"/>
            <a:ext cx="1257356" cy="1235809"/>
          </a:xfrm>
          <a:prstGeom prst="ellipse">
            <a:avLst/>
          </a:prstGeom>
          <a:noFill/>
          <a:ln>
            <a:solidFill>
              <a:schemeClr val="accent2"/>
            </a:solidFill>
          </a:ln>
        </p:spPr>
        <p:txBody>
          <a:bodyPr vert="horz" wrap="square" lIns="91440" tIns="45720" rIns="91440" bIns="45720" numCol="1" anchor="t" anchorCtr="0" compatLnSpc="1"/>
          <a:lstStyle/>
          <a:p>
            <a:endParaRPr lang="zh-CN" altLang="en-US"/>
          </a:p>
        </p:txBody>
      </p:sp>
      <p:sp>
        <p:nvSpPr>
          <p:cNvPr id="43" name="矩形: 圆角 42"/>
          <p:cNvSpPr/>
          <p:nvPr/>
        </p:nvSpPr>
        <p:spPr>
          <a:xfrm>
            <a:off x="6954370" y="2866122"/>
            <a:ext cx="1940870"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zh-CN" altLang="en-US" b="1">
                <a:solidFill>
                  <a:schemeClr val="accent2"/>
                </a:solidFill>
              </a:rPr>
              <a:t>添加标题</a:t>
            </a:r>
          </a:p>
        </p:txBody>
      </p:sp>
      <p:sp>
        <p:nvSpPr>
          <p:cNvPr id="44" name="文本框 12"/>
          <p:cNvSpPr txBox="1"/>
          <p:nvPr/>
        </p:nvSpPr>
        <p:spPr>
          <a:xfrm>
            <a:off x="6986475" y="3158298"/>
            <a:ext cx="1882438"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a:t>
            </a:r>
            <a:endParaRPr lang="en-US" altLang="zh-CN" sz="1200">
              <a:solidFill>
                <a:schemeClr val="tx1">
                  <a:lumMod val="75000"/>
                  <a:lumOff val="25000"/>
                </a:schemeClr>
              </a:solidFill>
            </a:endParaRPr>
          </a:p>
        </p:txBody>
      </p:sp>
      <p:grpSp>
        <p:nvGrpSpPr>
          <p:cNvPr id="20" name="组合 19">
            <a:extLst>
              <a:ext uri="{FF2B5EF4-FFF2-40B4-BE49-F238E27FC236}">
                <a16:creationId xmlns:a16="http://schemas.microsoft.com/office/drawing/2014/main" id="{AB678596-6001-49AB-9AC4-059E65831591}"/>
              </a:ext>
            </a:extLst>
          </p:cNvPr>
          <p:cNvGrpSpPr/>
          <p:nvPr/>
        </p:nvGrpSpPr>
        <p:grpSpPr>
          <a:xfrm>
            <a:off x="3215400" y="1642139"/>
            <a:ext cx="536066" cy="788170"/>
            <a:chOff x="1761552" y="1377909"/>
            <a:chExt cx="935038" cy="1374776"/>
          </a:xfrm>
        </p:grpSpPr>
        <p:sp>
          <p:nvSpPr>
            <p:cNvPr id="21" name="Freeform 5">
              <a:extLst>
                <a:ext uri="{FF2B5EF4-FFF2-40B4-BE49-F238E27FC236}">
                  <a16:creationId xmlns:a16="http://schemas.microsoft.com/office/drawing/2014/main" id="{60C8696E-3386-4F8F-B8E5-CBBC7EE1BC9E}"/>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
              <a:extLst>
                <a:ext uri="{FF2B5EF4-FFF2-40B4-BE49-F238E27FC236}">
                  <a16:creationId xmlns:a16="http://schemas.microsoft.com/office/drawing/2014/main" id="{0E81777C-9BF8-4CC6-9F54-5DFE0FEFBCC3}"/>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a:extLst>
                <a:ext uri="{FF2B5EF4-FFF2-40B4-BE49-F238E27FC236}">
                  <a16:creationId xmlns:a16="http://schemas.microsoft.com/office/drawing/2014/main" id="{0CFFDEAE-B323-47FA-B1AB-CEC9E2C83DE9}"/>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
              <a:extLst>
                <a:ext uri="{FF2B5EF4-FFF2-40B4-BE49-F238E27FC236}">
                  <a16:creationId xmlns:a16="http://schemas.microsoft.com/office/drawing/2014/main" id="{915957A9-79DA-4907-A222-1F8A0EB60BCB}"/>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9">
              <a:extLst>
                <a:ext uri="{FF2B5EF4-FFF2-40B4-BE49-F238E27FC236}">
                  <a16:creationId xmlns:a16="http://schemas.microsoft.com/office/drawing/2014/main" id="{399C4FFB-0DA4-4FDF-9FB0-974B4FB7739D}"/>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0">
              <a:extLst>
                <a:ext uri="{FF2B5EF4-FFF2-40B4-BE49-F238E27FC236}">
                  <a16:creationId xmlns:a16="http://schemas.microsoft.com/office/drawing/2014/main" id="{9A22194D-5761-4D31-BB22-B50F04598AE5}"/>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1">
              <a:extLst>
                <a:ext uri="{FF2B5EF4-FFF2-40B4-BE49-F238E27FC236}">
                  <a16:creationId xmlns:a16="http://schemas.microsoft.com/office/drawing/2014/main" id="{269D659A-AEAF-4AF1-98F6-C786F4AA6413}"/>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2">
              <a:extLst>
                <a:ext uri="{FF2B5EF4-FFF2-40B4-BE49-F238E27FC236}">
                  <a16:creationId xmlns:a16="http://schemas.microsoft.com/office/drawing/2014/main" id="{60F9DC52-E726-4B65-BC72-B982E5BFE263}"/>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a:extLst>
              <a:ext uri="{FF2B5EF4-FFF2-40B4-BE49-F238E27FC236}">
                <a16:creationId xmlns:a16="http://schemas.microsoft.com/office/drawing/2014/main" id="{69AA58C1-01EF-4022-858B-264AB337F897}"/>
              </a:ext>
            </a:extLst>
          </p:cNvPr>
          <p:cNvGrpSpPr/>
          <p:nvPr/>
        </p:nvGrpSpPr>
        <p:grpSpPr>
          <a:xfrm>
            <a:off x="984938" y="1642139"/>
            <a:ext cx="536066" cy="788170"/>
            <a:chOff x="3961320" y="1377909"/>
            <a:chExt cx="935038" cy="1374776"/>
          </a:xfrm>
        </p:grpSpPr>
        <p:sp>
          <p:nvSpPr>
            <p:cNvPr id="31" name="Freeform 5">
              <a:extLst>
                <a:ext uri="{FF2B5EF4-FFF2-40B4-BE49-F238E27FC236}">
                  <a16:creationId xmlns:a16="http://schemas.microsoft.com/office/drawing/2014/main" id="{40E5EB55-10C9-4D1F-AD88-F641C5C9F3DC}"/>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
              <a:extLst>
                <a:ext uri="{FF2B5EF4-FFF2-40B4-BE49-F238E27FC236}">
                  <a16:creationId xmlns:a16="http://schemas.microsoft.com/office/drawing/2014/main" id="{CC72E3BD-8614-4B55-B909-58323C8F7733}"/>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
              <a:extLst>
                <a:ext uri="{FF2B5EF4-FFF2-40B4-BE49-F238E27FC236}">
                  <a16:creationId xmlns:a16="http://schemas.microsoft.com/office/drawing/2014/main" id="{76380751-AA2B-4138-A9DA-3247386DC142}"/>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
              <a:extLst>
                <a:ext uri="{FF2B5EF4-FFF2-40B4-BE49-F238E27FC236}">
                  <a16:creationId xmlns:a16="http://schemas.microsoft.com/office/drawing/2014/main" id="{09F445B0-C1B9-4D17-B123-F7F7E1B681E2}"/>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9">
              <a:extLst>
                <a:ext uri="{FF2B5EF4-FFF2-40B4-BE49-F238E27FC236}">
                  <a16:creationId xmlns:a16="http://schemas.microsoft.com/office/drawing/2014/main" id="{0164A68A-546A-4FCE-A10C-78F0085A8D2E}"/>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0">
              <a:extLst>
                <a:ext uri="{FF2B5EF4-FFF2-40B4-BE49-F238E27FC236}">
                  <a16:creationId xmlns:a16="http://schemas.microsoft.com/office/drawing/2014/main" id="{F8A176DA-0B33-481D-ABF3-C760E5EB44E1}"/>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1">
              <a:extLst>
                <a:ext uri="{FF2B5EF4-FFF2-40B4-BE49-F238E27FC236}">
                  <a16:creationId xmlns:a16="http://schemas.microsoft.com/office/drawing/2014/main" id="{D8F13C64-E42D-4F76-835F-69518F9705BD}"/>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2">
              <a:extLst>
                <a:ext uri="{FF2B5EF4-FFF2-40B4-BE49-F238E27FC236}">
                  <a16:creationId xmlns:a16="http://schemas.microsoft.com/office/drawing/2014/main" id="{3E39287B-5644-4BA6-81C8-1A15BF6E5EE2}"/>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a:extLst>
              <a:ext uri="{FF2B5EF4-FFF2-40B4-BE49-F238E27FC236}">
                <a16:creationId xmlns:a16="http://schemas.microsoft.com/office/drawing/2014/main" id="{5AAD3BE5-9A85-45B7-8DBE-395F8253B2CC}"/>
              </a:ext>
            </a:extLst>
          </p:cNvPr>
          <p:cNvGrpSpPr/>
          <p:nvPr/>
        </p:nvGrpSpPr>
        <p:grpSpPr>
          <a:xfrm>
            <a:off x="7655517" y="1642139"/>
            <a:ext cx="536066" cy="788170"/>
            <a:chOff x="1761552" y="1377909"/>
            <a:chExt cx="935038" cy="1374776"/>
          </a:xfrm>
        </p:grpSpPr>
        <p:sp>
          <p:nvSpPr>
            <p:cNvPr id="53" name="Freeform 5">
              <a:extLst>
                <a:ext uri="{FF2B5EF4-FFF2-40B4-BE49-F238E27FC236}">
                  <a16:creationId xmlns:a16="http://schemas.microsoft.com/office/drawing/2014/main" id="{DEAA9DBC-9FD0-4C3E-8745-4601047E7CED}"/>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
              <a:extLst>
                <a:ext uri="{FF2B5EF4-FFF2-40B4-BE49-F238E27FC236}">
                  <a16:creationId xmlns:a16="http://schemas.microsoft.com/office/drawing/2014/main" id="{176D532F-A1EC-419D-9125-8376483FE27B}"/>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7">
              <a:extLst>
                <a:ext uri="{FF2B5EF4-FFF2-40B4-BE49-F238E27FC236}">
                  <a16:creationId xmlns:a16="http://schemas.microsoft.com/office/drawing/2014/main" id="{6CB1599A-080E-48EA-98D8-C9F39CDBFF0C}"/>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a:extLst>
                <a:ext uri="{FF2B5EF4-FFF2-40B4-BE49-F238E27FC236}">
                  <a16:creationId xmlns:a16="http://schemas.microsoft.com/office/drawing/2014/main" id="{513313BF-4237-40F2-AE30-05E6620E0893}"/>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9">
              <a:extLst>
                <a:ext uri="{FF2B5EF4-FFF2-40B4-BE49-F238E27FC236}">
                  <a16:creationId xmlns:a16="http://schemas.microsoft.com/office/drawing/2014/main" id="{FFC469CC-C356-42A8-99C3-572BEC2A956E}"/>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0">
              <a:extLst>
                <a:ext uri="{FF2B5EF4-FFF2-40B4-BE49-F238E27FC236}">
                  <a16:creationId xmlns:a16="http://schemas.microsoft.com/office/drawing/2014/main" id="{95C12951-C0C0-4015-9E24-3D44FB8BE304}"/>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1">
              <a:extLst>
                <a:ext uri="{FF2B5EF4-FFF2-40B4-BE49-F238E27FC236}">
                  <a16:creationId xmlns:a16="http://schemas.microsoft.com/office/drawing/2014/main" id="{F8567941-5D15-4795-ABA4-84561804FA91}"/>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2">
              <a:extLst>
                <a:ext uri="{FF2B5EF4-FFF2-40B4-BE49-F238E27FC236}">
                  <a16:creationId xmlns:a16="http://schemas.microsoft.com/office/drawing/2014/main" id="{BF49C62E-8AB4-4F46-90F0-290BAFC87BCA}"/>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1" name="组合 60">
            <a:extLst>
              <a:ext uri="{FF2B5EF4-FFF2-40B4-BE49-F238E27FC236}">
                <a16:creationId xmlns:a16="http://schemas.microsoft.com/office/drawing/2014/main" id="{CC436CB1-D37E-4FDA-B690-0FC5E9D69F45}"/>
              </a:ext>
            </a:extLst>
          </p:cNvPr>
          <p:cNvGrpSpPr/>
          <p:nvPr/>
        </p:nvGrpSpPr>
        <p:grpSpPr>
          <a:xfrm>
            <a:off x="5425055" y="1642139"/>
            <a:ext cx="536066" cy="788170"/>
            <a:chOff x="3961320" y="1377909"/>
            <a:chExt cx="935038" cy="1374776"/>
          </a:xfrm>
        </p:grpSpPr>
        <p:sp>
          <p:nvSpPr>
            <p:cNvPr id="62" name="Freeform 5">
              <a:extLst>
                <a:ext uri="{FF2B5EF4-FFF2-40B4-BE49-F238E27FC236}">
                  <a16:creationId xmlns:a16="http://schemas.microsoft.com/office/drawing/2014/main" id="{EEA5753C-0789-43F6-8D81-BB688DD05C77}"/>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
              <a:extLst>
                <a:ext uri="{FF2B5EF4-FFF2-40B4-BE49-F238E27FC236}">
                  <a16:creationId xmlns:a16="http://schemas.microsoft.com/office/drawing/2014/main" id="{B16AE721-927F-446A-ADB8-8EC8C31BA9D4}"/>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7">
              <a:extLst>
                <a:ext uri="{FF2B5EF4-FFF2-40B4-BE49-F238E27FC236}">
                  <a16:creationId xmlns:a16="http://schemas.microsoft.com/office/drawing/2014/main" id="{4403B082-8660-42EB-BF3F-47C665898015}"/>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
              <a:extLst>
                <a:ext uri="{FF2B5EF4-FFF2-40B4-BE49-F238E27FC236}">
                  <a16:creationId xmlns:a16="http://schemas.microsoft.com/office/drawing/2014/main" id="{67CDAE2A-6A64-47C3-BF97-0076478BA396}"/>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9">
              <a:extLst>
                <a:ext uri="{FF2B5EF4-FFF2-40B4-BE49-F238E27FC236}">
                  <a16:creationId xmlns:a16="http://schemas.microsoft.com/office/drawing/2014/main" id="{3D811060-B2F8-492D-9A6A-31732E7655DB}"/>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0">
              <a:extLst>
                <a:ext uri="{FF2B5EF4-FFF2-40B4-BE49-F238E27FC236}">
                  <a16:creationId xmlns:a16="http://schemas.microsoft.com/office/drawing/2014/main" id="{3208FFB8-EC7B-4824-82F0-A75C88DC15D7}"/>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1">
              <a:extLst>
                <a:ext uri="{FF2B5EF4-FFF2-40B4-BE49-F238E27FC236}">
                  <a16:creationId xmlns:a16="http://schemas.microsoft.com/office/drawing/2014/main" id="{75C7BFA0-DB47-41C6-B4C4-FF9500D46AA2}"/>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2">
              <a:extLst>
                <a:ext uri="{FF2B5EF4-FFF2-40B4-BE49-F238E27FC236}">
                  <a16:creationId xmlns:a16="http://schemas.microsoft.com/office/drawing/2014/main" id="{595B8352-24AA-4FFA-87CE-66CEA11ABCB4}"/>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4" name="Freeform 5"/>
          <p:cNvSpPr/>
          <p:nvPr/>
        </p:nvSpPr>
        <p:spPr bwMode="auto">
          <a:xfrm rot="2569800">
            <a:off x="3870728" y="1954501"/>
            <a:ext cx="1408224" cy="1316658"/>
          </a:xfrm>
          <a:custGeom>
            <a:avLst/>
            <a:gdLst>
              <a:gd name="T0" fmla="*/ 124 w 235"/>
              <a:gd name="T1" fmla="*/ 30 h 219"/>
              <a:gd name="T2" fmla="*/ 196 w 235"/>
              <a:gd name="T3" fmla="*/ 1 h 219"/>
              <a:gd name="T4" fmla="*/ 225 w 235"/>
              <a:gd name="T5" fmla="*/ 49 h 219"/>
              <a:gd name="T6" fmla="*/ 187 w 235"/>
              <a:gd name="T7" fmla="*/ 120 h 219"/>
              <a:gd name="T8" fmla="*/ 58 w 235"/>
              <a:gd name="T9" fmla="*/ 210 h 219"/>
              <a:gd name="T10" fmla="*/ 11 w 235"/>
              <a:gd name="T11" fmla="*/ 161 h 219"/>
              <a:gd name="T12" fmla="*/ 30 w 235"/>
              <a:gd name="T13" fmla="*/ 117 h 219"/>
              <a:gd name="T14" fmla="*/ 33 w 235"/>
              <a:gd name="T15" fmla="*/ 121 h 219"/>
              <a:gd name="T16" fmla="*/ 38 w 235"/>
              <a:gd name="T17" fmla="*/ 159 h 219"/>
              <a:gd name="T18" fmla="*/ 79 w 235"/>
              <a:gd name="T19" fmla="*/ 156 h 219"/>
              <a:gd name="T20" fmla="*/ 167 w 235"/>
              <a:gd name="T21" fmla="*/ 70 h 219"/>
              <a:gd name="T22" fmla="*/ 169 w 235"/>
              <a:gd name="T23" fmla="*/ 31 h 219"/>
              <a:gd name="T24" fmla="*/ 131 w 235"/>
              <a:gd name="T25" fmla="*/ 29 h 219"/>
              <a:gd name="T26" fmla="*/ 124 w 235"/>
              <a:gd name="T27" fmla="*/ 3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19">
                <a:moveTo>
                  <a:pt x="124" y="30"/>
                </a:moveTo>
                <a:cubicBezTo>
                  <a:pt x="146" y="13"/>
                  <a:pt x="169" y="0"/>
                  <a:pt x="196" y="1"/>
                </a:cubicBezTo>
                <a:cubicBezTo>
                  <a:pt x="220" y="2"/>
                  <a:pt x="235" y="23"/>
                  <a:pt x="225" y="49"/>
                </a:cubicBezTo>
                <a:cubicBezTo>
                  <a:pt x="216" y="74"/>
                  <a:pt x="203" y="99"/>
                  <a:pt x="187" y="120"/>
                </a:cubicBezTo>
                <a:cubicBezTo>
                  <a:pt x="153" y="163"/>
                  <a:pt x="113" y="197"/>
                  <a:pt x="58" y="210"/>
                </a:cubicBezTo>
                <a:cubicBezTo>
                  <a:pt x="21" y="219"/>
                  <a:pt x="0" y="198"/>
                  <a:pt x="11" y="161"/>
                </a:cubicBezTo>
                <a:cubicBezTo>
                  <a:pt x="15" y="147"/>
                  <a:pt x="23" y="133"/>
                  <a:pt x="30" y="117"/>
                </a:cubicBezTo>
                <a:cubicBezTo>
                  <a:pt x="33" y="120"/>
                  <a:pt x="33" y="121"/>
                  <a:pt x="33" y="121"/>
                </a:cubicBezTo>
                <a:cubicBezTo>
                  <a:pt x="31" y="135"/>
                  <a:pt x="21" y="152"/>
                  <a:pt x="38" y="159"/>
                </a:cubicBezTo>
                <a:cubicBezTo>
                  <a:pt x="49" y="164"/>
                  <a:pt x="67" y="161"/>
                  <a:pt x="79" y="156"/>
                </a:cubicBezTo>
                <a:cubicBezTo>
                  <a:pt x="118" y="138"/>
                  <a:pt x="149" y="109"/>
                  <a:pt x="167" y="70"/>
                </a:cubicBezTo>
                <a:cubicBezTo>
                  <a:pt x="173" y="59"/>
                  <a:pt x="175" y="41"/>
                  <a:pt x="169" y="31"/>
                </a:cubicBezTo>
                <a:cubicBezTo>
                  <a:pt x="161" y="17"/>
                  <a:pt x="145" y="24"/>
                  <a:pt x="131" y="29"/>
                </a:cubicBezTo>
                <a:cubicBezTo>
                  <a:pt x="129" y="30"/>
                  <a:pt x="127" y="30"/>
                  <a:pt x="124" y="30"/>
                </a:cubicBezTo>
                <a:close/>
              </a:path>
            </a:pathLst>
          </a:cu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11" name="Freeform 5"/>
          <p:cNvSpPr/>
          <p:nvPr/>
        </p:nvSpPr>
        <p:spPr bwMode="auto">
          <a:xfrm rot="2569800">
            <a:off x="5918147" y="2047919"/>
            <a:ext cx="1078956" cy="1008800"/>
          </a:xfrm>
          <a:custGeom>
            <a:avLst/>
            <a:gdLst>
              <a:gd name="T0" fmla="*/ 124 w 235"/>
              <a:gd name="T1" fmla="*/ 30 h 219"/>
              <a:gd name="T2" fmla="*/ 196 w 235"/>
              <a:gd name="T3" fmla="*/ 1 h 219"/>
              <a:gd name="T4" fmla="*/ 225 w 235"/>
              <a:gd name="T5" fmla="*/ 49 h 219"/>
              <a:gd name="T6" fmla="*/ 187 w 235"/>
              <a:gd name="T7" fmla="*/ 120 h 219"/>
              <a:gd name="T8" fmla="*/ 58 w 235"/>
              <a:gd name="T9" fmla="*/ 210 h 219"/>
              <a:gd name="T10" fmla="*/ 11 w 235"/>
              <a:gd name="T11" fmla="*/ 161 h 219"/>
              <a:gd name="T12" fmla="*/ 30 w 235"/>
              <a:gd name="T13" fmla="*/ 117 h 219"/>
              <a:gd name="T14" fmla="*/ 33 w 235"/>
              <a:gd name="T15" fmla="*/ 121 h 219"/>
              <a:gd name="T16" fmla="*/ 38 w 235"/>
              <a:gd name="T17" fmla="*/ 159 h 219"/>
              <a:gd name="T18" fmla="*/ 79 w 235"/>
              <a:gd name="T19" fmla="*/ 156 h 219"/>
              <a:gd name="T20" fmla="*/ 167 w 235"/>
              <a:gd name="T21" fmla="*/ 70 h 219"/>
              <a:gd name="T22" fmla="*/ 169 w 235"/>
              <a:gd name="T23" fmla="*/ 31 h 219"/>
              <a:gd name="T24" fmla="*/ 131 w 235"/>
              <a:gd name="T25" fmla="*/ 29 h 219"/>
              <a:gd name="T26" fmla="*/ 124 w 235"/>
              <a:gd name="T27" fmla="*/ 3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19">
                <a:moveTo>
                  <a:pt x="124" y="30"/>
                </a:moveTo>
                <a:cubicBezTo>
                  <a:pt x="146" y="13"/>
                  <a:pt x="169" y="0"/>
                  <a:pt x="196" y="1"/>
                </a:cubicBezTo>
                <a:cubicBezTo>
                  <a:pt x="220" y="2"/>
                  <a:pt x="235" y="23"/>
                  <a:pt x="225" y="49"/>
                </a:cubicBezTo>
                <a:cubicBezTo>
                  <a:pt x="216" y="74"/>
                  <a:pt x="203" y="99"/>
                  <a:pt x="187" y="120"/>
                </a:cubicBezTo>
                <a:cubicBezTo>
                  <a:pt x="153" y="163"/>
                  <a:pt x="113" y="197"/>
                  <a:pt x="58" y="210"/>
                </a:cubicBezTo>
                <a:cubicBezTo>
                  <a:pt x="21" y="219"/>
                  <a:pt x="0" y="198"/>
                  <a:pt x="11" y="161"/>
                </a:cubicBezTo>
                <a:cubicBezTo>
                  <a:pt x="15" y="147"/>
                  <a:pt x="23" y="133"/>
                  <a:pt x="30" y="117"/>
                </a:cubicBezTo>
                <a:cubicBezTo>
                  <a:pt x="33" y="120"/>
                  <a:pt x="33" y="121"/>
                  <a:pt x="33" y="121"/>
                </a:cubicBezTo>
                <a:cubicBezTo>
                  <a:pt x="31" y="135"/>
                  <a:pt x="21" y="152"/>
                  <a:pt x="38" y="159"/>
                </a:cubicBezTo>
                <a:cubicBezTo>
                  <a:pt x="49" y="164"/>
                  <a:pt x="67" y="161"/>
                  <a:pt x="79" y="156"/>
                </a:cubicBezTo>
                <a:cubicBezTo>
                  <a:pt x="118" y="138"/>
                  <a:pt x="149" y="109"/>
                  <a:pt x="167" y="70"/>
                </a:cubicBezTo>
                <a:cubicBezTo>
                  <a:pt x="173" y="59"/>
                  <a:pt x="175" y="41"/>
                  <a:pt x="169" y="31"/>
                </a:cubicBezTo>
                <a:cubicBezTo>
                  <a:pt x="161" y="17"/>
                  <a:pt x="145" y="24"/>
                  <a:pt x="131" y="29"/>
                </a:cubicBezTo>
                <a:cubicBezTo>
                  <a:pt x="129" y="30"/>
                  <a:pt x="127" y="30"/>
                  <a:pt x="124" y="30"/>
                </a:cubicBezTo>
                <a:close/>
              </a:path>
            </a:pathLst>
          </a:cu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17" name="Freeform 5"/>
          <p:cNvSpPr/>
          <p:nvPr/>
        </p:nvSpPr>
        <p:spPr bwMode="auto">
          <a:xfrm rot="2569800">
            <a:off x="2152577" y="2047919"/>
            <a:ext cx="1078956" cy="1008800"/>
          </a:xfrm>
          <a:custGeom>
            <a:avLst/>
            <a:gdLst>
              <a:gd name="T0" fmla="*/ 124 w 235"/>
              <a:gd name="T1" fmla="*/ 30 h 219"/>
              <a:gd name="T2" fmla="*/ 196 w 235"/>
              <a:gd name="T3" fmla="*/ 1 h 219"/>
              <a:gd name="T4" fmla="*/ 225 w 235"/>
              <a:gd name="T5" fmla="*/ 49 h 219"/>
              <a:gd name="T6" fmla="*/ 187 w 235"/>
              <a:gd name="T7" fmla="*/ 120 h 219"/>
              <a:gd name="T8" fmla="*/ 58 w 235"/>
              <a:gd name="T9" fmla="*/ 210 h 219"/>
              <a:gd name="T10" fmla="*/ 11 w 235"/>
              <a:gd name="T11" fmla="*/ 161 h 219"/>
              <a:gd name="T12" fmla="*/ 30 w 235"/>
              <a:gd name="T13" fmla="*/ 117 h 219"/>
              <a:gd name="T14" fmla="*/ 33 w 235"/>
              <a:gd name="T15" fmla="*/ 121 h 219"/>
              <a:gd name="T16" fmla="*/ 38 w 235"/>
              <a:gd name="T17" fmla="*/ 159 h 219"/>
              <a:gd name="T18" fmla="*/ 79 w 235"/>
              <a:gd name="T19" fmla="*/ 156 h 219"/>
              <a:gd name="T20" fmla="*/ 167 w 235"/>
              <a:gd name="T21" fmla="*/ 70 h 219"/>
              <a:gd name="T22" fmla="*/ 169 w 235"/>
              <a:gd name="T23" fmla="*/ 31 h 219"/>
              <a:gd name="T24" fmla="*/ 131 w 235"/>
              <a:gd name="T25" fmla="*/ 29 h 219"/>
              <a:gd name="T26" fmla="*/ 124 w 235"/>
              <a:gd name="T27" fmla="*/ 3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19">
                <a:moveTo>
                  <a:pt x="124" y="30"/>
                </a:moveTo>
                <a:cubicBezTo>
                  <a:pt x="146" y="13"/>
                  <a:pt x="169" y="0"/>
                  <a:pt x="196" y="1"/>
                </a:cubicBezTo>
                <a:cubicBezTo>
                  <a:pt x="220" y="2"/>
                  <a:pt x="235" y="23"/>
                  <a:pt x="225" y="49"/>
                </a:cubicBezTo>
                <a:cubicBezTo>
                  <a:pt x="216" y="74"/>
                  <a:pt x="203" y="99"/>
                  <a:pt x="187" y="120"/>
                </a:cubicBezTo>
                <a:cubicBezTo>
                  <a:pt x="153" y="163"/>
                  <a:pt x="113" y="197"/>
                  <a:pt x="58" y="210"/>
                </a:cubicBezTo>
                <a:cubicBezTo>
                  <a:pt x="21" y="219"/>
                  <a:pt x="0" y="198"/>
                  <a:pt x="11" y="161"/>
                </a:cubicBezTo>
                <a:cubicBezTo>
                  <a:pt x="15" y="147"/>
                  <a:pt x="23" y="133"/>
                  <a:pt x="30" y="117"/>
                </a:cubicBezTo>
                <a:cubicBezTo>
                  <a:pt x="33" y="120"/>
                  <a:pt x="33" y="121"/>
                  <a:pt x="33" y="121"/>
                </a:cubicBezTo>
                <a:cubicBezTo>
                  <a:pt x="31" y="135"/>
                  <a:pt x="21" y="152"/>
                  <a:pt x="38" y="159"/>
                </a:cubicBezTo>
                <a:cubicBezTo>
                  <a:pt x="49" y="164"/>
                  <a:pt x="67" y="161"/>
                  <a:pt x="79" y="156"/>
                </a:cubicBezTo>
                <a:cubicBezTo>
                  <a:pt x="118" y="138"/>
                  <a:pt x="149" y="109"/>
                  <a:pt x="167" y="70"/>
                </a:cubicBezTo>
                <a:cubicBezTo>
                  <a:pt x="173" y="59"/>
                  <a:pt x="175" y="41"/>
                  <a:pt x="169" y="31"/>
                </a:cubicBezTo>
                <a:cubicBezTo>
                  <a:pt x="161" y="17"/>
                  <a:pt x="145" y="24"/>
                  <a:pt x="131" y="29"/>
                </a:cubicBezTo>
                <a:cubicBezTo>
                  <a:pt x="129" y="30"/>
                  <a:pt x="127" y="30"/>
                  <a:pt x="124" y="30"/>
                </a:cubicBezTo>
                <a:close/>
              </a:path>
            </a:pathLst>
          </a:cu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23" name="Freeform 5"/>
          <p:cNvSpPr/>
          <p:nvPr/>
        </p:nvSpPr>
        <p:spPr bwMode="auto">
          <a:xfrm rot="2569800">
            <a:off x="7636297" y="2119495"/>
            <a:ext cx="826676" cy="772925"/>
          </a:xfrm>
          <a:custGeom>
            <a:avLst/>
            <a:gdLst>
              <a:gd name="T0" fmla="*/ 124 w 235"/>
              <a:gd name="T1" fmla="*/ 30 h 219"/>
              <a:gd name="T2" fmla="*/ 196 w 235"/>
              <a:gd name="T3" fmla="*/ 1 h 219"/>
              <a:gd name="T4" fmla="*/ 225 w 235"/>
              <a:gd name="T5" fmla="*/ 49 h 219"/>
              <a:gd name="T6" fmla="*/ 187 w 235"/>
              <a:gd name="T7" fmla="*/ 120 h 219"/>
              <a:gd name="T8" fmla="*/ 58 w 235"/>
              <a:gd name="T9" fmla="*/ 210 h 219"/>
              <a:gd name="T10" fmla="*/ 11 w 235"/>
              <a:gd name="T11" fmla="*/ 161 h 219"/>
              <a:gd name="T12" fmla="*/ 30 w 235"/>
              <a:gd name="T13" fmla="*/ 117 h 219"/>
              <a:gd name="T14" fmla="*/ 33 w 235"/>
              <a:gd name="T15" fmla="*/ 121 h 219"/>
              <a:gd name="T16" fmla="*/ 38 w 235"/>
              <a:gd name="T17" fmla="*/ 159 h 219"/>
              <a:gd name="T18" fmla="*/ 79 w 235"/>
              <a:gd name="T19" fmla="*/ 156 h 219"/>
              <a:gd name="T20" fmla="*/ 167 w 235"/>
              <a:gd name="T21" fmla="*/ 70 h 219"/>
              <a:gd name="T22" fmla="*/ 169 w 235"/>
              <a:gd name="T23" fmla="*/ 31 h 219"/>
              <a:gd name="T24" fmla="*/ 131 w 235"/>
              <a:gd name="T25" fmla="*/ 29 h 219"/>
              <a:gd name="T26" fmla="*/ 124 w 235"/>
              <a:gd name="T27" fmla="*/ 3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19">
                <a:moveTo>
                  <a:pt x="124" y="30"/>
                </a:moveTo>
                <a:cubicBezTo>
                  <a:pt x="146" y="13"/>
                  <a:pt x="169" y="0"/>
                  <a:pt x="196" y="1"/>
                </a:cubicBezTo>
                <a:cubicBezTo>
                  <a:pt x="220" y="2"/>
                  <a:pt x="235" y="23"/>
                  <a:pt x="225" y="49"/>
                </a:cubicBezTo>
                <a:cubicBezTo>
                  <a:pt x="216" y="74"/>
                  <a:pt x="203" y="99"/>
                  <a:pt x="187" y="120"/>
                </a:cubicBezTo>
                <a:cubicBezTo>
                  <a:pt x="153" y="163"/>
                  <a:pt x="113" y="197"/>
                  <a:pt x="58" y="210"/>
                </a:cubicBezTo>
                <a:cubicBezTo>
                  <a:pt x="21" y="219"/>
                  <a:pt x="0" y="198"/>
                  <a:pt x="11" y="161"/>
                </a:cubicBezTo>
                <a:cubicBezTo>
                  <a:pt x="15" y="147"/>
                  <a:pt x="23" y="133"/>
                  <a:pt x="30" y="117"/>
                </a:cubicBezTo>
                <a:cubicBezTo>
                  <a:pt x="33" y="120"/>
                  <a:pt x="33" y="121"/>
                  <a:pt x="33" y="121"/>
                </a:cubicBezTo>
                <a:cubicBezTo>
                  <a:pt x="31" y="135"/>
                  <a:pt x="21" y="152"/>
                  <a:pt x="38" y="159"/>
                </a:cubicBezTo>
                <a:cubicBezTo>
                  <a:pt x="49" y="164"/>
                  <a:pt x="67" y="161"/>
                  <a:pt x="79" y="156"/>
                </a:cubicBezTo>
                <a:cubicBezTo>
                  <a:pt x="118" y="138"/>
                  <a:pt x="149" y="109"/>
                  <a:pt x="167" y="70"/>
                </a:cubicBezTo>
                <a:cubicBezTo>
                  <a:pt x="173" y="59"/>
                  <a:pt x="175" y="41"/>
                  <a:pt x="169" y="31"/>
                </a:cubicBezTo>
                <a:cubicBezTo>
                  <a:pt x="161" y="17"/>
                  <a:pt x="145" y="24"/>
                  <a:pt x="131" y="29"/>
                </a:cubicBezTo>
                <a:cubicBezTo>
                  <a:pt x="129" y="30"/>
                  <a:pt x="127" y="30"/>
                  <a:pt x="124" y="30"/>
                </a:cubicBezTo>
                <a:close/>
              </a:path>
            </a:pathLst>
          </a:cu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30" name="Freeform 5"/>
          <p:cNvSpPr/>
          <p:nvPr/>
        </p:nvSpPr>
        <p:spPr bwMode="auto">
          <a:xfrm rot="2569800">
            <a:off x="686706" y="2119495"/>
            <a:ext cx="826676" cy="772925"/>
          </a:xfrm>
          <a:custGeom>
            <a:avLst/>
            <a:gdLst>
              <a:gd name="T0" fmla="*/ 124 w 235"/>
              <a:gd name="T1" fmla="*/ 30 h 219"/>
              <a:gd name="T2" fmla="*/ 196 w 235"/>
              <a:gd name="T3" fmla="*/ 1 h 219"/>
              <a:gd name="T4" fmla="*/ 225 w 235"/>
              <a:gd name="T5" fmla="*/ 49 h 219"/>
              <a:gd name="T6" fmla="*/ 187 w 235"/>
              <a:gd name="T7" fmla="*/ 120 h 219"/>
              <a:gd name="T8" fmla="*/ 58 w 235"/>
              <a:gd name="T9" fmla="*/ 210 h 219"/>
              <a:gd name="T10" fmla="*/ 11 w 235"/>
              <a:gd name="T11" fmla="*/ 161 h 219"/>
              <a:gd name="T12" fmla="*/ 30 w 235"/>
              <a:gd name="T13" fmla="*/ 117 h 219"/>
              <a:gd name="T14" fmla="*/ 33 w 235"/>
              <a:gd name="T15" fmla="*/ 121 h 219"/>
              <a:gd name="T16" fmla="*/ 38 w 235"/>
              <a:gd name="T17" fmla="*/ 159 h 219"/>
              <a:gd name="T18" fmla="*/ 79 w 235"/>
              <a:gd name="T19" fmla="*/ 156 h 219"/>
              <a:gd name="T20" fmla="*/ 167 w 235"/>
              <a:gd name="T21" fmla="*/ 70 h 219"/>
              <a:gd name="T22" fmla="*/ 169 w 235"/>
              <a:gd name="T23" fmla="*/ 31 h 219"/>
              <a:gd name="T24" fmla="*/ 131 w 235"/>
              <a:gd name="T25" fmla="*/ 29 h 219"/>
              <a:gd name="T26" fmla="*/ 124 w 235"/>
              <a:gd name="T27" fmla="*/ 3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19">
                <a:moveTo>
                  <a:pt x="124" y="30"/>
                </a:moveTo>
                <a:cubicBezTo>
                  <a:pt x="146" y="13"/>
                  <a:pt x="169" y="0"/>
                  <a:pt x="196" y="1"/>
                </a:cubicBezTo>
                <a:cubicBezTo>
                  <a:pt x="220" y="2"/>
                  <a:pt x="235" y="23"/>
                  <a:pt x="225" y="49"/>
                </a:cubicBezTo>
                <a:cubicBezTo>
                  <a:pt x="216" y="74"/>
                  <a:pt x="203" y="99"/>
                  <a:pt x="187" y="120"/>
                </a:cubicBezTo>
                <a:cubicBezTo>
                  <a:pt x="153" y="163"/>
                  <a:pt x="113" y="197"/>
                  <a:pt x="58" y="210"/>
                </a:cubicBezTo>
                <a:cubicBezTo>
                  <a:pt x="21" y="219"/>
                  <a:pt x="0" y="198"/>
                  <a:pt x="11" y="161"/>
                </a:cubicBezTo>
                <a:cubicBezTo>
                  <a:pt x="15" y="147"/>
                  <a:pt x="23" y="133"/>
                  <a:pt x="30" y="117"/>
                </a:cubicBezTo>
                <a:cubicBezTo>
                  <a:pt x="33" y="120"/>
                  <a:pt x="33" y="121"/>
                  <a:pt x="33" y="121"/>
                </a:cubicBezTo>
                <a:cubicBezTo>
                  <a:pt x="31" y="135"/>
                  <a:pt x="21" y="152"/>
                  <a:pt x="38" y="159"/>
                </a:cubicBezTo>
                <a:cubicBezTo>
                  <a:pt x="49" y="164"/>
                  <a:pt x="67" y="161"/>
                  <a:pt x="79" y="156"/>
                </a:cubicBezTo>
                <a:cubicBezTo>
                  <a:pt x="118" y="138"/>
                  <a:pt x="149" y="109"/>
                  <a:pt x="167" y="70"/>
                </a:cubicBezTo>
                <a:cubicBezTo>
                  <a:pt x="173" y="59"/>
                  <a:pt x="175" y="41"/>
                  <a:pt x="169" y="31"/>
                </a:cubicBezTo>
                <a:cubicBezTo>
                  <a:pt x="161" y="17"/>
                  <a:pt x="145" y="24"/>
                  <a:pt x="131" y="29"/>
                </a:cubicBezTo>
                <a:cubicBezTo>
                  <a:pt x="129" y="30"/>
                  <a:pt x="127" y="30"/>
                  <a:pt x="124" y="30"/>
                </a:cubicBezTo>
                <a:close/>
              </a:path>
            </a:pathLst>
          </a:cu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35" name="矩形: 圆角 34"/>
          <p:cNvSpPr/>
          <p:nvPr/>
        </p:nvSpPr>
        <p:spPr>
          <a:xfrm>
            <a:off x="3895586" y="3158358"/>
            <a:ext cx="1394533"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2"/>
                </a:solidFill>
              </a:rPr>
              <a:t>添加标题</a:t>
            </a:r>
          </a:p>
        </p:txBody>
      </p:sp>
      <p:sp>
        <p:nvSpPr>
          <p:cNvPr id="36" name="文本框 12"/>
          <p:cNvSpPr txBox="1"/>
          <p:nvPr/>
        </p:nvSpPr>
        <p:spPr>
          <a:xfrm>
            <a:off x="3919467" y="3450534"/>
            <a:ext cx="1352550"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37" name="矩形: 圆角 36"/>
          <p:cNvSpPr/>
          <p:nvPr/>
        </p:nvSpPr>
        <p:spPr>
          <a:xfrm>
            <a:off x="5798437" y="3158358"/>
            <a:ext cx="1394533"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1"/>
                </a:solidFill>
              </a:rPr>
              <a:t>添加标题</a:t>
            </a:r>
          </a:p>
        </p:txBody>
      </p:sp>
      <p:sp>
        <p:nvSpPr>
          <p:cNvPr id="38" name="文本框 12"/>
          <p:cNvSpPr txBox="1"/>
          <p:nvPr/>
        </p:nvSpPr>
        <p:spPr>
          <a:xfrm>
            <a:off x="5822318" y="3450534"/>
            <a:ext cx="1352550"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39" name="矩形: 圆角 38"/>
          <p:cNvSpPr/>
          <p:nvPr/>
        </p:nvSpPr>
        <p:spPr>
          <a:xfrm>
            <a:off x="7376483" y="3158358"/>
            <a:ext cx="1394533"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1"/>
                </a:solidFill>
              </a:rPr>
              <a:t>添加标题</a:t>
            </a:r>
          </a:p>
        </p:txBody>
      </p:sp>
      <p:sp>
        <p:nvSpPr>
          <p:cNvPr id="40" name="文本框 12"/>
          <p:cNvSpPr txBox="1"/>
          <p:nvPr/>
        </p:nvSpPr>
        <p:spPr>
          <a:xfrm>
            <a:off x="7400364" y="3450534"/>
            <a:ext cx="1352550"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41" name="矩形: 圆角 40"/>
          <p:cNvSpPr/>
          <p:nvPr/>
        </p:nvSpPr>
        <p:spPr>
          <a:xfrm>
            <a:off x="2032867" y="3158358"/>
            <a:ext cx="1394533"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1"/>
                </a:solidFill>
              </a:rPr>
              <a:t>添加标题</a:t>
            </a:r>
          </a:p>
        </p:txBody>
      </p:sp>
      <p:sp>
        <p:nvSpPr>
          <p:cNvPr id="42" name="文本框 12"/>
          <p:cNvSpPr txBox="1"/>
          <p:nvPr/>
        </p:nvSpPr>
        <p:spPr>
          <a:xfrm>
            <a:off x="2056748" y="3450534"/>
            <a:ext cx="1352550"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43" name="矩形: 圆角 42"/>
          <p:cNvSpPr/>
          <p:nvPr/>
        </p:nvSpPr>
        <p:spPr>
          <a:xfrm>
            <a:off x="406814" y="3158358"/>
            <a:ext cx="1394533"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1"/>
                </a:solidFill>
              </a:rPr>
              <a:t>添加标题</a:t>
            </a:r>
          </a:p>
        </p:txBody>
      </p:sp>
      <p:sp>
        <p:nvSpPr>
          <p:cNvPr id="44" name="文本框 12"/>
          <p:cNvSpPr txBox="1"/>
          <p:nvPr/>
        </p:nvSpPr>
        <p:spPr>
          <a:xfrm>
            <a:off x="430695" y="3450534"/>
            <a:ext cx="1352550" cy="98413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a:t>
            </a:r>
            <a:endParaRPr lang="en-US" altLang="zh-CN" sz="1200">
              <a:solidFill>
                <a:schemeClr val="tx1">
                  <a:lumMod val="75000"/>
                  <a:lumOff val="25000"/>
                </a:schemeClr>
              </a:solidFill>
            </a:endParaRPr>
          </a:p>
        </p:txBody>
      </p:sp>
      <p:sp>
        <p:nvSpPr>
          <p:cNvPr id="45" name="KSO_Shape"/>
          <p:cNvSpPr/>
          <p:nvPr/>
        </p:nvSpPr>
        <p:spPr bwMode="auto">
          <a:xfrm>
            <a:off x="778882" y="1783959"/>
            <a:ext cx="633990" cy="652400"/>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3"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6" name="KSO_Shape"/>
          <p:cNvSpPr/>
          <p:nvPr/>
        </p:nvSpPr>
        <p:spPr bwMode="auto">
          <a:xfrm>
            <a:off x="7732640" y="1783959"/>
            <a:ext cx="633990" cy="652400"/>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3"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7" name="KSO_Shape"/>
          <p:cNvSpPr/>
          <p:nvPr/>
        </p:nvSpPr>
        <p:spPr bwMode="auto">
          <a:xfrm>
            <a:off x="6011768" y="1556136"/>
            <a:ext cx="891714" cy="917608"/>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3"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8" name="KSO_Shape"/>
          <p:cNvSpPr/>
          <p:nvPr/>
        </p:nvSpPr>
        <p:spPr bwMode="auto">
          <a:xfrm>
            <a:off x="2246198" y="1556136"/>
            <a:ext cx="891714" cy="917608"/>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3"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9" name="KSO_Shape"/>
          <p:cNvSpPr/>
          <p:nvPr/>
        </p:nvSpPr>
        <p:spPr bwMode="auto">
          <a:xfrm>
            <a:off x="3958764" y="1291763"/>
            <a:ext cx="1223846" cy="1259384"/>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3"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chemeClr val="accent2"/>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18" name="矩形: 圆角 17"/>
          <p:cNvSpPr/>
          <p:nvPr/>
        </p:nvSpPr>
        <p:spPr>
          <a:xfrm>
            <a:off x="696235" y="2935535"/>
            <a:ext cx="2340983" cy="4705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zh-CN" altLang="en-US" b="1">
                <a:solidFill>
                  <a:schemeClr val="tx1"/>
                </a:solidFill>
              </a:rPr>
              <a:t>添加标题</a:t>
            </a:r>
          </a:p>
        </p:txBody>
      </p:sp>
      <p:sp>
        <p:nvSpPr>
          <p:cNvPr id="19" name="文本框 12"/>
          <p:cNvSpPr txBox="1"/>
          <p:nvPr/>
        </p:nvSpPr>
        <p:spPr>
          <a:xfrm>
            <a:off x="699946" y="3316971"/>
            <a:ext cx="3393083" cy="1041423"/>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请在这里添加内容描述请在这里添加内容请在这里添加内容描述请在这里添加内容描述请在这里添加内容描述请在这里添加内容描述</a:t>
            </a:r>
            <a:endParaRPr lang="en-US" altLang="zh-CN" sz="1200">
              <a:solidFill>
                <a:schemeClr val="tx1">
                  <a:lumMod val="75000"/>
                  <a:lumOff val="25000"/>
                </a:schemeClr>
              </a:solidFill>
            </a:endParaRPr>
          </a:p>
        </p:txBody>
      </p:sp>
      <p:sp>
        <p:nvSpPr>
          <p:cNvPr id="31" name="矩形: 圆角 30"/>
          <p:cNvSpPr/>
          <p:nvPr/>
        </p:nvSpPr>
        <p:spPr>
          <a:xfrm>
            <a:off x="4561511" y="2935535"/>
            <a:ext cx="2340983" cy="4705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zh-CN" altLang="en-US" b="1">
                <a:solidFill>
                  <a:schemeClr val="tx1"/>
                </a:solidFill>
              </a:rPr>
              <a:t>添加标题</a:t>
            </a:r>
          </a:p>
        </p:txBody>
      </p:sp>
      <p:sp>
        <p:nvSpPr>
          <p:cNvPr id="32" name="文本框 12"/>
          <p:cNvSpPr txBox="1"/>
          <p:nvPr/>
        </p:nvSpPr>
        <p:spPr>
          <a:xfrm>
            <a:off x="4565222" y="3316971"/>
            <a:ext cx="3393083" cy="1041423"/>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4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请在这里添加内容描述请在这里添加内容请在这里添加内容描述请在这里添加内容描述请在这里添加内容描述</a:t>
            </a:r>
            <a:endParaRPr lang="en-US" altLang="zh-CN" sz="1200">
              <a:solidFill>
                <a:schemeClr val="tx1">
                  <a:lumMod val="75000"/>
                  <a:lumOff val="25000"/>
                </a:schemeClr>
              </a:solidFill>
            </a:endParaRPr>
          </a:p>
        </p:txBody>
      </p:sp>
      <p:grpSp>
        <p:nvGrpSpPr>
          <p:cNvPr id="16" name="组合 15">
            <a:extLst>
              <a:ext uri="{FF2B5EF4-FFF2-40B4-BE49-F238E27FC236}">
                <a16:creationId xmlns:a16="http://schemas.microsoft.com/office/drawing/2014/main" id="{2162A222-4AB7-4CE4-9698-B0FBE0E9C6B2}"/>
              </a:ext>
            </a:extLst>
          </p:cNvPr>
          <p:cNvGrpSpPr/>
          <p:nvPr/>
        </p:nvGrpSpPr>
        <p:grpSpPr>
          <a:xfrm>
            <a:off x="856640" y="1653170"/>
            <a:ext cx="1140197" cy="1282365"/>
            <a:chOff x="5737250" y="-841373"/>
            <a:chExt cx="1897069" cy="2133598"/>
          </a:xfrm>
        </p:grpSpPr>
        <p:sp>
          <p:nvSpPr>
            <p:cNvPr id="20" name="Freeform 5">
              <a:extLst>
                <a:ext uri="{FF2B5EF4-FFF2-40B4-BE49-F238E27FC236}">
                  <a16:creationId xmlns:a16="http://schemas.microsoft.com/office/drawing/2014/main" id="{94197345-191C-4424-A112-C7F1F96A34FD}"/>
                </a:ext>
              </a:extLst>
            </p:cNvPr>
            <p:cNvSpPr>
              <a:spLocks/>
            </p:cNvSpPr>
            <p:nvPr/>
          </p:nvSpPr>
          <p:spPr bwMode="auto">
            <a:xfrm>
              <a:off x="5748361" y="-828673"/>
              <a:ext cx="1885958" cy="2120898"/>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6">
              <a:extLst>
                <a:ext uri="{FF2B5EF4-FFF2-40B4-BE49-F238E27FC236}">
                  <a16:creationId xmlns:a16="http://schemas.microsoft.com/office/drawing/2014/main" id="{D5CACD95-6ED9-42AF-967D-AD9962E69A17}"/>
                </a:ext>
              </a:extLst>
            </p:cNvPr>
            <p:cNvSpPr>
              <a:spLocks/>
            </p:cNvSpPr>
            <p:nvPr/>
          </p:nvSpPr>
          <p:spPr bwMode="auto">
            <a:xfrm>
              <a:off x="5737250" y="-841373"/>
              <a:ext cx="1747846" cy="1966910"/>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Line 7">
              <a:extLst>
                <a:ext uri="{FF2B5EF4-FFF2-40B4-BE49-F238E27FC236}">
                  <a16:creationId xmlns:a16="http://schemas.microsoft.com/office/drawing/2014/main" id="{CE142472-F83F-4E54-9A32-F59797A114EF}"/>
                </a:ext>
              </a:extLst>
            </p:cNvPr>
            <p:cNvSpPr>
              <a:spLocks noChangeShapeType="1"/>
            </p:cNvSpPr>
            <p:nvPr/>
          </p:nvSpPr>
          <p:spPr bwMode="auto">
            <a:xfrm>
              <a:off x="5797574" y="10461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Line 8">
              <a:extLst>
                <a:ext uri="{FF2B5EF4-FFF2-40B4-BE49-F238E27FC236}">
                  <a16:creationId xmlns:a16="http://schemas.microsoft.com/office/drawing/2014/main" id="{BCCD0DC6-5414-46E5-86B9-50F345EB58D7}"/>
                </a:ext>
              </a:extLst>
            </p:cNvPr>
            <p:cNvSpPr>
              <a:spLocks noChangeShapeType="1"/>
            </p:cNvSpPr>
            <p:nvPr/>
          </p:nvSpPr>
          <p:spPr bwMode="auto">
            <a:xfrm>
              <a:off x="5797574" y="10461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a:extLst>
                <a:ext uri="{FF2B5EF4-FFF2-40B4-BE49-F238E27FC236}">
                  <a16:creationId xmlns:a16="http://schemas.microsoft.com/office/drawing/2014/main" id="{6CDDC544-4A39-46AD-9830-9BD5F3F449FD}"/>
                </a:ext>
              </a:extLst>
            </p:cNvPr>
            <p:cNvSpPr>
              <a:spLocks/>
            </p:cNvSpPr>
            <p:nvPr/>
          </p:nvSpPr>
          <p:spPr bwMode="auto">
            <a:xfrm>
              <a:off x="5794398" y="-253999"/>
              <a:ext cx="1722446" cy="1358898"/>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0">
              <a:extLst>
                <a:ext uri="{FF2B5EF4-FFF2-40B4-BE49-F238E27FC236}">
                  <a16:creationId xmlns:a16="http://schemas.microsoft.com/office/drawing/2014/main" id="{AEFB747F-4FC8-425E-8470-3C9845364AE7}"/>
                </a:ext>
              </a:extLst>
            </p:cNvPr>
            <p:cNvSpPr>
              <a:spLocks/>
            </p:cNvSpPr>
            <p:nvPr/>
          </p:nvSpPr>
          <p:spPr bwMode="auto">
            <a:xfrm>
              <a:off x="6556401" y="192089"/>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1">
              <a:extLst>
                <a:ext uri="{FF2B5EF4-FFF2-40B4-BE49-F238E27FC236}">
                  <a16:creationId xmlns:a16="http://schemas.microsoft.com/office/drawing/2014/main" id="{DAC1FE5E-E83B-4B8A-ADB2-A001C123252C}"/>
                </a:ext>
              </a:extLst>
            </p:cNvPr>
            <p:cNvSpPr>
              <a:spLocks/>
            </p:cNvSpPr>
            <p:nvPr/>
          </p:nvSpPr>
          <p:spPr bwMode="auto">
            <a:xfrm>
              <a:off x="6867551" y="-88900"/>
              <a:ext cx="266702"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2">
              <a:extLst>
                <a:ext uri="{FF2B5EF4-FFF2-40B4-BE49-F238E27FC236}">
                  <a16:creationId xmlns:a16="http://schemas.microsoft.com/office/drawing/2014/main" id="{E6D1D173-7FB3-4CB0-B582-86C0454C6296}"/>
                </a:ext>
              </a:extLst>
            </p:cNvPr>
            <p:cNvSpPr>
              <a:spLocks/>
            </p:cNvSpPr>
            <p:nvPr/>
          </p:nvSpPr>
          <p:spPr bwMode="auto">
            <a:xfrm>
              <a:off x="6384947" y="-436561"/>
              <a:ext cx="220664"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
              <a:extLst>
                <a:ext uri="{FF2B5EF4-FFF2-40B4-BE49-F238E27FC236}">
                  <a16:creationId xmlns:a16="http://schemas.microsoft.com/office/drawing/2014/main" id="{13E6E4E2-F88A-4E52-8BF1-2312833C4B53}"/>
                </a:ext>
              </a:extLst>
            </p:cNvPr>
            <p:cNvSpPr>
              <a:spLocks/>
            </p:cNvSpPr>
            <p:nvPr/>
          </p:nvSpPr>
          <p:spPr bwMode="auto">
            <a:xfrm>
              <a:off x="6189682" y="-290511"/>
              <a:ext cx="188914" cy="217489"/>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4">
              <a:extLst>
                <a:ext uri="{FF2B5EF4-FFF2-40B4-BE49-F238E27FC236}">
                  <a16:creationId xmlns:a16="http://schemas.microsoft.com/office/drawing/2014/main" id="{B71A5613-6904-4B00-9A19-E64D85049C32}"/>
                </a:ext>
              </a:extLst>
            </p:cNvPr>
            <p:cNvSpPr>
              <a:spLocks/>
            </p:cNvSpPr>
            <p:nvPr/>
          </p:nvSpPr>
          <p:spPr bwMode="auto">
            <a:xfrm>
              <a:off x="5949961" y="-130174"/>
              <a:ext cx="138114" cy="217489"/>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5">
              <a:extLst>
                <a:ext uri="{FF2B5EF4-FFF2-40B4-BE49-F238E27FC236}">
                  <a16:creationId xmlns:a16="http://schemas.microsoft.com/office/drawing/2014/main" id="{A0329737-94DD-4DB3-A77D-0929B9A5B0F5}"/>
                </a:ext>
              </a:extLst>
            </p:cNvPr>
            <p:cNvSpPr>
              <a:spLocks/>
            </p:cNvSpPr>
            <p:nvPr/>
          </p:nvSpPr>
          <p:spPr bwMode="auto">
            <a:xfrm>
              <a:off x="6151563" y="411163"/>
              <a:ext cx="165101"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a:extLst>
              <a:ext uri="{FF2B5EF4-FFF2-40B4-BE49-F238E27FC236}">
                <a16:creationId xmlns:a16="http://schemas.microsoft.com/office/drawing/2014/main" id="{51A84760-3E98-48DE-AD52-F900940EE733}"/>
              </a:ext>
            </a:extLst>
          </p:cNvPr>
          <p:cNvGrpSpPr/>
          <p:nvPr/>
        </p:nvGrpSpPr>
        <p:grpSpPr>
          <a:xfrm>
            <a:off x="4561512" y="1653170"/>
            <a:ext cx="1140197" cy="1282365"/>
            <a:chOff x="5737250" y="-841373"/>
            <a:chExt cx="1897069" cy="2133598"/>
          </a:xfrm>
        </p:grpSpPr>
        <p:sp>
          <p:nvSpPr>
            <p:cNvPr id="40" name="Freeform 5">
              <a:extLst>
                <a:ext uri="{FF2B5EF4-FFF2-40B4-BE49-F238E27FC236}">
                  <a16:creationId xmlns:a16="http://schemas.microsoft.com/office/drawing/2014/main" id="{AA7B1916-86FE-4C82-A5D6-F5F0A2B4A6F4}"/>
                </a:ext>
              </a:extLst>
            </p:cNvPr>
            <p:cNvSpPr>
              <a:spLocks/>
            </p:cNvSpPr>
            <p:nvPr/>
          </p:nvSpPr>
          <p:spPr bwMode="auto">
            <a:xfrm>
              <a:off x="5748361" y="-828673"/>
              <a:ext cx="1885958" cy="2120898"/>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
              <a:extLst>
                <a:ext uri="{FF2B5EF4-FFF2-40B4-BE49-F238E27FC236}">
                  <a16:creationId xmlns:a16="http://schemas.microsoft.com/office/drawing/2014/main" id="{3D63D754-458C-41C5-BED7-F4C8141550B0}"/>
                </a:ext>
              </a:extLst>
            </p:cNvPr>
            <p:cNvSpPr>
              <a:spLocks/>
            </p:cNvSpPr>
            <p:nvPr/>
          </p:nvSpPr>
          <p:spPr bwMode="auto">
            <a:xfrm>
              <a:off x="5737250" y="-841373"/>
              <a:ext cx="1747846" cy="1966910"/>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Line 7">
              <a:extLst>
                <a:ext uri="{FF2B5EF4-FFF2-40B4-BE49-F238E27FC236}">
                  <a16:creationId xmlns:a16="http://schemas.microsoft.com/office/drawing/2014/main" id="{5A7A6DF5-AE37-4540-BD31-29A01EF8A0DB}"/>
                </a:ext>
              </a:extLst>
            </p:cNvPr>
            <p:cNvSpPr>
              <a:spLocks noChangeShapeType="1"/>
            </p:cNvSpPr>
            <p:nvPr/>
          </p:nvSpPr>
          <p:spPr bwMode="auto">
            <a:xfrm>
              <a:off x="5797574" y="10461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Line 8">
              <a:extLst>
                <a:ext uri="{FF2B5EF4-FFF2-40B4-BE49-F238E27FC236}">
                  <a16:creationId xmlns:a16="http://schemas.microsoft.com/office/drawing/2014/main" id="{BE6ADE42-C4F9-4421-B26F-0B18EB76524D}"/>
                </a:ext>
              </a:extLst>
            </p:cNvPr>
            <p:cNvSpPr>
              <a:spLocks noChangeShapeType="1"/>
            </p:cNvSpPr>
            <p:nvPr/>
          </p:nvSpPr>
          <p:spPr bwMode="auto">
            <a:xfrm>
              <a:off x="5797574" y="10461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
              <a:extLst>
                <a:ext uri="{FF2B5EF4-FFF2-40B4-BE49-F238E27FC236}">
                  <a16:creationId xmlns:a16="http://schemas.microsoft.com/office/drawing/2014/main" id="{425DC8D6-2BCE-45E5-8410-C4BD824827C2}"/>
                </a:ext>
              </a:extLst>
            </p:cNvPr>
            <p:cNvSpPr>
              <a:spLocks/>
            </p:cNvSpPr>
            <p:nvPr/>
          </p:nvSpPr>
          <p:spPr bwMode="auto">
            <a:xfrm>
              <a:off x="5794398" y="-253999"/>
              <a:ext cx="1722446" cy="1358898"/>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
              <a:extLst>
                <a:ext uri="{FF2B5EF4-FFF2-40B4-BE49-F238E27FC236}">
                  <a16:creationId xmlns:a16="http://schemas.microsoft.com/office/drawing/2014/main" id="{FC6FA4DF-506F-4C51-936D-933F99A4EF85}"/>
                </a:ext>
              </a:extLst>
            </p:cNvPr>
            <p:cNvSpPr>
              <a:spLocks/>
            </p:cNvSpPr>
            <p:nvPr/>
          </p:nvSpPr>
          <p:spPr bwMode="auto">
            <a:xfrm>
              <a:off x="6556401" y="192089"/>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
              <a:extLst>
                <a:ext uri="{FF2B5EF4-FFF2-40B4-BE49-F238E27FC236}">
                  <a16:creationId xmlns:a16="http://schemas.microsoft.com/office/drawing/2014/main" id="{245C1F01-FCD9-4B4D-B640-90CB30B76ABA}"/>
                </a:ext>
              </a:extLst>
            </p:cNvPr>
            <p:cNvSpPr>
              <a:spLocks/>
            </p:cNvSpPr>
            <p:nvPr/>
          </p:nvSpPr>
          <p:spPr bwMode="auto">
            <a:xfrm>
              <a:off x="6867551" y="-88900"/>
              <a:ext cx="266702"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2">
              <a:extLst>
                <a:ext uri="{FF2B5EF4-FFF2-40B4-BE49-F238E27FC236}">
                  <a16:creationId xmlns:a16="http://schemas.microsoft.com/office/drawing/2014/main" id="{28D16790-12D8-4E74-A104-8DDE0BC61EC3}"/>
                </a:ext>
              </a:extLst>
            </p:cNvPr>
            <p:cNvSpPr>
              <a:spLocks/>
            </p:cNvSpPr>
            <p:nvPr/>
          </p:nvSpPr>
          <p:spPr bwMode="auto">
            <a:xfrm>
              <a:off x="6384947" y="-436561"/>
              <a:ext cx="220664"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
              <a:extLst>
                <a:ext uri="{FF2B5EF4-FFF2-40B4-BE49-F238E27FC236}">
                  <a16:creationId xmlns:a16="http://schemas.microsoft.com/office/drawing/2014/main" id="{42C8EDBF-5A1F-4E8F-B290-E4A9BB8684E6}"/>
                </a:ext>
              </a:extLst>
            </p:cNvPr>
            <p:cNvSpPr>
              <a:spLocks/>
            </p:cNvSpPr>
            <p:nvPr/>
          </p:nvSpPr>
          <p:spPr bwMode="auto">
            <a:xfrm>
              <a:off x="6189682" y="-290511"/>
              <a:ext cx="188914" cy="217489"/>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4">
              <a:extLst>
                <a:ext uri="{FF2B5EF4-FFF2-40B4-BE49-F238E27FC236}">
                  <a16:creationId xmlns:a16="http://schemas.microsoft.com/office/drawing/2014/main" id="{C261DF74-CC8D-4DAE-ABD4-E92EDEDF2D31}"/>
                </a:ext>
              </a:extLst>
            </p:cNvPr>
            <p:cNvSpPr>
              <a:spLocks/>
            </p:cNvSpPr>
            <p:nvPr/>
          </p:nvSpPr>
          <p:spPr bwMode="auto">
            <a:xfrm>
              <a:off x="5949961" y="-130174"/>
              <a:ext cx="138114" cy="217489"/>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5">
              <a:extLst>
                <a:ext uri="{FF2B5EF4-FFF2-40B4-BE49-F238E27FC236}">
                  <a16:creationId xmlns:a16="http://schemas.microsoft.com/office/drawing/2014/main" id="{DDF02691-E618-4671-B62C-C6E25070554A}"/>
                </a:ext>
              </a:extLst>
            </p:cNvPr>
            <p:cNvSpPr>
              <a:spLocks/>
            </p:cNvSpPr>
            <p:nvPr/>
          </p:nvSpPr>
          <p:spPr bwMode="auto">
            <a:xfrm>
              <a:off x="6151563" y="411163"/>
              <a:ext cx="165101"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3" name="文本框 12"/>
          <p:cNvSpPr txBox="1"/>
          <p:nvPr/>
        </p:nvSpPr>
        <p:spPr>
          <a:xfrm>
            <a:off x="1161143" y="1187571"/>
            <a:ext cx="6633028" cy="713801"/>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请在这里添加内容描述请在这里添加内容请在这里添加内容请在这里添加内容请在这里添加内容请在这里添加内容请在这里添加内容</a:t>
            </a:r>
            <a:endParaRPr lang="en-US" altLang="zh-CN" sz="1200">
              <a:solidFill>
                <a:schemeClr val="tx1">
                  <a:lumMod val="75000"/>
                  <a:lumOff val="25000"/>
                </a:schemeClr>
              </a:solidFill>
            </a:endParaRPr>
          </a:p>
        </p:txBody>
      </p:sp>
      <p:sp>
        <p:nvSpPr>
          <p:cNvPr id="11" name="文本框 11"/>
          <p:cNvSpPr txBox="1"/>
          <p:nvPr/>
        </p:nvSpPr>
        <p:spPr>
          <a:xfrm>
            <a:off x="1352580" y="2275030"/>
            <a:ext cx="2914619" cy="435774"/>
          </a:xfrm>
          <a:prstGeom prst="rect">
            <a:avLst/>
          </a:prstGeom>
          <a:solidFill>
            <a:schemeClr val="accent1"/>
          </a:solidFill>
          <a:ln>
            <a:noFill/>
          </a:ln>
        </p:spPr>
        <p:txBody>
          <a:bodyPr wrap="square" rtlCol="0" anchor="ctr" anchorCtr="0">
            <a:noAutofit/>
          </a:bodyPr>
          <a:lstStyle/>
          <a:p>
            <a:pPr defTabSz="913130"/>
            <a:r>
              <a:rPr lang="zh-CN" altLang="en-US">
                <a:solidFill>
                  <a:schemeClr val="bg1"/>
                </a:solidFill>
                <a:latin typeface="微软雅黑" panose="020B0503020204020204" pitchFamily="34" charset="-122"/>
              </a:rPr>
              <a:t>添加标题添加标题</a:t>
            </a:r>
          </a:p>
        </p:txBody>
      </p:sp>
      <p:sp>
        <p:nvSpPr>
          <p:cNvPr id="12" name="文本框 12"/>
          <p:cNvSpPr txBox="1"/>
          <p:nvPr/>
        </p:nvSpPr>
        <p:spPr>
          <a:xfrm>
            <a:off x="1233715" y="2710804"/>
            <a:ext cx="3033485" cy="1718517"/>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请在这里添加内容描述请在这里添加内容请在这里添加内容，请在这里添加内容描述请在这里添加内容描述请在这里添加内容描述。 </a:t>
            </a:r>
            <a:endParaRPr lang="en-US" altLang="zh-CN" sz="1200">
              <a:solidFill>
                <a:schemeClr val="tx1">
                  <a:lumMod val="75000"/>
                  <a:lumOff val="25000"/>
                </a:schemeClr>
              </a:solidFill>
            </a:endParaRPr>
          </a:p>
          <a:p>
            <a:pPr algn="just">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请在这里添加内容描述请在这里添加内容描述请在这里添加内容描述。</a:t>
            </a:r>
            <a:endParaRPr lang="en-US" altLang="zh-CN" sz="1200">
              <a:solidFill>
                <a:schemeClr val="tx1">
                  <a:lumMod val="75000"/>
                  <a:lumOff val="25000"/>
                </a:schemeClr>
              </a:solidFill>
            </a:endParaRPr>
          </a:p>
        </p:txBody>
      </p:sp>
      <p:sp>
        <p:nvSpPr>
          <p:cNvPr id="13" name="文本框 12">
            <a:extLst>
              <a:ext uri="{FF2B5EF4-FFF2-40B4-BE49-F238E27FC236}">
                <a16:creationId xmlns:a16="http://schemas.microsoft.com/office/drawing/2014/main" id="{8E485123-6BD8-4246-BE7A-007B60711879}"/>
              </a:ext>
            </a:extLst>
          </p:cNvPr>
          <p:cNvSpPr txBox="1"/>
          <p:nvPr/>
        </p:nvSpPr>
        <p:spPr>
          <a:xfrm>
            <a:off x="4734379" y="2196682"/>
            <a:ext cx="620709" cy="426076"/>
          </a:xfrm>
          <a:prstGeom prst="rect">
            <a:avLst/>
          </a:prstGeom>
          <a:noFill/>
        </p:spPr>
        <p:txBody>
          <a:bodyPr wrap="none" rtlCol="0" anchor="ctr" anchorCtr="0">
            <a:noAutofit/>
          </a:bodyPr>
          <a:lstStyle/>
          <a:p>
            <a:pPr algn="ctr"/>
            <a:r>
              <a:rPr lang="zh-CN" altLang="en-US">
                <a:latin typeface="+mn-ea"/>
              </a:rPr>
              <a:t>壹月</a:t>
            </a:r>
          </a:p>
        </p:txBody>
      </p:sp>
      <p:sp>
        <p:nvSpPr>
          <p:cNvPr id="14" name="文本框 13">
            <a:extLst>
              <a:ext uri="{FF2B5EF4-FFF2-40B4-BE49-F238E27FC236}">
                <a16:creationId xmlns:a16="http://schemas.microsoft.com/office/drawing/2014/main" id="{76E657C4-E302-40C1-A3D5-B44D6F8414BD}"/>
              </a:ext>
            </a:extLst>
          </p:cNvPr>
          <p:cNvSpPr txBox="1"/>
          <p:nvPr/>
        </p:nvSpPr>
        <p:spPr>
          <a:xfrm>
            <a:off x="4734379" y="2789140"/>
            <a:ext cx="620709" cy="426076"/>
          </a:xfrm>
          <a:prstGeom prst="rect">
            <a:avLst/>
          </a:prstGeom>
          <a:noFill/>
        </p:spPr>
        <p:txBody>
          <a:bodyPr wrap="none" rtlCol="0" anchor="ctr" anchorCtr="0">
            <a:noAutofit/>
          </a:bodyPr>
          <a:lstStyle/>
          <a:p>
            <a:pPr algn="ctr"/>
            <a:r>
              <a:rPr lang="zh-CN" altLang="en-US">
                <a:latin typeface="+mn-ea"/>
              </a:rPr>
              <a:t>贰月</a:t>
            </a:r>
          </a:p>
        </p:txBody>
      </p:sp>
      <p:sp>
        <p:nvSpPr>
          <p:cNvPr id="15" name="文本框 14">
            <a:extLst>
              <a:ext uri="{FF2B5EF4-FFF2-40B4-BE49-F238E27FC236}">
                <a16:creationId xmlns:a16="http://schemas.microsoft.com/office/drawing/2014/main" id="{82B99AF6-70E1-4FF9-A65E-E68EB24E643C}"/>
              </a:ext>
            </a:extLst>
          </p:cNvPr>
          <p:cNvSpPr txBox="1"/>
          <p:nvPr/>
        </p:nvSpPr>
        <p:spPr>
          <a:xfrm>
            <a:off x="4734379" y="3381598"/>
            <a:ext cx="620709" cy="426076"/>
          </a:xfrm>
          <a:prstGeom prst="rect">
            <a:avLst/>
          </a:prstGeom>
          <a:noFill/>
        </p:spPr>
        <p:txBody>
          <a:bodyPr wrap="none" rtlCol="0" anchor="ctr" anchorCtr="0">
            <a:noAutofit/>
          </a:bodyPr>
          <a:lstStyle/>
          <a:p>
            <a:pPr algn="ctr"/>
            <a:r>
              <a:rPr lang="zh-CN" altLang="en-US">
                <a:latin typeface="+mn-ea"/>
              </a:rPr>
              <a:t>叁月</a:t>
            </a:r>
          </a:p>
        </p:txBody>
      </p:sp>
      <p:sp>
        <p:nvSpPr>
          <p:cNvPr id="16" name="文本框 15">
            <a:extLst>
              <a:ext uri="{FF2B5EF4-FFF2-40B4-BE49-F238E27FC236}">
                <a16:creationId xmlns:a16="http://schemas.microsoft.com/office/drawing/2014/main" id="{D7D74C5D-890A-4EF3-866A-26EDA30F0BA2}"/>
              </a:ext>
            </a:extLst>
          </p:cNvPr>
          <p:cNvSpPr txBox="1"/>
          <p:nvPr/>
        </p:nvSpPr>
        <p:spPr>
          <a:xfrm>
            <a:off x="4734379" y="3974056"/>
            <a:ext cx="620709" cy="426076"/>
          </a:xfrm>
          <a:prstGeom prst="rect">
            <a:avLst/>
          </a:prstGeom>
          <a:noFill/>
        </p:spPr>
        <p:txBody>
          <a:bodyPr wrap="none" rtlCol="0" anchor="ctr" anchorCtr="0">
            <a:noAutofit/>
          </a:bodyPr>
          <a:lstStyle/>
          <a:p>
            <a:pPr algn="ctr"/>
            <a:r>
              <a:rPr lang="zh-CN" altLang="en-US">
                <a:latin typeface="+mn-ea"/>
              </a:rPr>
              <a:t>四月</a:t>
            </a:r>
          </a:p>
        </p:txBody>
      </p:sp>
      <p:grpSp>
        <p:nvGrpSpPr>
          <p:cNvPr id="259" name="组合 258">
            <a:extLst>
              <a:ext uri="{FF2B5EF4-FFF2-40B4-BE49-F238E27FC236}">
                <a16:creationId xmlns:a16="http://schemas.microsoft.com/office/drawing/2014/main" id="{B1DD5FE7-2FF4-4B6A-B5E4-B949AA5A43C3}"/>
              </a:ext>
            </a:extLst>
          </p:cNvPr>
          <p:cNvGrpSpPr/>
          <p:nvPr/>
        </p:nvGrpSpPr>
        <p:grpSpPr>
          <a:xfrm>
            <a:off x="5451054" y="2856975"/>
            <a:ext cx="258507" cy="380079"/>
            <a:chOff x="1761552" y="1377909"/>
            <a:chExt cx="935038" cy="1374776"/>
          </a:xfrm>
        </p:grpSpPr>
        <p:sp>
          <p:nvSpPr>
            <p:cNvPr id="260" name="Freeform 5">
              <a:extLst>
                <a:ext uri="{FF2B5EF4-FFF2-40B4-BE49-F238E27FC236}">
                  <a16:creationId xmlns:a16="http://schemas.microsoft.com/office/drawing/2014/main" id="{51E26196-A55F-4A15-B43C-6F9D9027700A}"/>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6">
              <a:extLst>
                <a:ext uri="{FF2B5EF4-FFF2-40B4-BE49-F238E27FC236}">
                  <a16:creationId xmlns:a16="http://schemas.microsoft.com/office/drawing/2014/main" id="{EC5EF37D-AD15-43B1-997C-7BED7EB8E833}"/>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2" name="Freeform 7">
              <a:extLst>
                <a:ext uri="{FF2B5EF4-FFF2-40B4-BE49-F238E27FC236}">
                  <a16:creationId xmlns:a16="http://schemas.microsoft.com/office/drawing/2014/main" id="{D332AE86-427D-4057-8D4D-9785B6097F29}"/>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8">
              <a:extLst>
                <a:ext uri="{FF2B5EF4-FFF2-40B4-BE49-F238E27FC236}">
                  <a16:creationId xmlns:a16="http://schemas.microsoft.com/office/drawing/2014/main" id="{AF00BBF5-AF9E-4F10-B460-DB457378778D}"/>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4" name="Freeform 9">
              <a:extLst>
                <a:ext uri="{FF2B5EF4-FFF2-40B4-BE49-F238E27FC236}">
                  <a16:creationId xmlns:a16="http://schemas.microsoft.com/office/drawing/2014/main" id="{19A95452-06CC-466E-9935-906B471D91D4}"/>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10">
              <a:extLst>
                <a:ext uri="{FF2B5EF4-FFF2-40B4-BE49-F238E27FC236}">
                  <a16:creationId xmlns:a16="http://schemas.microsoft.com/office/drawing/2014/main" id="{AB3A7586-CC9C-44B4-A4ED-0916864BDC51}"/>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6" name="Freeform 11">
              <a:extLst>
                <a:ext uri="{FF2B5EF4-FFF2-40B4-BE49-F238E27FC236}">
                  <a16:creationId xmlns:a16="http://schemas.microsoft.com/office/drawing/2014/main" id="{C27A74F1-963A-48F0-A6F5-F448A21C01DB}"/>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12">
              <a:extLst>
                <a:ext uri="{FF2B5EF4-FFF2-40B4-BE49-F238E27FC236}">
                  <a16:creationId xmlns:a16="http://schemas.microsoft.com/office/drawing/2014/main" id="{06DBFAE6-5F08-4AF6-B2FF-D56D954E9C7F}"/>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68" name="组合 267">
            <a:extLst>
              <a:ext uri="{FF2B5EF4-FFF2-40B4-BE49-F238E27FC236}">
                <a16:creationId xmlns:a16="http://schemas.microsoft.com/office/drawing/2014/main" id="{14586DF4-DCC3-4A19-9388-3517A98C8C3C}"/>
              </a:ext>
            </a:extLst>
          </p:cNvPr>
          <p:cNvGrpSpPr/>
          <p:nvPr/>
        </p:nvGrpSpPr>
        <p:grpSpPr>
          <a:xfrm>
            <a:off x="5541686" y="2242679"/>
            <a:ext cx="258507" cy="380079"/>
            <a:chOff x="3961320" y="1377909"/>
            <a:chExt cx="935038" cy="1374776"/>
          </a:xfrm>
        </p:grpSpPr>
        <p:sp>
          <p:nvSpPr>
            <p:cNvPr id="269" name="Freeform 5">
              <a:extLst>
                <a:ext uri="{FF2B5EF4-FFF2-40B4-BE49-F238E27FC236}">
                  <a16:creationId xmlns:a16="http://schemas.microsoft.com/office/drawing/2014/main" id="{BF7F6891-0245-4699-AFAE-0BEAA9B44DC5}"/>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6">
              <a:extLst>
                <a:ext uri="{FF2B5EF4-FFF2-40B4-BE49-F238E27FC236}">
                  <a16:creationId xmlns:a16="http://schemas.microsoft.com/office/drawing/2014/main" id="{FC78DB10-FD5F-4F7D-8276-D0EF32AF6782}"/>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1" name="Freeform 7">
              <a:extLst>
                <a:ext uri="{FF2B5EF4-FFF2-40B4-BE49-F238E27FC236}">
                  <a16:creationId xmlns:a16="http://schemas.microsoft.com/office/drawing/2014/main" id="{3C9B7972-426E-4105-93F2-99EF53F9B379}"/>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8">
              <a:extLst>
                <a:ext uri="{FF2B5EF4-FFF2-40B4-BE49-F238E27FC236}">
                  <a16:creationId xmlns:a16="http://schemas.microsoft.com/office/drawing/2014/main" id="{BE923248-F467-4BBB-B029-B50FACFF27DC}"/>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3" name="Freeform 9">
              <a:extLst>
                <a:ext uri="{FF2B5EF4-FFF2-40B4-BE49-F238E27FC236}">
                  <a16:creationId xmlns:a16="http://schemas.microsoft.com/office/drawing/2014/main" id="{46F2758A-9601-4E69-9814-9978921E6816}"/>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4" name="Freeform 10">
              <a:extLst>
                <a:ext uri="{FF2B5EF4-FFF2-40B4-BE49-F238E27FC236}">
                  <a16:creationId xmlns:a16="http://schemas.microsoft.com/office/drawing/2014/main" id="{58F52810-2A32-4CC3-842C-504936FC5B45}"/>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5" name="Freeform 11">
              <a:extLst>
                <a:ext uri="{FF2B5EF4-FFF2-40B4-BE49-F238E27FC236}">
                  <a16:creationId xmlns:a16="http://schemas.microsoft.com/office/drawing/2014/main" id="{3800E948-8419-4662-B2CE-CFB3EC279ECC}"/>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6" name="Freeform 12">
              <a:extLst>
                <a:ext uri="{FF2B5EF4-FFF2-40B4-BE49-F238E27FC236}">
                  <a16:creationId xmlns:a16="http://schemas.microsoft.com/office/drawing/2014/main" id="{E85AC7FF-943A-4F56-9530-8E904DB4EF75}"/>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75" name="组合 474">
            <a:extLst>
              <a:ext uri="{FF2B5EF4-FFF2-40B4-BE49-F238E27FC236}">
                <a16:creationId xmlns:a16="http://schemas.microsoft.com/office/drawing/2014/main" id="{74C64A3F-3AF3-4C0C-918C-EA3162211DF9}"/>
              </a:ext>
            </a:extLst>
          </p:cNvPr>
          <p:cNvGrpSpPr/>
          <p:nvPr/>
        </p:nvGrpSpPr>
        <p:grpSpPr>
          <a:xfrm>
            <a:off x="5880324" y="2242679"/>
            <a:ext cx="258507" cy="380079"/>
            <a:chOff x="3961320" y="1377909"/>
            <a:chExt cx="935038" cy="1374776"/>
          </a:xfrm>
        </p:grpSpPr>
        <p:sp>
          <p:nvSpPr>
            <p:cNvPr id="476" name="Freeform 5">
              <a:extLst>
                <a:ext uri="{FF2B5EF4-FFF2-40B4-BE49-F238E27FC236}">
                  <a16:creationId xmlns:a16="http://schemas.microsoft.com/office/drawing/2014/main" id="{DD1F0A3F-C89B-444B-9C36-8BEEA25D5592}"/>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6">
              <a:extLst>
                <a:ext uri="{FF2B5EF4-FFF2-40B4-BE49-F238E27FC236}">
                  <a16:creationId xmlns:a16="http://schemas.microsoft.com/office/drawing/2014/main" id="{7CAA8461-79A2-4A07-9605-6FFA2DF35E3B}"/>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8" name="Freeform 7">
              <a:extLst>
                <a:ext uri="{FF2B5EF4-FFF2-40B4-BE49-F238E27FC236}">
                  <a16:creationId xmlns:a16="http://schemas.microsoft.com/office/drawing/2014/main" id="{CB848588-719B-4ADC-BCD4-C27148AA269E}"/>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8">
              <a:extLst>
                <a:ext uri="{FF2B5EF4-FFF2-40B4-BE49-F238E27FC236}">
                  <a16:creationId xmlns:a16="http://schemas.microsoft.com/office/drawing/2014/main" id="{FDCD5572-7104-444F-BCE5-2A8B95D3801E}"/>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0" name="Freeform 9">
              <a:extLst>
                <a:ext uri="{FF2B5EF4-FFF2-40B4-BE49-F238E27FC236}">
                  <a16:creationId xmlns:a16="http://schemas.microsoft.com/office/drawing/2014/main" id="{A14A64D1-6DFF-4BC4-BE7C-1447DBD881B9}"/>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1" name="Freeform 10">
              <a:extLst>
                <a:ext uri="{FF2B5EF4-FFF2-40B4-BE49-F238E27FC236}">
                  <a16:creationId xmlns:a16="http://schemas.microsoft.com/office/drawing/2014/main" id="{471B70B2-EC8F-4749-BB66-0BDD06FAB3B8}"/>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2" name="Freeform 11">
              <a:extLst>
                <a:ext uri="{FF2B5EF4-FFF2-40B4-BE49-F238E27FC236}">
                  <a16:creationId xmlns:a16="http://schemas.microsoft.com/office/drawing/2014/main" id="{60D99001-1E00-4F70-ACA5-921466A82A6D}"/>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3" name="Freeform 12">
              <a:extLst>
                <a:ext uri="{FF2B5EF4-FFF2-40B4-BE49-F238E27FC236}">
                  <a16:creationId xmlns:a16="http://schemas.microsoft.com/office/drawing/2014/main" id="{D283C4A7-D952-492F-9EDD-C666E0103CD3}"/>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84" name="组合 483">
            <a:extLst>
              <a:ext uri="{FF2B5EF4-FFF2-40B4-BE49-F238E27FC236}">
                <a16:creationId xmlns:a16="http://schemas.microsoft.com/office/drawing/2014/main" id="{7B2FC038-5614-4C8B-8535-A04DBB07E4FD}"/>
              </a:ext>
            </a:extLst>
          </p:cNvPr>
          <p:cNvGrpSpPr/>
          <p:nvPr/>
        </p:nvGrpSpPr>
        <p:grpSpPr>
          <a:xfrm>
            <a:off x="6272210" y="2242679"/>
            <a:ext cx="258507" cy="380079"/>
            <a:chOff x="3961320" y="1377909"/>
            <a:chExt cx="935038" cy="1374776"/>
          </a:xfrm>
        </p:grpSpPr>
        <p:sp>
          <p:nvSpPr>
            <p:cNvPr id="485" name="Freeform 5">
              <a:extLst>
                <a:ext uri="{FF2B5EF4-FFF2-40B4-BE49-F238E27FC236}">
                  <a16:creationId xmlns:a16="http://schemas.microsoft.com/office/drawing/2014/main" id="{E668CA18-D3A4-4BF0-83DF-80D47EF337D6}"/>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6">
              <a:extLst>
                <a:ext uri="{FF2B5EF4-FFF2-40B4-BE49-F238E27FC236}">
                  <a16:creationId xmlns:a16="http://schemas.microsoft.com/office/drawing/2014/main" id="{0AAA62D3-6ED2-45EA-9270-A413BB60BDD1}"/>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7" name="Freeform 7">
              <a:extLst>
                <a:ext uri="{FF2B5EF4-FFF2-40B4-BE49-F238E27FC236}">
                  <a16:creationId xmlns:a16="http://schemas.microsoft.com/office/drawing/2014/main" id="{9BA2CF81-42EF-4E12-A60C-CBF96461B07C}"/>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8">
              <a:extLst>
                <a:ext uri="{FF2B5EF4-FFF2-40B4-BE49-F238E27FC236}">
                  <a16:creationId xmlns:a16="http://schemas.microsoft.com/office/drawing/2014/main" id="{7A7A1A26-CBB3-48B6-B813-277F6733CD2B}"/>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9" name="Freeform 9">
              <a:extLst>
                <a:ext uri="{FF2B5EF4-FFF2-40B4-BE49-F238E27FC236}">
                  <a16:creationId xmlns:a16="http://schemas.microsoft.com/office/drawing/2014/main" id="{C4679EBD-1E6C-4C0B-885F-44635C3E5AA1}"/>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0" name="Freeform 10">
              <a:extLst>
                <a:ext uri="{FF2B5EF4-FFF2-40B4-BE49-F238E27FC236}">
                  <a16:creationId xmlns:a16="http://schemas.microsoft.com/office/drawing/2014/main" id="{6BD0290E-7BE7-4EFB-B34F-44BA0BCD8B3D}"/>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1" name="Freeform 11">
              <a:extLst>
                <a:ext uri="{FF2B5EF4-FFF2-40B4-BE49-F238E27FC236}">
                  <a16:creationId xmlns:a16="http://schemas.microsoft.com/office/drawing/2014/main" id="{051A427D-F431-4443-BEE2-B4D913FD2833}"/>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2" name="Freeform 12">
              <a:extLst>
                <a:ext uri="{FF2B5EF4-FFF2-40B4-BE49-F238E27FC236}">
                  <a16:creationId xmlns:a16="http://schemas.microsoft.com/office/drawing/2014/main" id="{4AE430F9-35C4-4527-88BB-2A606FCDDFBA}"/>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93" name="组合 492">
            <a:extLst>
              <a:ext uri="{FF2B5EF4-FFF2-40B4-BE49-F238E27FC236}">
                <a16:creationId xmlns:a16="http://schemas.microsoft.com/office/drawing/2014/main" id="{6690B933-1CB0-47A3-B7F4-927624963222}"/>
              </a:ext>
            </a:extLst>
          </p:cNvPr>
          <p:cNvGrpSpPr/>
          <p:nvPr/>
        </p:nvGrpSpPr>
        <p:grpSpPr>
          <a:xfrm>
            <a:off x="6664096" y="2242679"/>
            <a:ext cx="258507" cy="380079"/>
            <a:chOff x="3961320" y="1377909"/>
            <a:chExt cx="935038" cy="1374776"/>
          </a:xfrm>
        </p:grpSpPr>
        <p:sp>
          <p:nvSpPr>
            <p:cNvPr id="494" name="Freeform 5">
              <a:extLst>
                <a:ext uri="{FF2B5EF4-FFF2-40B4-BE49-F238E27FC236}">
                  <a16:creationId xmlns:a16="http://schemas.microsoft.com/office/drawing/2014/main" id="{A6A93EA7-7585-4C5C-B211-21BAAFC3D387}"/>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6">
              <a:extLst>
                <a:ext uri="{FF2B5EF4-FFF2-40B4-BE49-F238E27FC236}">
                  <a16:creationId xmlns:a16="http://schemas.microsoft.com/office/drawing/2014/main" id="{FE9CF9EE-527D-4AE2-9D13-45A55897A489}"/>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6" name="Freeform 7">
              <a:extLst>
                <a:ext uri="{FF2B5EF4-FFF2-40B4-BE49-F238E27FC236}">
                  <a16:creationId xmlns:a16="http://schemas.microsoft.com/office/drawing/2014/main" id="{8C1230A9-4AE0-4640-B98C-F0E69FFA0378}"/>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8">
              <a:extLst>
                <a:ext uri="{FF2B5EF4-FFF2-40B4-BE49-F238E27FC236}">
                  <a16:creationId xmlns:a16="http://schemas.microsoft.com/office/drawing/2014/main" id="{995ED64C-933B-4ACD-862A-2B3A7BFAE7A8}"/>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8" name="Freeform 9">
              <a:extLst>
                <a:ext uri="{FF2B5EF4-FFF2-40B4-BE49-F238E27FC236}">
                  <a16:creationId xmlns:a16="http://schemas.microsoft.com/office/drawing/2014/main" id="{DFC05C62-EA6E-4AAF-9631-22917597BE61}"/>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9" name="Freeform 10">
              <a:extLst>
                <a:ext uri="{FF2B5EF4-FFF2-40B4-BE49-F238E27FC236}">
                  <a16:creationId xmlns:a16="http://schemas.microsoft.com/office/drawing/2014/main" id="{DC8ABC73-3416-42E8-A3C3-C3802F6CFD3C}"/>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0" name="Freeform 11">
              <a:extLst>
                <a:ext uri="{FF2B5EF4-FFF2-40B4-BE49-F238E27FC236}">
                  <a16:creationId xmlns:a16="http://schemas.microsoft.com/office/drawing/2014/main" id="{9C78E152-57A0-4075-9251-F1936E5CE0CC}"/>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1" name="Freeform 12">
              <a:extLst>
                <a:ext uri="{FF2B5EF4-FFF2-40B4-BE49-F238E27FC236}">
                  <a16:creationId xmlns:a16="http://schemas.microsoft.com/office/drawing/2014/main" id="{1538817A-CDC5-4E75-B409-1C0A5182729D}"/>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02" name="组合 501">
            <a:extLst>
              <a:ext uri="{FF2B5EF4-FFF2-40B4-BE49-F238E27FC236}">
                <a16:creationId xmlns:a16="http://schemas.microsoft.com/office/drawing/2014/main" id="{293A17CC-DF94-4B80-8291-95070253453B}"/>
              </a:ext>
            </a:extLst>
          </p:cNvPr>
          <p:cNvGrpSpPr/>
          <p:nvPr/>
        </p:nvGrpSpPr>
        <p:grpSpPr>
          <a:xfrm>
            <a:off x="7055982" y="2242679"/>
            <a:ext cx="258507" cy="380079"/>
            <a:chOff x="3961320" y="1377909"/>
            <a:chExt cx="935038" cy="1374776"/>
          </a:xfrm>
        </p:grpSpPr>
        <p:sp>
          <p:nvSpPr>
            <p:cNvPr id="503" name="Freeform 5">
              <a:extLst>
                <a:ext uri="{FF2B5EF4-FFF2-40B4-BE49-F238E27FC236}">
                  <a16:creationId xmlns:a16="http://schemas.microsoft.com/office/drawing/2014/main" id="{E4B389BD-2BBF-4B79-95B6-9B30F103760C}"/>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6">
              <a:extLst>
                <a:ext uri="{FF2B5EF4-FFF2-40B4-BE49-F238E27FC236}">
                  <a16:creationId xmlns:a16="http://schemas.microsoft.com/office/drawing/2014/main" id="{F352C6FA-9968-412C-B687-0FB1A27E9256}"/>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5" name="Freeform 7">
              <a:extLst>
                <a:ext uri="{FF2B5EF4-FFF2-40B4-BE49-F238E27FC236}">
                  <a16:creationId xmlns:a16="http://schemas.microsoft.com/office/drawing/2014/main" id="{A98F68F5-D702-4C59-8DBD-D6BF2AC20CEB}"/>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8">
              <a:extLst>
                <a:ext uri="{FF2B5EF4-FFF2-40B4-BE49-F238E27FC236}">
                  <a16:creationId xmlns:a16="http://schemas.microsoft.com/office/drawing/2014/main" id="{555174EA-0AE9-4973-81B8-ADE513DDD468}"/>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7" name="Freeform 9">
              <a:extLst>
                <a:ext uri="{FF2B5EF4-FFF2-40B4-BE49-F238E27FC236}">
                  <a16:creationId xmlns:a16="http://schemas.microsoft.com/office/drawing/2014/main" id="{72AAF7F3-7653-4F4F-9120-10FE89993DE6}"/>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8" name="Freeform 10">
              <a:extLst>
                <a:ext uri="{FF2B5EF4-FFF2-40B4-BE49-F238E27FC236}">
                  <a16:creationId xmlns:a16="http://schemas.microsoft.com/office/drawing/2014/main" id="{A28E14D6-404F-4CAA-8660-2A9B26015F29}"/>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9" name="Freeform 11">
              <a:extLst>
                <a:ext uri="{FF2B5EF4-FFF2-40B4-BE49-F238E27FC236}">
                  <a16:creationId xmlns:a16="http://schemas.microsoft.com/office/drawing/2014/main" id="{C2FD44F1-09DD-47E6-9054-FEE08000035A}"/>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0" name="Freeform 12">
              <a:extLst>
                <a:ext uri="{FF2B5EF4-FFF2-40B4-BE49-F238E27FC236}">
                  <a16:creationId xmlns:a16="http://schemas.microsoft.com/office/drawing/2014/main" id="{490965E4-663D-4F12-B72C-FF9C78F21AD4}"/>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11" name="组合 510">
            <a:extLst>
              <a:ext uri="{FF2B5EF4-FFF2-40B4-BE49-F238E27FC236}">
                <a16:creationId xmlns:a16="http://schemas.microsoft.com/office/drawing/2014/main" id="{86178DE8-46F0-4E07-8DDB-A22BA19623C4}"/>
              </a:ext>
            </a:extLst>
          </p:cNvPr>
          <p:cNvGrpSpPr/>
          <p:nvPr/>
        </p:nvGrpSpPr>
        <p:grpSpPr>
          <a:xfrm>
            <a:off x="5814606" y="2856975"/>
            <a:ext cx="258507" cy="380079"/>
            <a:chOff x="1761552" y="1377909"/>
            <a:chExt cx="935038" cy="1374776"/>
          </a:xfrm>
        </p:grpSpPr>
        <p:sp>
          <p:nvSpPr>
            <p:cNvPr id="512" name="Freeform 5">
              <a:extLst>
                <a:ext uri="{FF2B5EF4-FFF2-40B4-BE49-F238E27FC236}">
                  <a16:creationId xmlns:a16="http://schemas.microsoft.com/office/drawing/2014/main" id="{34FFB562-7749-40D2-821E-599BE0006B93}"/>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6">
              <a:extLst>
                <a:ext uri="{FF2B5EF4-FFF2-40B4-BE49-F238E27FC236}">
                  <a16:creationId xmlns:a16="http://schemas.microsoft.com/office/drawing/2014/main" id="{C2C3BBEE-4407-4477-9928-E0FAA838B4C9}"/>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4" name="Freeform 7">
              <a:extLst>
                <a:ext uri="{FF2B5EF4-FFF2-40B4-BE49-F238E27FC236}">
                  <a16:creationId xmlns:a16="http://schemas.microsoft.com/office/drawing/2014/main" id="{778C5B68-A9CD-4279-85FF-9936B84131BF}"/>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8">
              <a:extLst>
                <a:ext uri="{FF2B5EF4-FFF2-40B4-BE49-F238E27FC236}">
                  <a16:creationId xmlns:a16="http://schemas.microsoft.com/office/drawing/2014/main" id="{78CE234A-3337-49EA-9314-EAAF84FD5C5D}"/>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6" name="Freeform 9">
              <a:extLst>
                <a:ext uri="{FF2B5EF4-FFF2-40B4-BE49-F238E27FC236}">
                  <a16:creationId xmlns:a16="http://schemas.microsoft.com/office/drawing/2014/main" id="{B69DE28B-249C-474B-9DE2-DE1A3B4ED974}"/>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7" name="Freeform 10">
              <a:extLst>
                <a:ext uri="{FF2B5EF4-FFF2-40B4-BE49-F238E27FC236}">
                  <a16:creationId xmlns:a16="http://schemas.microsoft.com/office/drawing/2014/main" id="{BE869D50-1805-4A07-A832-2C203C77231E}"/>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8" name="Freeform 11">
              <a:extLst>
                <a:ext uri="{FF2B5EF4-FFF2-40B4-BE49-F238E27FC236}">
                  <a16:creationId xmlns:a16="http://schemas.microsoft.com/office/drawing/2014/main" id="{AC72BE2E-8AF4-411C-AD94-E61EC20172AA}"/>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9" name="Freeform 12">
              <a:extLst>
                <a:ext uri="{FF2B5EF4-FFF2-40B4-BE49-F238E27FC236}">
                  <a16:creationId xmlns:a16="http://schemas.microsoft.com/office/drawing/2014/main" id="{835E1CEC-4B74-4EE3-8349-01B6CA408255}"/>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20" name="组合 519">
            <a:extLst>
              <a:ext uri="{FF2B5EF4-FFF2-40B4-BE49-F238E27FC236}">
                <a16:creationId xmlns:a16="http://schemas.microsoft.com/office/drawing/2014/main" id="{F403826A-4DAA-44F2-B2CC-AD104DC33D4A}"/>
              </a:ext>
            </a:extLst>
          </p:cNvPr>
          <p:cNvGrpSpPr/>
          <p:nvPr/>
        </p:nvGrpSpPr>
        <p:grpSpPr>
          <a:xfrm>
            <a:off x="6178158" y="2856975"/>
            <a:ext cx="258507" cy="380079"/>
            <a:chOff x="1761552" y="1377909"/>
            <a:chExt cx="935038" cy="1374776"/>
          </a:xfrm>
        </p:grpSpPr>
        <p:sp>
          <p:nvSpPr>
            <p:cNvPr id="521" name="Freeform 5">
              <a:extLst>
                <a:ext uri="{FF2B5EF4-FFF2-40B4-BE49-F238E27FC236}">
                  <a16:creationId xmlns:a16="http://schemas.microsoft.com/office/drawing/2014/main" id="{4318FE9D-84CC-49FF-B556-F62B06830AE1}"/>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6">
              <a:extLst>
                <a:ext uri="{FF2B5EF4-FFF2-40B4-BE49-F238E27FC236}">
                  <a16:creationId xmlns:a16="http://schemas.microsoft.com/office/drawing/2014/main" id="{0D5B3BFA-3754-4501-8771-489A062F7CB6}"/>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3" name="Freeform 7">
              <a:extLst>
                <a:ext uri="{FF2B5EF4-FFF2-40B4-BE49-F238E27FC236}">
                  <a16:creationId xmlns:a16="http://schemas.microsoft.com/office/drawing/2014/main" id="{C485FCD4-7ACE-462A-AE9D-3C1629C0D486}"/>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8">
              <a:extLst>
                <a:ext uri="{FF2B5EF4-FFF2-40B4-BE49-F238E27FC236}">
                  <a16:creationId xmlns:a16="http://schemas.microsoft.com/office/drawing/2014/main" id="{9D08F5E6-5857-4541-8141-4F23402C3D23}"/>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5" name="Freeform 9">
              <a:extLst>
                <a:ext uri="{FF2B5EF4-FFF2-40B4-BE49-F238E27FC236}">
                  <a16:creationId xmlns:a16="http://schemas.microsoft.com/office/drawing/2014/main" id="{B117DB98-F861-421D-B50F-1DACC073A2A1}"/>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6" name="Freeform 10">
              <a:extLst>
                <a:ext uri="{FF2B5EF4-FFF2-40B4-BE49-F238E27FC236}">
                  <a16:creationId xmlns:a16="http://schemas.microsoft.com/office/drawing/2014/main" id="{AAB593A1-6C07-42AC-9F32-31C31FAFE4B7}"/>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7" name="Freeform 11">
              <a:extLst>
                <a:ext uri="{FF2B5EF4-FFF2-40B4-BE49-F238E27FC236}">
                  <a16:creationId xmlns:a16="http://schemas.microsoft.com/office/drawing/2014/main" id="{04AD33C0-EC1C-48FF-95C0-EEDFBE5415C2}"/>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8" name="Freeform 12">
              <a:extLst>
                <a:ext uri="{FF2B5EF4-FFF2-40B4-BE49-F238E27FC236}">
                  <a16:creationId xmlns:a16="http://schemas.microsoft.com/office/drawing/2014/main" id="{A515F90F-3D7E-4E9C-85AD-474BF6B6B3C8}"/>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29" name="组合 528">
            <a:extLst>
              <a:ext uri="{FF2B5EF4-FFF2-40B4-BE49-F238E27FC236}">
                <a16:creationId xmlns:a16="http://schemas.microsoft.com/office/drawing/2014/main" id="{D7364C1B-90A9-419A-A240-A3B399207E42}"/>
              </a:ext>
            </a:extLst>
          </p:cNvPr>
          <p:cNvGrpSpPr/>
          <p:nvPr/>
        </p:nvGrpSpPr>
        <p:grpSpPr>
          <a:xfrm>
            <a:off x="6541710" y="2856975"/>
            <a:ext cx="258507" cy="380079"/>
            <a:chOff x="1761552" y="1377909"/>
            <a:chExt cx="935038" cy="1374776"/>
          </a:xfrm>
        </p:grpSpPr>
        <p:sp>
          <p:nvSpPr>
            <p:cNvPr id="530" name="Freeform 5">
              <a:extLst>
                <a:ext uri="{FF2B5EF4-FFF2-40B4-BE49-F238E27FC236}">
                  <a16:creationId xmlns:a16="http://schemas.microsoft.com/office/drawing/2014/main" id="{1EA6C29E-826A-4641-BE37-8AE5837720E4}"/>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6">
              <a:extLst>
                <a:ext uri="{FF2B5EF4-FFF2-40B4-BE49-F238E27FC236}">
                  <a16:creationId xmlns:a16="http://schemas.microsoft.com/office/drawing/2014/main" id="{D254F931-114A-4B87-A6D2-96F8567E46F5}"/>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2" name="Freeform 7">
              <a:extLst>
                <a:ext uri="{FF2B5EF4-FFF2-40B4-BE49-F238E27FC236}">
                  <a16:creationId xmlns:a16="http://schemas.microsoft.com/office/drawing/2014/main" id="{D1E726C7-5F73-480B-808B-F756DB50A66D}"/>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8">
              <a:extLst>
                <a:ext uri="{FF2B5EF4-FFF2-40B4-BE49-F238E27FC236}">
                  <a16:creationId xmlns:a16="http://schemas.microsoft.com/office/drawing/2014/main" id="{18EBEEC5-F865-466A-B7F7-45A8DA9949E5}"/>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4" name="Freeform 9">
              <a:extLst>
                <a:ext uri="{FF2B5EF4-FFF2-40B4-BE49-F238E27FC236}">
                  <a16:creationId xmlns:a16="http://schemas.microsoft.com/office/drawing/2014/main" id="{AB3398D7-616B-4A71-8AA7-889BFCD5B648}"/>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5" name="Freeform 10">
              <a:extLst>
                <a:ext uri="{FF2B5EF4-FFF2-40B4-BE49-F238E27FC236}">
                  <a16:creationId xmlns:a16="http://schemas.microsoft.com/office/drawing/2014/main" id="{4C2AF055-9D47-4BF4-BCC1-1782622F5BD0}"/>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6" name="Freeform 11">
              <a:extLst>
                <a:ext uri="{FF2B5EF4-FFF2-40B4-BE49-F238E27FC236}">
                  <a16:creationId xmlns:a16="http://schemas.microsoft.com/office/drawing/2014/main" id="{09A7A7C4-9F33-43FD-8730-74B24519E8CD}"/>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7" name="Freeform 12">
              <a:extLst>
                <a:ext uri="{FF2B5EF4-FFF2-40B4-BE49-F238E27FC236}">
                  <a16:creationId xmlns:a16="http://schemas.microsoft.com/office/drawing/2014/main" id="{843823CD-0EF5-4545-BE90-6D0A63125597}"/>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8" name="组合 537">
            <a:extLst>
              <a:ext uri="{FF2B5EF4-FFF2-40B4-BE49-F238E27FC236}">
                <a16:creationId xmlns:a16="http://schemas.microsoft.com/office/drawing/2014/main" id="{53216738-F6FC-4332-874D-379CC3A18150}"/>
              </a:ext>
            </a:extLst>
          </p:cNvPr>
          <p:cNvGrpSpPr/>
          <p:nvPr/>
        </p:nvGrpSpPr>
        <p:grpSpPr>
          <a:xfrm>
            <a:off x="6905262" y="2856975"/>
            <a:ext cx="258507" cy="380079"/>
            <a:chOff x="1761552" y="1377909"/>
            <a:chExt cx="935038" cy="1374776"/>
          </a:xfrm>
        </p:grpSpPr>
        <p:sp>
          <p:nvSpPr>
            <p:cNvPr id="539" name="Freeform 5">
              <a:extLst>
                <a:ext uri="{FF2B5EF4-FFF2-40B4-BE49-F238E27FC236}">
                  <a16:creationId xmlns:a16="http://schemas.microsoft.com/office/drawing/2014/main" id="{508A8C13-83F9-40F1-AC98-7FE4886D898D}"/>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6">
              <a:extLst>
                <a:ext uri="{FF2B5EF4-FFF2-40B4-BE49-F238E27FC236}">
                  <a16:creationId xmlns:a16="http://schemas.microsoft.com/office/drawing/2014/main" id="{5D3CE886-3C2F-41F9-B865-6B98BE3428D0}"/>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1" name="Freeform 7">
              <a:extLst>
                <a:ext uri="{FF2B5EF4-FFF2-40B4-BE49-F238E27FC236}">
                  <a16:creationId xmlns:a16="http://schemas.microsoft.com/office/drawing/2014/main" id="{E0E2C7AC-82A7-4140-9E77-4DAE44E7CDF6}"/>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8">
              <a:extLst>
                <a:ext uri="{FF2B5EF4-FFF2-40B4-BE49-F238E27FC236}">
                  <a16:creationId xmlns:a16="http://schemas.microsoft.com/office/drawing/2014/main" id="{ADC4471B-457B-4EA8-B292-BACFEFCC775C}"/>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3" name="Freeform 9">
              <a:extLst>
                <a:ext uri="{FF2B5EF4-FFF2-40B4-BE49-F238E27FC236}">
                  <a16:creationId xmlns:a16="http://schemas.microsoft.com/office/drawing/2014/main" id="{993F08EA-9C89-44BF-AC63-3637C118D4BE}"/>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4" name="Freeform 10">
              <a:extLst>
                <a:ext uri="{FF2B5EF4-FFF2-40B4-BE49-F238E27FC236}">
                  <a16:creationId xmlns:a16="http://schemas.microsoft.com/office/drawing/2014/main" id="{7D56AACC-C407-4E49-B94C-926F2411BD20}"/>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5" name="Freeform 11">
              <a:extLst>
                <a:ext uri="{FF2B5EF4-FFF2-40B4-BE49-F238E27FC236}">
                  <a16:creationId xmlns:a16="http://schemas.microsoft.com/office/drawing/2014/main" id="{A44EF91A-6E3D-43DE-BF94-6D934395EC3B}"/>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6" name="Freeform 12">
              <a:extLst>
                <a:ext uri="{FF2B5EF4-FFF2-40B4-BE49-F238E27FC236}">
                  <a16:creationId xmlns:a16="http://schemas.microsoft.com/office/drawing/2014/main" id="{8720CEC3-8034-459E-BF37-1D3FEC3E8B05}"/>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57" name="组合 556">
            <a:extLst>
              <a:ext uri="{FF2B5EF4-FFF2-40B4-BE49-F238E27FC236}">
                <a16:creationId xmlns:a16="http://schemas.microsoft.com/office/drawing/2014/main" id="{77593E90-3E45-4BFC-89EF-B69DB9763C52}"/>
              </a:ext>
            </a:extLst>
          </p:cNvPr>
          <p:cNvGrpSpPr/>
          <p:nvPr/>
        </p:nvGrpSpPr>
        <p:grpSpPr>
          <a:xfrm>
            <a:off x="5451054" y="4016674"/>
            <a:ext cx="258507" cy="380079"/>
            <a:chOff x="1761552" y="1377909"/>
            <a:chExt cx="935038" cy="1374776"/>
          </a:xfrm>
        </p:grpSpPr>
        <p:sp>
          <p:nvSpPr>
            <p:cNvPr id="648" name="Freeform 5">
              <a:extLst>
                <a:ext uri="{FF2B5EF4-FFF2-40B4-BE49-F238E27FC236}">
                  <a16:creationId xmlns:a16="http://schemas.microsoft.com/office/drawing/2014/main" id="{9C9657B3-766F-4656-98C3-0945D11D7D65}"/>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6">
              <a:extLst>
                <a:ext uri="{FF2B5EF4-FFF2-40B4-BE49-F238E27FC236}">
                  <a16:creationId xmlns:a16="http://schemas.microsoft.com/office/drawing/2014/main" id="{DA4485FB-DAFA-47ED-8916-019B3A89E7AC}"/>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0" name="Freeform 7">
              <a:extLst>
                <a:ext uri="{FF2B5EF4-FFF2-40B4-BE49-F238E27FC236}">
                  <a16:creationId xmlns:a16="http://schemas.microsoft.com/office/drawing/2014/main" id="{4F2D1552-2883-4AEA-8F74-1E741700D07D}"/>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8">
              <a:extLst>
                <a:ext uri="{FF2B5EF4-FFF2-40B4-BE49-F238E27FC236}">
                  <a16:creationId xmlns:a16="http://schemas.microsoft.com/office/drawing/2014/main" id="{3B45E769-5049-4266-B725-88B2CC5FA169}"/>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2" name="Freeform 9">
              <a:extLst>
                <a:ext uri="{FF2B5EF4-FFF2-40B4-BE49-F238E27FC236}">
                  <a16:creationId xmlns:a16="http://schemas.microsoft.com/office/drawing/2014/main" id="{BF723A62-B467-4A3D-A832-63ECA3C7A46F}"/>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3" name="Freeform 10">
              <a:extLst>
                <a:ext uri="{FF2B5EF4-FFF2-40B4-BE49-F238E27FC236}">
                  <a16:creationId xmlns:a16="http://schemas.microsoft.com/office/drawing/2014/main" id="{EDE9BDA3-9B26-4840-8F4E-73A76EEF7EC6}"/>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4" name="Freeform 11">
              <a:extLst>
                <a:ext uri="{FF2B5EF4-FFF2-40B4-BE49-F238E27FC236}">
                  <a16:creationId xmlns:a16="http://schemas.microsoft.com/office/drawing/2014/main" id="{9F06EB11-778D-450C-8157-6CD2A6DA8195}"/>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5" name="Freeform 12">
              <a:extLst>
                <a:ext uri="{FF2B5EF4-FFF2-40B4-BE49-F238E27FC236}">
                  <a16:creationId xmlns:a16="http://schemas.microsoft.com/office/drawing/2014/main" id="{C44DFD2C-D698-46DE-AFD8-31A754284A50}"/>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58" name="组合 557">
            <a:extLst>
              <a:ext uri="{FF2B5EF4-FFF2-40B4-BE49-F238E27FC236}">
                <a16:creationId xmlns:a16="http://schemas.microsoft.com/office/drawing/2014/main" id="{29AC89B3-F402-4240-A0DB-86958F364354}"/>
              </a:ext>
            </a:extLst>
          </p:cNvPr>
          <p:cNvGrpSpPr/>
          <p:nvPr/>
        </p:nvGrpSpPr>
        <p:grpSpPr>
          <a:xfrm>
            <a:off x="5541686" y="3402378"/>
            <a:ext cx="258507" cy="380079"/>
            <a:chOff x="3961320" y="1377909"/>
            <a:chExt cx="935038" cy="1374776"/>
          </a:xfrm>
        </p:grpSpPr>
        <p:sp>
          <p:nvSpPr>
            <p:cNvPr id="640" name="Freeform 5">
              <a:extLst>
                <a:ext uri="{FF2B5EF4-FFF2-40B4-BE49-F238E27FC236}">
                  <a16:creationId xmlns:a16="http://schemas.microsoft.com/office/drawing/2014/main" id="{2B9990EC-35BC-4D08-A223-C05E0D649FB1}"/>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6">
              <a:extLst>
                <a:ext uri="{FF2B5EF4-FFF2-40B4-BE49-F238E27FC236}">
                  <a16:creationId xmlns:a16="http://schemas.microsoft.com/office/drawing/2014/main" id="{6253FED1-1247-4507-9766-F5946198BCCD}"/>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2" name="Freeform 7">
              <a:extLst>
                <a:ext uri="{FF2B5EF4-FFF2-40B4-BE49-F238E27FC236}">
                  <a16:creationId xmlns:a16="http://schemas.microsoft.com/office/drawing/2014/main" id="{78106903-17B1-4420-B2E9-C5BBFC85566E}"/>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8">
              <a:extLst>
                <a:ext uri="{FF2B5EF4-FFF2-40B4-BE49-F238E27FC236}">
                  <a16:creationId xmlns:a16="http://schemas.microsoft.com/office/drawing/2014/main" id="{00396454-8E5D-4454-B3BA-621A114B7080}"/>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4" name="Freeform 9">
              <a:extLst>
                <a:ext uri="{FF2B5EF4-FFF2-40B4-BE49-F238E27FC236}">
                  <a16:creationId xmlns:a16="http://schemas.microsoft.com/office/drawing/2014/main" id="{AAF35ABF-D9CB-435A-BF6B-3C656B941BA6}"/>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5" name="Freeform 10">
              <a:extLst>
                <a:ext uri="{FF2B5EF4-FFF2-40B4-BE49-F238E27FC236}">
                  <a16:creationId xmlns:a16="http://schemas.microsoft.com/office/drawing/2014/main" id="{03BB111E-01C9-49DA-841E-D7AE09F4200E}"/>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6" name="Freeform 11">
              <a:extLst>
                <a:ext uri="{FF2B5EF4-FFF2-40B4-BE49-F238E27FC236}">
                  <a16:creationId xmlns:a16="http://schemas.microsoft.com/office/drawing/2014/main" id="{2CDA4BAB-45DE-4E61-B8F2-169BFBCAF8A2}"/>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7" name="Freeform 12">
              <a:extLst>
                <a:ext uri="{FF2B5EF4-FFF2-40B4-BE49-F238E27FC236}">
                  <a16:creationId xmlns:a16="http://schemas.microsoft.com/office/drawing/2014/main" id="{497BE20B-24D1-4F7A-9F45-9A001A2B38AE}"/>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59" name="组合 558">
            <a:extLst>
              <a:ext uri="{FF2B5EF4-FFF2-40B4-BE49-F238E27FC236}">
                <a16:creationId xmlns:a16="http://schemas.microsoft.com/office/drawing/2014/main" id="{DB90903D-8D77-4C0A-9AB1-B81C360920D3}"/>
              </a:ext>
            </a:extLst>
          </p:cNvPr>
          <p:cNvGrpSpPr/>
          <p:nvPr/>
        </p:nvGrpSpPr>
        <p:grpSpPr>
          <a:xfrm>
            <a:off x="5880324" y="3402378"/>
            <a:ext cx="258507" cy="380079"/>
            <a:chOff x="3961320" y="1377909"/>
            <a:chExt cx="935038" cy="1374776"/>
          </a:xfrm>
        </p:grpSpPr>
        <p:sp>
          <p:nvSpPr>
            <p:cNvPr id="632" name="Freeform 5">
              <a:extLst>
                <a:ext uri="{FF2B5EF4-FFF2-40B4-BE49-F238E27FC236}">
                  <a16:creationId xmlns:a16="http://schemas.microsoft.com/office/drawing/2014/main" id="{7A41A241-F88C-4AE7-BD9F-21AA011458AF}"/>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6">
              <a:extLst>
                <a:ext uri="{FF2B5EF4-FFF2-40B4-BE49-F238E27FC236}">
                  <a16:creationId xmlns:a16="http://schemas.microsoft.com/office/drawing/2014/main" id="{16454B7B-C976-4EAF-82AF-6920E11CF293}"/>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4" name="Freeform 7">
              <a:extLst>
                <a:ext uri="{FF2B5EF4-FFF2-40B4-BE49-F238E27FC236}">
                  <a16:creationId xmlns:a16="http://schemas.microsoft.com/office/drawing/2014/main" id="{05BDABF6-3189-4BD5-8C98-A6CF73F5C288}"/>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8">
              <a:extLst>
                <a:ext uri="{FF2B5EF4-FFF2-40B4-BE49-F238E27FC236}">
                  <a16:creationId xmlns:a16="http://schemas.microsoft.com/office/drawing/2014/main" id="{A8E452D0-B5D5-4CBC-B9EF-C0262E3B270F}"/>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6" name="Freeform 9">
              <a:extLst>
                <a:ext uri="{FF2B5EF4-FFF2-40B4-BE49-F238E27FC236}">
                  <a16:creationId xmlns:a16="http://schemas.microsoft.com/office/drawing/2014/main" id="{22759191-A67F-4A37-B536-174DAEC11E4D}"/>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7" name="Freeform 10">
              <a:extLst>
                <a:ext uri="{FF2B5EF4-FFF2-40B4-BE49-F238E27FC236}">
                  <a16:creationId xmlns:a16="http://schemas.microsoft.com/office/drawing/2014/main" id="{DE74CA19-00AF-4563-97E2-4C2F62D523DF}"/>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8" name="Freeform 11">
              <a:extLst>
                <a:ext uri="{FF2B5EF4-FFF2-40B4-BE49-F238E27FC236}">
                  <a16:creationId xmlns:a16="http://schemas.microsoft.com/office/drawing/2014/main" id="{F38D2F8E-31CF-4321-9F70-6302056DE870}"/>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9" name="Freeform 12">
              <a:extLst>
                <a:ext uri="{FF2B5EF4-FFF2-40B4-BE49-F238E27FC236}">
                  <a16:creationId xmlns:a16="http://schemas.microsoft.com/office/drawing/2014/main" id="{5240ADE9-63EB-40C3-8E75-8285524FCB8E}"/>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0" name="组合 559">
            <a:extLst>
              <a:ext uri="{FF2B5EF4-FFF2-40B4-BE49-F238E27FC236}">
                <a16:creationId xmlns:a16="http://schemas.microsoft.com/office/drawing/2014/main" id="{AE27EFE6-8E7A-4B88-89EB-E10F4BFB1038}"/>
              </a:ext>
            </a:extLst>
          </p:cNvPr>
          <p:cNvGrpSpPr/>
          <p:nvPr/>
        </p:nvGrpSpPr>
        <p:grpSpPr>
          <a:xfrm>
            <a:off x="6272210" y="3402378"/>
            <a:ext cx="258507" cy="380079"/>
            <a:chOff x="3961320" y="1377909"/>
            <a:chExt cx="935038" cy="1374776"/>
          </a:xfrm>
        </p:grpSpPr>
        <p:sp>
          <p:nvSpPr>
            <p:cNvPr id="624" name="Freeform 5">
              <a:extLst>
                <a:ext uri="{FF2B5EF4-FFF2-40B4-BE49-F238E27FC236}">
                  <a16:creationId xmlns:a16="http://schemas.microsoft.com/office/drawing/2014/main" id="{DE7F6A83-82FD-4DB1-83F0-D88DD89B1D4E}"/>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6">
              <a:extLst>
                <a:ext uri="{FF2B5EF4-FFF2-40B4-BE49-F238E27FC236}">
                  <a16:creationId xmlns:a16="http://schemas.microsoft.com/office/drawing/2014/main" id="{EBFA2721-604A-46A9-91DE-377606941D97}"/>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6" name="Freeform 7">
              <a:extLst>
                <a:ext uri="{FF2B5EF4-FFF2-40B4-BE49-F238E27FC236}">
                  <a16:creationId xmlns:a16="http://schemas.microsoft.com/office/drawing/2014/main" id="{D2162BC5-8B33-4ACA-B038-8CEBEF687AB4}"/>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8">
              <a:extLst>
                <a:ext uri="{FF2B5EF4-FFF2-40B4-BE49-F238E27FC236}">
                  <a16:creationId xmlns:a16="http://schemas.microsoft.com/office/drawing/2014/main" id="{8B7B49D1-4D24-4799-8F72-46539C09F2C1}"/>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8" name="Freeform 9">
              <a:extLst>
                <a:ext uri="{FF2B5EF4-FFF2-40B4-BE49-F238E27FC236}">
                  <a16:creationId xmlns:a16="http://schemas.microsoft.com/office/drawing/2014/main" id="{E12FFBEF-F98A-41F0-B294-D9C765488DB3}"/>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9" name="Freeform 10">
              <a:extLst>
                <a:ext uri="{FF2B5EF4-FFF2-40B4-BE49-F238E27FC236}">
                  <a16:creationId xmlns:a16="http://schemas.microsoft.com/office/drawing/2014/main" id="{A31DD708-2ED7-42F7-BFD9-55DF6413EE18}"/>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0" name="Freeform 11">
              <a:extLst>
                <a:ext uri="{FF2B5EF4-FFF2-40B4-BE49-F238E27FC236}">
                  <a16:creationId xmlns:a16="http://schemas.microsoft.com/office/drawing/2014/main" id="{46508C9F-76ED-46AE-900A-96CB5557E4CF}"/>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1" name="Freeform 12">
              <a:extLst>
                <a:ext uri="{FF2B5EF4-FFF2-40B4-BE49-F238E27FC236}">
                  <a16:creationId xmlns:a16="http://schemas.microsoft.com/office/drawing/2014/main" id="{E2702342-3A14-4B57-8739-AC1FA0BA44EB}"/>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1" name="组合 560">
            <a:extLst>
              <a:ext uri="{FF2B5EF4-FFF2-40B4-BE49-F238E27FC236}">
                <a16:creationId xmlns:a16="http://schemas.microsoft.com/office/drawing/2014/main" id="{592071F4-5534-4909-9E48-2AB5E9DEF252}"/>
              </a:ext>
            </a:extLst>
          </p:cNvPr>
          <p:cNvGrpSpPr/>
          <p:nvPr/>
        </p:nvGrpSpPr>
        <p:grpSpPr>
          <a:xfrm>
            <a:off x="6664096" y="3402378"/>
            <a:ext cx="258507" cy="380079"/>
            <a:chOff x="3961320" y="1377909"/>
            <a:chExt cx="935038" cy="1374776"/>
          </a:xfrm>
        </p:grpSpPr>
        <p:sp>
          <p:nvSpPr>
            <p:cNvPr id="616" name="Freeform 5">
              <a:extLst>
                <a:ext uri="{FF2B5EF4-FFF2-40B4-BE49-F238E27FC236}">
                  <a16:creationId xmlns:a16="http://schemas.microsoft.com/office/drawing/2014/main" id="{666A0F35-CB66-4C72-AB79-0931734CBE44}"/>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6">
              <a:extLst>
                <a:ext uri="{FF2B5EF4-FFF2-40B4-BE49-F238E27FC236}">
                  <a16:creationId xmlns:a16="http://schemas.microsoft.com/office/drawing/2014/main" id="{067EDC02-9800-4939-8959-96F8F6D437FF}"/>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8" name="Freeform 7">
              <a:extLst>
                <a:ext uri="{FF2B5EF4-FFF2-40B4-BE49-F238E27FC236}">
                  <a16:creationId xmlns:a16="http://schemas.microsoft.com/office/drawing/2014/main" id="{A106F9CE-AD00-4858-871A-9D1E32C84211}"/>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8">
              <a:extLst>
                <a:ext uri="{FF2B5EF4-FFF2-40B4-BE49-F238E27FC236}">
                  <a16:creationId xmlns:a16="http://schemas.microsoft.com/office/drawing/2014/main" id="{7A9A1E59-089E-4E4C-92F4-78713D724D55}"/>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0" name="Freeform 9">
              <a:extLst>
                <a:ext uri="{FF2B5EF4-FFF2-40B4-BE49-F238E27FC236}">
                  <a16:creationId xmlns:a16="http://schemas.microsoft.com/office/drawing/2014/main" id="{2CB61347-E41C-4E66-A13A-21C3F86CC569}"/>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1" name="Freeform 10">
              <a:extLst>
                <a:ext uri="{FF2B5EF4-FFF2-40B4-BE49-F238E27FC236}">
                  <a16:creationId xmlns:a16="http://schemas.microsoft.com/office/drawing/2014/main" id="{F5E927E6-FEED-4507-B766-E615FCA447B2}"/>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2" name="Freeform 11">
              <a:extLst>
                <a:ext uri="{FF2B5EF4-FFF2-40B4-BE49-F238E27FC236}">
                  <a16:creationId xmlns:a16="http://schemas.microsoft.com/office/drawing/2014/main" id="{ADD041BA-2F41-4CEA-B628-22EF5A6E8B4D}"/>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3" name="Freeform 12">
              <a:extLst>
                <a:ext uri="{FF2B5EF4-FFF2-40B4-BE49-F238E27FC236}">
                  <a16:creationId xmlns:a16="http://schemas.microsoft.com/office/drawing/2014/main" id="{8C48699B-CB1F-4C6E-9BFC-A226F5E633C2}"/>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3" name="组合 562">
            <a:extLst>
              <a:ext uri="{FF2B5EF4-FFF2-40B4-BE49-F238E27FC236}">
                <a16:creationId xmlns:a16="http://schemas.microsoft.com/office/drawing/2014/main" id="{F997720B-B26C-4712-8D67-6AFC08C863CF}"/>
              </a:ext>
            </a:extLst>
          </p:cNvPr>
          <p:cNvGrpSpPr/>
          <p:nvPr/>
        </p:nvGrpSpPr>
        <p:grpSpPr>
          <a:xfrm>
            <a:off x="5814606" y="4016674"/>
            <a:ext cx="258507" cy="380079"/>
            <a:chOff x="1761552" y="1377909"/>
            <a:chExt cx="935038" cy="1374776"/>
          </a:xfrm>
        </p:grpSpPr>
        <p:sp>
          <p:nvSpPr>
            <p:cNvPr id="600" name="Freeform 5">
              <a:extLst>
                <a:ext uri="{FF2B5EF4-FFF2-40B4-BE49-F238E27FC236}">
                  <a16:creationId xmlns:a16="http://schemas.microsoft.com/office/drawing/2014/main" id="{10EA9DF1-C65B-47F6-BBF0-176FB5E1AC30}"/>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6">
              <a:extLst>
                <a:ext uri="{FF2B5EF4-FFF2-40B4-BE49-F238E27FC236}">
                  <a16:creationId xmlns:a16="http://schemas.microsoft.com/office/drawing/2014/main" id="{06E4D535-4F1B-4E59-8278-7FDF5C733556}"/>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2" name="Freeform 7">
              <a:extLst>
                <a:ext uri="{FF2B5EF4-FFF2-40B4-BE49-F238E27FC236}">
                  <a16:creationId xmlns:a16="http://schemas.microsoft.com/office/drawing/2014/main" id="{D3F6D1EF-47A1-4070-B170-38FD710ED18F}"/>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8">
              <a:extLst>
                <a:ext uri="{FF2B5EF4-FFF2-40B4-BE49-F238E27FC236}">
                  <a16:creationId xmlns:a16="http://schemas.microsoft.com/office/drawing/2014/main" id="{7872C7CA-D4A7-4E4E-AD2C-731D5BBA56AC}"/>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4" name="Freeform 9">
              <a:extLst>
                <a:ext uri="{FF2B5EF4-FFF2-40B4-BE49-F238E27FC236}">
                  <a16:creationId xmlns:a16="http://schemas.microsoft.com/office/drawing/2014/main" id="{2562AFA6-2BE4-484F-817D-1DDBF3E26B17}"/>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5" name="Freeform 10">
              <a:extLst>
                <a:ext uri="{FF2B5EF4-FFF2-40B4-BE49-F238E27FC236}">
                  <a16:creationId xmlns:a16="http://schemas.microsoft.com/office/drawing/2014/main" id="{656BC0A8-05A7-4405-AF8F-C4D4748A5F69}"/>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6" name="Freeform 11">
              <a:extLst>
                <a:ext uri="{FF2B5EF4-FFF2-40B4-BE49-F238E27FC236}">
                  <a16:creationId xmlns:a16="http://schemas.microsoft.com/office/drawing/2014/main" id="{18A90DE4-54FC-428A-99CB-6B322E2732BC}"/>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7" name="Freeform 12">
              <a:extLst>
                <a:ext uri="{FF2B5EF4-FFF2-40B4-BE49-F238E27FC236}">
                  <a16:creationId xmlns:a16="http://schemas.microsoft.com/office/drawing/2014/main" id="{55D24465-9594-47EF-BA1D-F68B2C3498ED}"/>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4" name="组合 563">
            <a:extLst>
              <a:ext uri="{FF2B5EF4-FFF2-40B4-BE49-F238E27FC236}">
                <a16:creationId xmlns:a16="http://schemas.microsoft.com/office/drawing/2014/main" id="{F75417FB-AB9C-477D-B37D-AEE35CC9D0F3}"/>
              </a:ext>
            </a:extLst>
          </p:cNvPr>
          <p:cNvGrpSpPr/>
          <p:nvPr/>
        </p:nvGrpSpPr>
        <p:grpSpPr>
          <a:xfrm>
            <a:off x="6178158" y="4016674"/>
            <a:ext cx="258507" cy="380079"/>
            <a:chOff x="1761552" y="1377909"/>
            <a:chExt cx="935038" cy="1374776"/>
          </a:xfrm>
        </p:grpSpPr>
        <p:sp>
          <p:nvSpPr>
            <p:cNvPr id="592" name="Freeform 5">
              <a:extLst>
                <a:ext uri="{FF2B5EF4-FFF2-40B4-BE49-F238E27FC236}">
                  <a16:creationId xmlns:a16="http://schemas.microsoft.com/office/drawing/2014/main" id="{49527C99-742A-4B5C-A162-02438E64B825}"/>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6">
              <a:extLst>
                <a:ext uri="{FF2B5EF4-FFF2-40B4-BE49-F238E27FC236}">
                  <a16:creationId xmlns:a16="http://schemas.microsoft.com/office/drawing/2014/main" id="{0697F26E-28FA-41CF-9584-D76BB1721645}"/>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4" name="Freeform 7">
              <a:extLst>
                <a:ext uri="{FF2B5EF4-FFF2-40B4-BE49-F238E27FC236}">
                  <a16:creationId xmlns:a16="http://schemas.microsoft.com/office/drawing/2014/main" id="{767B9624-E688-49DA-AA76-3EEFE019E2CD}"/>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8">
              <a:extLst>
                <a:ext uri="{FF2B5EF4-FFF2-40B4-BE49-F238E27FC236}">
                  <a16:creationId xmlns:a16="http://schemas.microsoft.com/office/drawing/2014/main" id="{A1715414-F787-433F-B6B5-2725188F7170}"/>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6" name="Freeform 9">
              <a:extLst>
                <a:ext uri="{FF2B5EF4-FFF2-40B4-BE49-F238E27FC236}">
                  <a16:creationId xmlns:a16="http://schemas.microsoft.com/office/drawing/2014/main" id="{45A04A4A-BDC1-470A-AE9E-915582BA6B28}"/>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7" name="Freeform 10">
              <a:extLst>
                <a:ext uri="{FF2B5EF4-FFF2-40B4-BE49-F238E27FC236}">
                  <a16:creationId xmlns:a16="http://schemas.microsoft.com/office/drawing/2014/main" id="{137E6071-EF4A-45C0-8A4C-5BC8C384E33C}"/>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8" name="Freeform 11">
              <a:extLst>
                <a:ext uri="{FF2B5EF4-FFF2-40B4-BE49-F238E27FC236}">
                  <a16:creationId xmlns:a16="http://schemas.microsoft.com/office/drawing/2014/main" id="{0CA760B0-A70E-4473-B94C-457B205AF875}"/>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9" name="Freeform 12">
              <a:extLst>
                <a:ext uri="{FF2B5EF4-FFF2-40B4-BE49-F238E27FC236}">
                  <a16:creationId xmlns:a16="http://schemas.microsoft.com/office/drawing/2014/main" id="{1A681935-0FBB-41DF-93AC-3C8E4CDDC5F0}"/>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5" name="组合 564">
            <a:extLst>
              <a:ext uri="{FF2B5EF4-FFF2-40B4-BE49-F238E27FC236}">
                <a16:creationId xmlns:a16="http://schemas.microsoft.com/office/drawing/2014/main" id="{0997C3B2-8FC4-4EB5-B123-039FAE07C22A}"/>
              </a:ext>
            </a:extLst>
          </p:cNvPr>
          <p:cNvGrpSpPr/>
          <p:nvPr/>
        </p:nvGrpSpPr>
        <p:grpSpPr>
          <a:xfrm>
            <a:off x="6541710" y="4016674"/>
            <a:ext cx="258507" cy="380079"/>
            <a:chOff x="1761552" y="1377909"/>
            <a:chExt cx="935038" cy="1374776"/>
          </a:xfrm>
        </p:grpSpPr>
        <p:sp>
          <p:nvSpPr>
            <p:cNvPr id="584" name="Freeform 5">
              <a:extLst>
                <a:ext uri="{FF2B5EF4-FFF2-40B4-BE49-F238E27FC236}">
                  <a16:creationId xmlns:a16="http://schemas.microsoft.com/office/drawing/2014/main" id="{B133BF7D-8053-41B0-901A-33B59F6B7DCA}"/>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6">
              <a:extLst>
                <a:ext uri="{FF2B5EF4-FFF2-40B4-BE49-F238E27FC236}">
                  <a16:creationId xmlns:a16="http://schemas.microsoft.com/office/drawing/2014/main" id="{B80F3DA6-C449-4E62-B004-5956C0811D11}"/>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6" name="Freeform 7">
              <a:extLst>
                <a:ext uri="{FF2B5EF4-FFF2-40B4-BE49-F238E27FC236}">
                  <a16:creationId xmlns:a16="http://schemas.microsoft.com/office/drawing/2014/main" id="{F4D17EE6-6BDF-4932-BF8E-4D5924CCB159}"/>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8">
              <a:extLst>
                <a:ext uri="{FF2B5EF4-FFF2-40B4-BE49-F238E27FC236}">
                  <a16:creationId xmlns:a16="http://schemas.microsoft.com/office/drawing/2014/main" id="{B0CC48E0-715F-4775-A84E-F36ED19ABA3F}"/>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8" name="Freeform 9">
              <a:extLst>
                <a:ext uri="{FF2B5EF4-FFF2-40B4-BE49-F238E27FC236}">
                  <a16:creationId xmlns:a16="http://schemas.microsoft.com/office/drawing/2014/main" id="{ED5EC1BD-E707-480D-BA41-60424BAA7C7B}"/>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9" name="Freeform 10">
              <a:extLst>
                <a:ext uri="{FF2B5EF4-FFF2-40B4-BE49-F238E27FC236}">
                  <a16:creationId xmlns:a16="http://schemas.microsoft.com/office/drawing/2014/main" id="{FBFF9758-42C7-47A3-83B1-23BCA9ECEEB6}"/>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0" name="Freeform 11">
              <a:extLst>
                <a:ext uri="{FF2B5EF4-FFF2-40B4-BE49-F238E27FC236}">
                  <a16:creationId xmlns:a16="http://schemas.microsoft.com/office/drawing/2014/main" id="{E058836F-6988-43CE-8C09-CC20EEC73981}"/>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1" name="Freeform 12">
              <a:extLst>
                <a:ext uri="{FF2B5EF4-FFF2-40B4-BE49-F238E27FC236}">
                  <a16:creationId xmlns:a16="http://schemas.microsoft.com/office/drawing/2014/main" id="{D85AB482-15C5-45D6-9532-2F9CD7667A1F}"/>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6" name="组合 565">
            <a:extLst>
              <a:ext uri="{FF2B5EF4-FFF2-40B4-BE49-F238E27FC236}">
                <a16:creationId xmlns:a16="http://schemas.microsoft.com/office/drawing/2014/main" id="{4D871E6E-403E-4E79-8448-025DFECCE249}"/>
              </a:ext>
            </a:extLst>
          </p:cNvPr>
          <p:cNvGrpSpPr/>
          <p:nvPr/>
        </p:nvGrpSpPr>
        <p:grpSpPr>
          <a:xfrm>
            <a:off x="6905262" y="4016674"/>
            <a:ext cx="258507" cy="380079"/>
            <a:chOff x="1761552" y="1377909"/>
            <a:chExt cx="935038" cy="1374776"/>
          </a:xfrm>
        </p:grpSpPr>
        <p:sp>
          <p:nvSpPr>
            <p:cNvPr id="576" name="Freeform 5">
              <a:extLst>
                <a:ext uri="{FF2B5EF4-FFF2-40B4-BE49-F238E27FC236}">
                  <a16:creationId xmlns:a16="http://schemas.microsoft.com/office/drawing/2014/main" id="{0F7E387A-A4F3-4248-B363-E8C6D59AB99D}"/>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6">
              <a:extLst>
                <a:ext uri="{FF2B5EF4-FFF2-40B4-BE49-F238E27FC236}">
                  <a16:creationId xmlns:a16="http://schemas.microsoft.com/office/drawing/2014/main" id="{ACAE32F7-F8EB-4F47-B21E-A25CDBDB8A66}"/>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8" name="Freeform 7">
              <a:extLst>
                <a:ext uri="{FF2B5EF4-FFF2-40B4-BE49-F238E27FC236}">
                  <a16:creationId xmlns:a16="http://schemas.microsoft.com/office/drawing/2014/main" id="{752F0678-3DD4-48A1-BE1A-5BF7394DA6A5}"/>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8">
              <a:extLst>
                <a:ext uri="{FF2B5EF4-FFF2-40B4-BE49-F238E27FC236}">
                  <a16:creationId xmlns:a16="http://schemas.microsoft.com/office/drawing/2014/main" id="{BD3F94C3-00E3-4CDE-805E-C9F756190161}"/>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0" name="Freeform 9">
              <a:extLst>
                <a:ext uri="{FF2B5EF4-FFF2-40B4-BE49-F238E27FC236}">
                  <a16:creationId xmlns:a16="http://schemas.microsoft.com/office/drawing/2014/main" id="{F1CB0767-8448-4DB6-B9ED-26AF83B64D4E}"/>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1" name="Freeform 10">
              <a:extLst>
                <a:ext uri="{FF2B5EF4-FFF2-40B4-BE49-F238E27FC236}">
                  <a16:creationId xmlns:a16="http://schemas.microsoft.com/office/drawing/2014/main" id="{1699508B-9991-4C6B-9C94-F307B616856C}"/>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2" name="Freeform 11">
              <a:extLst>
                <a:ext uri="{FF2B5EF4-FFF2-40B4-BE49-F238E27FC236}">
                  <a16:creationId xmlns:a16="http://schemas.microsoft.com/office/drawing/2014/main" id="{7611F646-33E7-41C9-B3FD-E979C709E3B3}"/>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3" name="Freeform 12">
              <a:extLst>
                <a:ext uri="{FF2B5EF4-FFF2-40B4-BE49-F238E27FC236}">
                  <a16:creationId xmlns:a16="http://schemas.microsoft.com/office/drawing/2014/main" id="{A8FBBA84-2D44-49DF-B40A-3C48590CE838}"/>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67" name="组合 566">
            <a:extLst>
              <a:ext uri="{FF2B5EF4-FFF2-40B4-BE49-F238E27FC236}">
                <a16:creationId xmlns:a16="http://schemas.microsoft.com/office/drawing/2014/main" id="{15C08300-A973-431F-8B90-009CCCA04410}"/>
              </a:ext>
            </a:extLst>
          </p:cNvPr>
          <p:cNvGrpSpPr/>
          <p:nvPr/>
        </p:nvGrpSpPr>
        <p:grpSpPr>
          <a:xfrm>
            <a:off x="7268814" y="4016674"/>
            <a:ext cx="258507" cy="380079"/>
            <a:chOff x="1761552" y="1377909"/>
            <a:chExt cx="935038" cy="1374776"/>
          </a:xfrm>
        </p:grpSpPr>
        <p:sp>
          <p:nvSpPr>
            <p:cNvPr id="568" name="Freeform 5">
              <a:extLst>
                <a:ext uri="{FF2B5EF4-FFF2-40B4-BE49-F238E27FC236}">
                  <a16:creationId xmlns:a16="http://schemas.microsoft.com/office/drawing/2014/main" id="{4E4583F1-3418-468A-92C1-82ED53C72EB7}"/>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6">
              <a:extLst>
                <a:ext uri="{FF2B5EF4-FFF2-40B4-BE49-F238E27FC236}">
                  <a16:creationId xmlns:a16="http://schemas.microsoft.com/office/drawing/2014/main" id="{620A670A-714E-490E-A78B-68A339F14A1A}"/>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0" name="Freeform 7">
              <a:extLst>
                <a:ext uri="{FF2B5EF4-FFF2-40B4-BE49-F238E27FC236}">
                  <a16:creationId xmlns:a16="http://schemas.microsoft.com/office/drawing/2014/main" id="{18629C5B-6667-4DB3-9710-C8827237D263}"/>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8">
              <a:extLst>
                <a:ext uri="{FF2B5EF4-FFF2-40B4-BE49-F238E27FC236}">
                  <a16:creationId xmlns:a16="http://schemas.microsoft.com/office/drawing/2014/main" id="{96490712-F4CC-4328-BE60-B1B2F4093CB4}"/>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2" name="Freeform 9">
              <a:extLst>
                <a:ext uri="{FF2B5EF4-FFF2-40B4-BE49-F238E27FC236}">
                  <a16:creationId xmlns:a16="http://schemas.microsoft.com/office/drawing/2014/main" id="{270EBE9B-3D71-41F8-9DFB-D3B69CA497DD}"/>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3" name="Freeform 10">
              <a:extLst>
                <a:ext uri="{FF2B5EF4-FFF2-40B4-BE49-F238E27FC236}">
                  <a16:creationId xmlns:a16="http://schemas.microsoft.com/office/drawing/2014/main" id="{4F4D6B2E-7DE3-43C7-9690-FD3BBE3921AB}"/>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4" name="Freeform 11">
              <a:extLst>
                <a:ext uri="{FF2B5EF4-FFF2-40B4-BE49-F238E27FC236}">
                  <a16:creationId xmlns:a16="http://schemas.microsoft.com/office/drawing/2014/main" id="{FC960F20-373E-4F62-A3FD-5552856F4AE3}"/>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5" name="Freeform 12">
              <a:extLst>
                <a:ext uri="{FF2B5EF4-FFF2-40B4-BE49-F238E27FC236}">
                  <a16:creationId xmlns:a16="http://schemas.microsoft.com/office/drawing/2014/main" id="{8FB84CFE-8E6E-4E21-96FD-853137B32362}"/>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219" name="椭圆 218"/>
          <p:cNvSpPr/>
          <p:nvPr/>
        </p:nvSpPr>
        <p:spPr bwMode="auto">
          <a:xfrm>
            <a:off x="953736" y="1238109"/>
            <a:ext cx="2107930" cy="2108480"/>
          </a:xfrm>
          <a:prstGeom prst="ellipse">
            <a:avLst/>
          </a:prstGeom>
          <a:blipFill dpi="0" rotWithShape="1">
            <a:blip r:embed="rId2">
              <a:extLst>
                <a:ext uri="{28A0092B-C50C-407E-A947-70E740481C1C}">
                  <a14:useLocalDpi xmlns:a14="http://schemas.microsoft.com/office/drawing/2010/main" val="0"/>
                </a:ext>
              </a:extLst>
            </a:blip>
            <a:srcRect/>
            <a:stretch>
              <a:fillRect l="-37901" r="-37901"/>
            </a:stretch>
          </a:blipFill>
          <a:ln>
            <a:solidFill>
              <a:schemeClr val="accent1"/>
            </a:solidFill>
          </a:ln>
        </p:spPr>
        <p:txBody>
          <a:bodyPr vert="horz" wrap="square" lIns="91440" tIns="45720" rIns="91440" bIns="45720" numCol="1" anchor="t" anchorCtr="0" compatLnSpc="1">
            <a:noAutofit/>
          </a:bodyPr>
          <a:lstStyle/>
          <a:p>
            <a:endParaRPr lang="zh-CN" altLang="en-US"/>
          </a:p>
        </p:txBody>
      </p:sp>
      <p:sp>
        <p:nvSpPr>
          <p:cNvPr id="220" name="椭圆 219"/>
          <p:cNvSpPr/>
          <p:nvPr/>
        </p:nvSpPr>
        <p:spPr bwMode="auto">
          <a:xfrm>
            <a:off x="3639041" y="2666813"/>
            <a:ext cx="1728029" cy="1728479"/>
          </a:xfrm>
          <a:prstGeom prst="ellipse">
            <a:avLst/>
          </a:prstGeom>
          <a:blipFill dpi="0" rotWithShape="1">
            <a:blip r:embed="rId2" cstate="print">
              <a:extLst>
                <a:ext uri="{28A0092B-C50C-407E-A947-70E740481C1C}">
                  <a14:useLocalDpi xmlns:a14="http://schemas.microsoft.com/office/drawing/2010/main" val="0"/>
                </a:ext>
              </a:extLst>
            </a:blip>
            <a:srcRect/>
            <a:stretch>
              <a:fillRect l="-37901" r="-37901"/>
            </a:stretch>
          </a:blipFill>
          <a:ln>
            <a:solidFill>
              <a:schemeClr val="accent1"/>
            </a:solidFill>
          </a:ln>
        </p:spPr>
        <p:txBody>
          <a:bodyPr vert="horz" wrap="square" lIns="91440" tIns="45720" rIns="91440" bIns="45720" numCol="1" anchor="t" anchorCtr="0" compatLnSpc="1">
            <a:noAutofit/>
          </a:bodyPr>
          <a:lstStyle/>
          <a:p>
            <a:endParaRPr lang="zh-CN" altLang="en-US"/>
          </a:p>
        </p:txBody>
      </p:sp>
      <p:sp>
        <p:nvSpPr>
          <p:cNvPr id="224" name="椭圆 223"/>
          <p:cNvSpPr/>
          <p:nvPr/>
        </p:nvSpPr>
        <p:spPr bwMode="auto">
          <a:xfrm>
            <a:off x="5822617" y="1531029"/>
            <a:ext cx="1186407" cy="1186717"/>
          </a:xfrm>
          <a:prstGeom prst="ellipse">
            <a:avLst/>
          </a:prstGeom>
          <a:blipFill dpi="0" rotWithShape="1">
            <a:blip r:embed="rId3" cstate="print">
              <a:extLst>
                <a:ext uri="{28A0092B-C50C-407E-A947-70E740481C1C}">
                  <a14:useLocalDpi xmlns:a14="http://schemas.microsoft.com/office/drawing/2010/main" val="0"/>
                </a:ext>
              </a:extLst>
            </a:blip>
            <a:srcRect/>
            <a:stretch>
              <a:fillRect l="-37901" r="-37901"/>
            </a:stretch>
          </a:blipFill>
          <a:ln>
            <a:solidFill>
              <a:schemeClr val="accent1"/>
            </a:solidFill>
          </a:ln>
        </p:spPr>
        <p:txBody>
          <a:bodyPr vert="horz" wrap="square" lIns="91440" tIns="45720" rIns="91440" bIns="45720" numCol="1" anchor="t" anchorCtr="0" compatLnSpc="1">
            <a:noAutofit/>
          </a:bodyPr>
          <a:lstStyle/>
          <a:p>
            <a:endParaRPr lang="zh-CN" altLang="en-US"/>
          </a:p>
        </p:txBody>
      </p:sp>
      <p:sp>
        <p:nvSpPr>
          <p:cNvPr id="11" name="矩形: 圆角 10"/>
          <p:cNvSpPr/>
          <p:nvPr/>
        </p:nvSpPr>
        <p:spPr>
          <a:xfrm>
            <a:off x="1112993" y="3518039"/>
            <a:ext cx="159153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添加标题</a:t>
            </a:r>
          </a:p>
        </p:txBody>
      </p:sp>
      <p:sp>
        <p:nvSpPr>
          <p:cNvPr id="12" name="文本框 12"/>
          <p:cNvSpPr txBox="1"/>
          <p:nvPr/>
        </p:nvSpPr>
        <p:spPr>
          <a:xfrm>
            <a:off x="755852" y="3863733"/>
            <a:ext cx="2305814" cy="735719"/>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a:t>
            </a:r>
            <a:endParaRPr lang="en-US" altLang="zh-CN" sz="1200">
              <a:solidFill>
                <a:schemeClr val="tx1">
                  <a:lumMod val="75000"/>
                  <a:lumOff val="25000"/>
                </a:schemeClr>
              </a:solidFill>
            </a:endParaRPr>
          </a:p>
        </p:txBody>
      </p:sp>
      <p:sp>
        <p:nvSpPr>
          <p:cNvPr id="13" name="矩形: 圆角 12"/>
          <p:cNvSpPr/>
          <p:nvPr/>
        </p:nvSpPr>
        <p:spPr>
          <a:xfrm>
            <a:off x="3566112" y="1531029"/>
            <a:ext cx="159153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添加标题</a:t>
            </a:r>
          </a:p>
        </p:txBody>
      </p:sp>
      <p:sp>
        <p:nvSpPr>
          <p:cNvPr id="14" name="文本框 12"/>
          <p:cNvSpPr txBox="1"/>
          <p:nvPr/>
        </p:nvSpPr>
        <p:spPr>
          <a:xfrm>
            <a:off x="3208971" y="1876723"/>
            <a:ext cx="2305814" cy="735719"/>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a:t>
            </a:r>
            <a:endParaRPr lang="en-US" altLang="zh-CN" sz="1200">
              <a:solidFill>
                <a:schemeClr val="tx1">
                  <a:lumMod val="75000"/>
                  <a:lumOff val="25000"/>
                </a:schemeClr>
              </a:solidFill>
            </a:endParaRPr>
          </a:p>
        </p:txBody>
      </p:sp>
      <p:sp>
        <p:nvSpPr>
          <p:cNvPr id="15" name="矩形: 圆角 14"/>
          <p:cNvSpPr/>
          <p:nvPr/>
        </p:nvSpPr>
        <p:spPr>
          <a:xfrm>
            <a:off x="6301586" y="2956445"/>
            <a:ext cx="159153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添加标题</a:t>
            </a:r>
          </a:p>
        </p:txBody>
      </p:sp>
      <p:sp>
        <p:nvSpPr>
          <p:cNvPr id="16" name="文本框 12"/>
          <p:cNvSpPr txBox="1"/>
          <p:nvPr/>
        </p:nvSpPr>
        <p:spPr>
          <a:xfrm>
            <a:off x="5944445" y="3302139"/>
            <a:ext cx="2305814" cy="735719"/>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请在这里添加内容描述请在这里添加内容这里添加</a:t>
            </a:r>
            <a:endParaRPr lang="en-US" altLang="zh-CN" sz="1200">
              <a:solidFill>
                <a:schemeClr val="tx1">
                  <a:lumMod val="75000"/>
                  <a:lumOff val="2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id="{17A61A50-9497-45EB-A0DE-6DEB50661EA4}"/>
              </a:ext>
            </a:extLst>
          </p:cNvPr>
          <p:cNvGrpSpPr/>
          <p:nvPr/>
        </p:nvGrpSpPr>
        <p:grpSpPr>
          <a:xfrm>
            <a:off x="4744270" y="2231920"/>
            <a:ext cx="4399730" cy="2911580"/>
            <a:chOff x="4744270" y="2231920"/>
            <a:chExt cx="4399730" cy="2911580"/>
          </a:xfrm>
        </p:grpSpPr>
        <p:pic>
          <p:nvPicPr>
            <p:cNvPr id="10" name="图片 9">
              <a:extLst>
                <a:ext uri="{FF2B5EF4-FFF2-40B4-BE49-F238E27FC236}">
                  <a16:creationId xmlns:a16="http://schemas.microsoft.com/office/drawing/2014/main" id="{DC2D5AA8-2C9A-47FF-B039-81C5C9E47249}"/>
                </a:ext>
              </a:extLst>
            </p:cNvPr>
            <p:cNvPicPr>
              <a:picLocks noChangeAspect="1"/>
            </p:cNvPicPr>
            <p:nvPr/>
          </p:nvPicPr>
          <p:blipFill>
            <a:blip r:embed="rId2"/>
            <a:stretch>
              <a:fillRect/>
            </a:stretch>
          </p:blipFill>
          <p:spPr>
            <a:xfrm>
              <a:off x="4744270" y="2269112"/>
              <a:ext cx="4399730" cy="2874388"/>
            </a:xfrm>
            <a:prstGeom prst="rect">
              <a:avLst/>
            </a:prstGeom>
          </p:spPr>
        </p:pic>
        <p:sp>
          <p:nvSpPr>
            <p:cNvPr id="11" name="矩形 10">
              <a:extLst>
                <a:ext uri="{FF2B5EF4-FFF2-40B4-BE49-F238E27FC236}">
                  <a16:creationId xmlns:a16="http://schemas.microsoft.com/office/drawing/2014/main" id="{92D15E5A-F3E5-4E93-ADF8-99D19AAFDC24}"/>
                </a:ext>
              </a:extLst>
            </p:cNvPr>
            <p:cNvSpPr/>
            <p:nvPr/>
          </p:nvSpPr>
          <p:spPr>
            <a:xfrm>
              <a:off x="6070600" y="2231920"/>
              <a:ext cx="381000" cy="391938"/>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a:extLst>
                <a:ext uri="{FF2B5EF4-FFF2-40B4-BE49-F238E27FC236}">
                  <a16:creationId xmlns:a16="http://schemas.microsoft.com/office/drawing/2014/main" id="{EDE360E2-1126-4D69-B4B7-F14257AE937E}"/>
                </a:ext>
              </a:extLst>
            </p:cNvPr>
            <p:cNvSpPr/>
            <p:nvPr/>
          </p:nvSpPr>
          <p:spPr>
            <a:xfrm>
              <a:off x="7386850" y="2296701"/>
              <a:ext cx="381000" cy="391938"/>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a:extLst>
                <a:ext uri="{FF2B5EF4-FFF2-40B4-BE49-F238E27FC236}">
                  <a16:creationId xmlns:a16="http://schemas.microsoft.com/office/drawing/2014/main" id="{0AB85BDB-4E6A-40CF-9AB3-6421935196E6}"/>
                </a:ext>
              </a:extLst>
            </p:cNvPr>
            <p:cNvSpPr/>
            <p:nvPr/>
          </p:nvSpPr>
          <p:spPr>
            <a:xfrm>
              <a:off x="6875047" y="3810000"/>
              <a:ext cx="179070" cy="266699"/>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 name="文本框 1">
            <a:extLst>
              <a:ext uri="{FF2B5EF4-FFF2-40B4-BE49-F238E27FC236}">
                <a16:creationId xmlns:a16="http://schemas.microsoft.com/office/drawing/2014/main" id="{D09786D2-B551-4FAB-AB1C-1043626DCEC6}"/>
              </a:ext>
            </a:extLst>
          </p:cNvPr>
          <p:cNvSpPr txBox="1"/>
          <p:nvPr/>
        </p:nvSpPr>
        <p:spPr>
          <a:xfrm>
            <a:off x="578943" y="927771"/>
            <a:ext cx="873286" cy="1368930"/>
          </a:xfrm>
          <a:prstGeom prst="rect">
            <a:avLst/>
          </a:prstGeom>
          <a:noFill/>
        </p:spPr>
        <p:txBody>
          <a:bodyPr vert="eaVert"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a:lnSpc>
                <a:spcPct val="150000"/>
              </a:lnSpc>
              <a:spcBef>
                <a:spcPts val="600"/>
              </a:spcBef>
              <a:spcAft>
                <a:spcPts val="600"/>
              </a:spcAft>
            </a:pPr>
            <a:r>
              <a:rPr lang="en-US" altLang="zh-CN" sz="2000">
                <a:solidFill>
                  <a:schemeClr val="accent2"/>
                </a:solidFill>
                <a:latin typeface="Browallia New" panose="020B0604020202020204" pitchFamily="34" charset="-34"/>
                <a:cs typeface="Browallia New" panose="020B0604020202020204" pitchFamily="34" charset="-34"/>
              </a:rPr>
              <a:t>CONTENTS</a:t>
            </a:r>
          </a:p>
        </p:txBody>
      </p:sp>
      <p:sp>
        <p:nvSpPr>
          <p:cNvPr id="3" name="文本框 2">
            <a:extLst>
              <a:ext uri="{FF2B5EF4-FFF2-40B4-BE49-F238E27FC236}">
                <a16:creationId xmlns:a16="http://schemas.microsoft.com/office/drawing/2014/main" id="{41483292-F67D-4CC0-8DE2-E2CA80FBCA99}"/>
              </a:ext>
            </a:extLst>
          </p:cNvPr>
          <p:cNvSpPr txBox="1"/>
          <p:nvPr/>
        </p:nvSpPr>
        <p:spPr>
          <a:xfrm>
            <a:off x="496743" y="1"/>
            <a:ext cx="884037" cy="1595610"/>
          </a:xfrm>
          <a:prstGeom prst="rect">
            <a:avLst/>
          </a:prstGeom>
          <a:noFill/>
        </p:spPr>
        <p:txBody>
          <a:bodyPr vert="eaVert"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spcBef>
                <a:spcPts val="600"/>
              </a:spcBef>
              <a:spcAft>
                <a:spcPts val="600"/>
              </a:spcAft>
            </a:pPr>
            <a:r>
              <a:rPr lang="zh-CN" altLang="en-US" sz="4000" b="1">
                <a:latin typeface="Browallia New" panose="020B0604020202020204" pitchFamily="34" charset="-34"/>
                <a:cs typeface="Browallia New" panose="020B0604020202020204" pitchFamily="34" charset="-34"/>
              </a:rPr>
              <a:t>目录</a:t>
            </a:r>
            <a:endParaRPr lang="en-US" altLang="zh-CN" sz="4000" b="1">
              <a:latin typeface="Browallia New" panose="020B0604020202020204" pitchFamily="34" charset="-34"/>
              <a:cs typeface="Browallia New" panose="020B0604020202020204" pitchFamily="34" charset="-34"/>
            </a:endParaRPr>
          </a:p>
        </p:txBody>
      </p:sp>
      <p:sp>
        <p:nvSpPr>
          <p:cNvPr id="4" name="矩形: 圆角 3">
            <a:extLst>
              <a:ext uri="{FF2B5EF4-FFF2-40B4-BE49-F238E27FC236}">
                <a16:creationId xmlns:a16="http://schemas.microsoft.com/office/drawing/2014/main" id="{02D0B94E-A026-4D6A-8BCF-AEFCD4750140}"/>
              </a:ext>
            </a:extLst>
          </p:cNvPr>
          <p:cNvSpPr/>
          <p:nvPr/>
        </p:nvSpPr>
        <p:spPr>
          <a:xfrm>
            <a:off x="1930202" y="1139075"/>
            <a:ext cx="3541487" cy="5334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a:solidFill>
                  <a:schemeClr val="tx1"/>
                </a:solidFill>
              </a:rPr>
              <a:t>01. </a:t>
            </a:r>
            <a:r>
              <a:rPr lang="zh-CN" altLang="en-US" sz="2000">
                <a:solidFill>
                  <a:schemeClr val="tx1"/>
                </a:solidFill>
              </a:rPr>
              <a:t>请在这里添加标题内容</a:t>
            </a:r>
          </a:p>
        </p:txBody>
      </p:sp>
      <p:sp>
        <p:nvSpPr>
          <p:cNvPr id="5" name="矩形: 圆角 4">
            <a:extLst>
              <a:ext uri="{FF2B5EF4-FFF2-40B4-BE49-F238E27FC236}">
                <a16:creationId xmlns:a16="http://schemas.microsoft.com/office/drawing/2014/main" id="{A59B481C-982D-49A7-A560-E2B36584CCEF}"/>
              </a:ext>
            </a:extLst>
          </p:cNvPr>
          <p:cNvSpPr/>
          <p:nvPr/>
        </p:nvSpPr>
        <p:spPr>
          <a:xfrm>
            <a:off x="1930202" y="1940483"/>
            <a:ext cx="3541487" cy="5334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a:solidFill>
                  <a:schemeClr val="tx1"/>
                </a:solidFill>
              </a:rPr>
              <a:t>02. </a:t>
            </a:r>
            <a:r>
              <a:rPr lang="zh-CN" altLang="en-US" sz="2000">
                <a:solidFill>
                  <a:schemeClr val="tx1"/>
                </a:solidFill>
              </a:rPr>
              <a:t>请在这里添加标题内容</a:t>
            </a:r>
          </a:p>
        </p:txBody>
      </p:sp>
      <p:sp>
        <p:nvSpPr>
          <p:cNvPr id="6" name="矩形: 圆角 5">
            <a:extLst>
              <a:ext uri="{FF2B5EF4-FFF2-40B4-BE49-F238E27FC236}">
                <a16:creationId xmlns:a16="http://schemas.microsoft.com/office/drawing/2014/main" id="{A8F7A9B2-AACF-4D40-9A04-D08AE65BF6BF}"/>
              </a:ext>
            </a:extLst>
          </p:cNvPr>
          <p:cNvSpPr/>
          <p:nvPr/>
        </p:nvSpPr>
        <p:spPr>
          <a:xfrm>
            <a:off x="1930202" y="2741891"/>
            <a:ext cx="3541487" cy="5334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a:solidFill>
                  <a:schemeClr val="tx1"/>
                </a:solidFill>
              </a:rPr>
              <a:t>03. </a:t>
            </a:r>
            <a:r>
              <a:rPr lang="zh-CN" altLang="en-US" sz="2000">
                <a:solidFill>
                  <a:schemeClr val="tx1"/>
                </a:solidFill>
              </a:rPr>
              <a:t>请在这里添加标题内容</a:t>
            </a:r>
          </a:p>
        </p:txBody>
      </p:sp>
      <p:sp>
        <p:nvSpPr>
          <p:cNvPr id="7" name="矩形: 圆角 6">
            <a:extLst>
              <a:ext uri="{FF2B5EF4-FFF2-40B4-BE49-F238E27FC236}">
                <a16:creationId xmlns:a16="http://schemas.microsoft.com/office/drawing/2014/main" id="{4D38BE58-0708-404D-94AB-6E2D40683E7D}"/>
              </a:ext>
            </a:extLst>
          </p:cNvPr>
          <p:cNvSpPr/>
          <p:nvPr/>
        </p:nvSpPr>
        <p:spPr>
          <a:xfrm>
            <a:off x="1930202" y="3543299"/>
            <a:ext cx="3541487" cy="5334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a:solidFill>
                  <a:schemeClr val="tx1"/>
                </a:solidFill>
              </a:rPr>
              <a:t>04. </a:t>
            </a:r>
            <a:r>
              <a:rPr lang="zh-CN" altLang="en-US" sz="2000">
                <a:solidFill>
                  <a:schemeClr val="tx1"/>
                </a:solidFill>
              </a:rPr>
              <a:t>请在这里添加标题内容</a:t>
            </a:r>
          </a:p>
        </p:txBody>
      </p:sp>
      <p:pic>
        <p:nvPicPr>
          <p:cNvPr id="15" name="图片 14">
            <a:extLst>
              <a:ext uri="{FF2B5EF4-FFF2-40B4-BE49-F238E27FC236}">
                <a16:creationId xmlns:a16="http://schemas.microsoft.com/office/drawing/2014/main" id="{D92F459F-D48C-4292-9138-FF6D9669EB3A}"/>
              </a:ext>
            </a:extLst>
          </p:cNvPr>
          <p:cNvPicPr>
            <a:picLocks noChangeAspect="1"/>
          </p:cNvPicPr>
          <p:nvPr/>
        </p:nvPicPr>
        <p:blipFill rotWithShape="1">
          <a:blip r:embed="rId3"/>
          <a:srcRect l="55139" t="26498" r="38611" b="64247"/>
          <a:stretch/>
        </p:blipFill>
        <p:spPr>
          <a:xfrm>
            <a:off x="1452229" y="945119"/>
            <a:ext cx="571500" cy="482600"/>
          </a:xfrm>
          <a:prstGeom prst="rect">
            <a:avLst/>
          </a:prstGeom>
        </p:spPr>
      </p:pic>
      <p:pic>
        <p:nvPicPr>
          <p:cNvPr id="16" name="图片 15">
            <a:extLst>
              <a:ext uri="{FF2B5EF4-FFF2-40B4-BE49-F238E27FC236}">
                <a16:creationId xmlns:a16="http://schemas.microsoft.com/office/drawing/2014/main" id="{41498F8D-6A1D-449B-A691-DB43BA1EE80C}"/>
              </a:ext>
            </a:extLst>
          </p:cNvPr>
          <p:cNvPicPr>
            <a:picLocks noChangeAspect="1"/>
          </p:cNvPicPr>
          <p:nvPr/>
        </p:nvPicPr>
        <p:blipFill rotWithShape="1">
          <a:blip r:embed="rId3"/>
          <a:srcRect l="18194" t="52558" r="75139" b="37457"/>
          <a:stretch/>
        </p:blipFill>
        <p:spPr>
          <a:xfrm>
            <a:off x="355416" y="1610282"/>
            <a:ext cx="386576" cy="330201"/>
          </a:xfrm>
          <a:prstGeom prst="rect">
            <a:avLst/>
          </a:prstGeom>
        </p:spPr>
      </p:pic>
      <p:pic>
        <p:nvPicPr>
          <p:cNvPr id="17" name="图片 16">
            <a:extLst>
              <a:ext uri="{FF2B5EF4-FFF2-40B4-BE49-F238E27FC236}">
                <a16:creationId xmlns:a16="http://schemas.microsoft.com/office/drawing/2014/main" id="{5400176E-C213-436E-B337-ABB148813D0C}"/>
              </a:ext>
            </a:extLst>
          </p:cNvPr>
          <p:cNvPicPr>
            <a:picLocks noChangeAspect="1"/>
          </p:cNvPicPr>
          <p:nvPr/>
        </p:nvPicPr>
        <p:blipFill rotWithShape="1">
          <a:blip r:embed="rId3"/>
          <a:srcRect l="73056" t="26318" r="21875" b="64005"/>
          <a:stretch/>
        </p:blipFill>
        <p:spPr>
          <a:xfrm>
            <a:off x="5696214" y="2371533"/>
            <a:ext cx="463550" cy="504650"/>
          </a:xfrm>
          <a:prstGeom prst="rect">
            <a:avLst/>
          </a:prstGeom>
        </p:spPr>
      </p:pic>
    </p:spTree>
    <p:extLst>
      <p:ext uri="{BB962C8B-B14F-4D97-AF65-F5344CB8AC3E}">
        <p14:creationId xmlns:p14="http://schemas.microsoft.com/office/powerpoint/2010/main" val="1296488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grpSp>
        <p:nvGrpSpPr>
          <p:cNvPr id="43" name="组合 42"/>
          <p:cNvGrpSpPr/>
          <p:nvPr/>
        </p:nvGrpSpPr>
        <p:grpSpPr>
          <a:xfrm>
            <a:off x="628650" y="1634682"/>
            <a:ext cx="2219779" cy="2233603"/>
            <a:chOff x="2787650" y="769938"/>
            <a:chExt cx="3568701" cy="3590925"/>
          </a:xfrm>
          <a:solidFill>
            <a:schemeClr val="accent1"/>
          </a:solidFill>
        </p:grpSpPr>
        <p:sp>
          <p:nvSpPr>
            <p:cNvPr id="5" name="Freeform 5"/>
            <p:cNvSpPr/>
            <p:nvPr/>
          </p:nvSpPr>
          <p:spPr bwMode="auto">
            <a:xfrm>
              <a:off x="3930650" y="906463"/>
              <a:ext cx="433388" cy="284163"/>
            </a:xfrm>
            <a:custGeom>
              <a:avLst/>
              <a:gdLst>
                <a:gd name="T0" fmla="*/ 102 w 102"/>
                <a:gd name="T1" fmla="*/ 14 h 67"/>
                <a:gd name="T2" fmla="*/ 27 w 102"/>
                <a:gd name="T3" fmla="*/ 15 h 67"/>
                <a:gd name="T4" fmla="*/ 4 w 102"/>
                <a:gd name="T5" fmla="*/ 67 h 67"/>
              </a:gdLst>
              <a:ahLst/>
              <a:cxnLst>
                <a:cxn ang="0">
                  <a:pos x="T0" y="T1"/>
                </a:cxn>
                <a:cxn ang="0">
                  <a:pos x="T2" y="T3"/>
                </a:cxn>
                <a:cxn ang="0">
                  <a:pos x="T4" y="T5"/>
                </a:cxn>
              </a:cxnLst>
              <a:rect l="0" t="0" r="r" b="b"/>
              <a:pathLst>
                <a:path w="102" h="67">
                  <a:moveTo>
                    <a:pt x="102" y="14"/>
                  </a:moveTo>
                  <a:cubicBezTo>
                    <a:pt x="80" y="0"/>
                    <a:pt x="48" y="2"/>
                    <a:pt x="27" y="15"/>
                  </a:cubicBezTo>
                  <a:cubicBezTo>
                    <a:pt x="10" y="26"/>
                    <a:pt x="0" y="44"/>
                    <a:pt x="4" y="6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3875088" y="906463"/>
              <a:ext cx="174625" cy="182563"/>
            </a:xfrm>
            <a:custGeom>
              <a:avLst/>
              <a:gdLst>
                <a:gd name="T0" fmla="*/ 41 w 41"/>
                <a:gd name="T1" fmla="*/ 2 h 43"/>
                <a:gd name="T2" fmla="*/ 0 w 41"/>
                <a:gd name="T3" fmla="*/ 43 h 43"/>
                <a:gd name="T4" fmla="*/ 41 w 41"/>
                <a:gd name="T5" fmla="*/ 2 h 43"/>
              </a:gdLst>
              <a:ahLst/>
              <a:cxnLst>
                <a:cxn ang="0">
                  <a:pos x="T0" y="T1"/>
                </a:cxn>
                <a:cxn ang="0">
                  <a:pos x="T2" y="T3"/>
                </a:cxn>
                <a:cxn ang="0">
                  <a:pos x="T4" y="T5"/>
                </a:cxn>
              </a:cxnLst>
              <a:rect l="0" t="0" r="r" b="b"/>
              <a:pathLst>
                <a:path w="41" h="43">
                  <a:moveTo>
                    <a:pt x="41" y="2"/>
                  </a:moveTo>
                  <a:cubicBezTo>
                    <a:pt x="41" y="2"/>
                    <a:pt x="8" y="16"/>
                    <a:pt x="0" y="43"/>
                  </a:cubicBezTo>
                  <a:cubicBezTo>
                    <a:pt x="0" y="43"/>
                    <a:pt x="2" y="0"/>
                    <a:pt x="4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462338" y="1109663"/>
              <a:ext cx="366713" cy="377825"/>
            </a:xfrm>
            <a:custGeom>
              <a:avLst/>
              <a:gdLst>
                <a:gd name="T0" fmla="*/ 86 w 86"/>
                <a:gd name="T1" fmla="*/ 5 h 89"/>
                <a:gd name="T2" fmla="*/ 16 w 86"/>
                <a:gd name="T3" fmla="*/ 32 h 89"/>
                <a:gd name="T4" fmla="*/ 12 w 86"/>
                <a:gd name="T5" fmla="*/ 89 h 89"/>
              </a:gdLst>
              <a:ahLst/>
              <a:cxnLst>
                <a:cxn ang="0">
                  <a:pos x="T0" y="T1"/>
                </a:cxn>
                <a:cxn ang="0">
                  <a:pos x="T2" y="T3"/>
                </a:cxn>
                <a:cxn ang="0">
                  <a:pos x="T4" y="T5"/>
                </a:cxn>
              </a:cxnLst>
              <a:rect l="0" t="0" r="r" b="b"/>
              <a:pathLst>
                <a:path w="86" h="89">
                  <a:moveTo>
                    <a:pt x="86" y="5"/>
                  </a:moveTo>
                  <a:cubicBezTo>
                    <a:pt x="60" y="0"/>
                    <a:pt x="31" y="12"/>
                    <a:pt x="16" y="32"/>
                  </a:cubicBezTo>
                  <a:cubicBezTo>
                    <a:pt x="4" y="48"/>
                    <a:pt x="0" y="68"/>
                    <a:pt x="12" y="8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3355975" y="1195388"/>
              <a:ext cx="158750" cy="220663"/>
            </a:xfrm>
            <a:custGeom>
              <a:avLst/>
              <a:gdLst>
                <a:gd name="T0" fmla="*/ 37 w 37"/>
                <a:gd name="T1" fmla="*/ 0 h 52"/>
                <a:gd name="T2" fmla="*/ 13 w 37"/>
                <a:gd name="T3" fmla="*/ 52 h 52"/>
                <a:gd name="T4" fmla="*/ 37 w 37"/>
                <a:gd name="T5" fmla="*/ 0 h 52"/>
              </a:gdLst>
              <a:ahLst/>
              <a:cxnLst>
                <a:cxn ang="0">
                  <a:pos x="T0" y="T1"/>
                </a:cxn>
                <a:cxn ang="0">
                  <a:pos x="T2" y="T3"/>
                </a:cxn>
                <a:cxn ang="0">
                  <a:pos x="T4" y="T5"/>
                </a:cxn>
              </a:cxnLst>
              <a:rect l="0" t="0" r="r" b="b"/>
              <a:pathLst>
                <a:path w="37" h="52">
                  <a:moveTo>
                    <a:pt x="37" y="0"/>
                  </a:moveTo>
                  <a:cubicBezTo>
                    <a:pt x="37" y="0"/>
                    <a:pt x="12" y="24"/>
                    <a:pt x="13" y="52"/>
                  </a:cubicBezTo>
                  <a:cubicBezTo>
                    <a:pt x="13" y="52"/>
                    <a:pt x="0" y="11"/>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3119438" y="1474788"/>
              <a:ext cx="263525" cy="438150"/>
            </a:xfrm>
            <a:custGeom>
              <a:avLst/>
              <a:gdLst>
                <a:gd name="T0" fmla="*/ 62 w 62"/>
                <a:gd name="T1" fmla="*/ 0 h 103"/>
                <a:gd name="T2" fmla="*/ 6 w 62"/>
                <a:gd name="T3" fmla="*/ 49 h 103"/>
                <a:gd name="T4" fmla="*/ 22 w 62"/>
                <a:gd name="T5" fmla="*/ 103 h 103"/>
              </a:gdLst>
              <a:ahLst/>
              <a:cxnLst>
                <a:cxn ang="0">
                  <a:pos x="T0" y="T1"/>
                </a:cxn>
                <a:cxn ang="0">
                  <a:pos x="T2" y="T3"/>
                </a:cxn>
                <a:cxn ang="0">
                  <a:pos x="T4" y="T5"/>
                </a:cxn>
              </a:cxnLst>
              <a:rect l="0" t="0" r="r" b="b"/>
              <a:pathLst>
                <a:path w="62" h="103">
                  <a:moveTo>
                    <a:pt x="62" y="0"/>
                  </a:moveTo>
                  <a:cubicBezTo>
                    <a:pt x="36" y="3"/>
                    <a:pt x="13" y="25"/>
                    <a:pt x="6" y="49"/>
                  </a:cubicBezTo>
                  <a:cubicBezTo>
                    <a:pt x="0" y="68"/>
                    <a:pt x="3" y="88"/>
                    <a:pt x="22" y="10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978150" y="1636713"/>
              <a:ext cx="131763" cy="242888"/>
            </a:xfrm>
            <a:custGeom>
              <a:avLst/>
              <a:gdLst>
                <a:gd name="T0" fmla="*/ 31 w 31"/>
                <a:gd name="T1" fmla="*/ 0 h 57"/>
                <a:gd name="T2" fmla="*/ 26 w 31"/>
                <a:gd name="T3" fmla="*/ 57 h 57"/>
                <a:gd name="T4" fmla="*/ 31 w 31"/>
                <a:gd name="T5" fmla="*/ 0 h 57"/>
              </a:gdLst>
              <a:ahLst/>
              <a:cxnLst>
                <a:cxn ang="0">
                  <a:pos x="T0" y="T1"/>
                </a:cxn>
                <a:cxn ang="0">
                  <a:pos x="T2" y="T3"/>
                </a:cxn>
                <a:cxn ang="0">
                  <a:pos x="T4" y="T5"/>
                </a:cxn>
              </a:cxnLst>
              <a:rect l="0" t="0" r="r" b="b"/>
              <a:pathLst>
                <a:path w="31" h="57">
                  <a:moveTo>
                    <a:pt x="31" y="0"/>
                  </a:moveTo>
                  <a:cubicBezTo>
                    <a:pt x="31" y="0"/>
                    <a:pt x="15" y="31"/>
                    <a:pt x="26" y="57"/>
                  </a:cubicBezTo>
                  <a:cubicBezTo>
                    <a:pt x="26" y="57"/>
                    <a:pt x="0" y="23"/>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922588" y="1947863"/>
              <a:ext cx="158750" cy="471488"/>
            </a:xfrm>
            <a:custGeom>
              <a:avLst/>
              <a:gdLst>
                <a:gd name="T0" fmla="*/ 37 w 37"/>
                <a:gd name="T1" fmla="*/ 0 h 111"/>
                <a:gd name="T2" fmla="*/ 1 w 37"/>
                <a:gd name="T3" fmla="*/ 65 h 111"/>
                <a:gd name="T4" fmla="*/ 35 w 37"/>
                <a:gd name="T5" fmla="*/ 111 h 111"/>
              </a:gdLst>
              <a:ahLst/>
              <a:cxnLst>
                <a:cxn ang="0">
                  <a:pos x="T0" y="T1"/>
                </a:cxn>
                <a:cxn ang="0">
                  <a:pos x="T2" y="T3"/>
                </a:cxn>
                <a:cxn ang="0">
                  <a:pos x="T4" y="T5"/>
                </a:cxn>
              </a:cxnLst>
              <a:rect l="0" t="0" r="r" b="b"/>
              <a:pathLst>
                <a:path w="37" h="111">
                  <a:moveTo>
                    <a:pt x="37" y="0"/>
                  </a:moveTo>
                  <a:cubicBezTo>
                    <a:pt x="14" y="12"/>
                    <a:pt x="0" y="40"/>
                    <a:pt x="1" y="65"/>
                  </a:cubicBezTo>
                  <a:cubicBezTo>
                    <a:pt x="2" y="85"/>
                    <a:pt x="12" y="103"/>
                    <a:pt x="35" y="1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787650" y="2193925"/>
              <a:ext cx="157163" cy="238125"/>
            </a:xfrm>
            <a:custGeom>
              <a:avLst/>
              <a:gdLst>
                <a:gd name="T0" fmla="*/ 22 w 37"/>
                <a:gd name="T1" fmla="*/ 0 h 56"/>
                <a:gd name="T2" fmla="*/ 37 w 37"/>
                <a:gd name="T3" fmla="*/ 56 h 56"/>
                <a:gd name="T4" fmla="*/ 22 w 37"/>
                <a:gd name="T5" fmla="*/ 0 h 56"/>
              </a:gdLst>
              <a:ahLst/>
              <a:cxnLst>
                <a:cxn ang="0">
                  <a:pos x="T0" y="T1"/>
                </a:cxn>
                <a:cxn ang="0">
                  <a:pos x="T2" y="T3"/>
                </a:cxn>
                <a:cxn ang="0">
                  <a:pos x="T4" y="T5"/>
                </a:cxn>
              </a:cxnLst>
              <a:rect l="0" t="0" r="r" b="b"/>
              <a:pathLst>
                <a:path w="37" h="56">
                  <a:moveTo>
                    <a:pt x="22" y="0"/>
                  </a:moveTo>
                  <a:cubicBezTo>
                    <a:pt x="22" y="0"/>
                    <a:pt x="18" y="35"/>
                    <a:pt x="37" y="56"/>
                  </a:cubicBezTo>
                  <a:cubicBezTo>
                    <a:pt x="37" y="56"/>
                    <a:pt x="0" y="32"/>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868613" y="2495550"/>
              <a:ext cx="241300" cy="446088"/>
            </a:xfrm>
            <a:custGeom>
              <a:avLst/>
              <a:gdLst>
                <a:gd name="T0" fmla="*/ 21 w 57"/>
                <a:gd name="T1" fmla="*/ 0 h 105"/>
                <a:gd name="T2" fmla="*/ 10 w 57"/>
                <a:gd name="T3" fmla="*/ 74 h 105"/>
                <a:gd name="T4" fmla="*/ 57 w 57"/>
                <a:gd name="T5" fmla="*/ 105 h 105"/>
              </a:gdLst>
              <a:ahLst/>
              <a:cxnLst>
                <a:cxn ang="0">
                  <a:pos x="T0" y="T1"/>
                </a:cxn>
                <a:cxn ang="0">
                  <a:pos x="T2" y="T3"/>
                </a:cxn>
                <a:cxn ang="0">
                  <a:pos x="T4" y="T5"/>
                </a:cxn>
              </a:cxnLst>
              <a:rect l="0" t="0" r="r" b="b"/>
              <a:pathLst>
                <a:path w="57" h="105">
                  <a:moveTo>
                    <a:pt x="21" y="0"/>
                  </a:moveTo>
                  <a:cubicBezTo>
                    <a:pt x="4" y="19"/>
                    <a:pt x="0" y="50"/>
                    <a:pt x="10" y="74"/>
                  </a:cubicBezTo>
                  <a:cubicBezTo>
                    <a:pt x="17" y="92"/>
                    <a:pt x="33" y="105"/>
                    <a:pt x="57" y="10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817813" y="2797175"/>
              <a:ext cx="177800" cy="195263"/>
            </a:xfrm>
            <a:custGeom>
              <a:avLst/>
              <a:gdLst>
                <a:gd name="T0" fmla="*/ 9 w 42"/>
                <a:gd name="T1" fmla="*/ 0 h 46"/>
                <a:gd name="T2" fmla="*/ 42 w 42"/>
                <a:gd name="T3" fmla="*/ 46 h 46"/>
                <a:gd name="T4" fmla="*/ 9 w 42"/>
                <a:gd name="T5" fmla="*/ 0 h 46"/>
              </a:gdLst>
              <a:ahLst/>
              <a:cxnLst>
                <a:cxn ang="0">
                  <a:pos x="T0" y="T1"/>
                </a:cxn>
                <a:cxn ang="0">
                  <a:pos x="T2" y="T3"/>
                </a:cxn>
                <a:cxn ang="0">
                  <a:pos x="T4" y="T5"/>
                </a:cxn>
              </a:cxnLst>
              <a:rect l="0" t="0" r="r" b="b"/>
              <a:pathLst>
                <a:path w="42" h="46">
                  <a:moveTo>
                    <a:pt x="9" y="0"/>
                  </a:moveTo>
                  <a:cubicBezTo>
                    <a:pt x="9" y="0"/>
                    <a:pt x="17" y="34"/>
                    <a:pt x="42" y="46"/>
                  </a:cubicBezTo>
                  <a:cubicBezTo>
                    <a:pt x="42" y="46"/>
                    <a:pt x="0" y="37"/>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990850" y="3048000"/>
              <a:ext cx="336550" cy="407988"/>
            </a:xfrm>
            <a:custGeom>
              <a:avLst/>
              <a:gdLst>
                <a:gd name="T0" fmla="*/ 10 w 79"/>
                <a:gd name="T1" fmla="*/ 0 h 96"/>
                <a:gd name="T2" fmla="*/ 24 w 79"/>
                <a:gd name="T3" fmla="*/ 74 h 96"/>
                <a:gd name="T4" fmla="*/ 79 w 79"/>
                <a:gd name="T5" fmla="*/ 87 h 96"/>
              </a:gdLst>
              <a:ahLst/>
              <a:cxnLst>
                <a:cxn ang="0">
                  <a:pos x="T0" y="T1"/>
                </a:cxn>
                <a:cxn ang="0">
                  <a:pos x="T2" y="T3"/>
                </a:cxn>
                <a:cxn ang="0">
                  <a:pos x="T4" y="T5"/>
                </a:cxn>
              </a:cxnLst>
              <a:rect l="0" t="0" r="r" b="b"/>
              <a:pathLst>
                <a:path w="79" h="96">
                  <a:moveTo>
                    <a:pt x="10" y="0"/>
                  </a:moveTo>
                  <a:cubicBezTo>
                    <a:pt x="0" y="25"/>
                    <a:pt x="7" y="55"/>
                    <a:pt x="24" y="74"/>
                  </a:cubicBezTo>
                  <a:cubicBezTo>
                    <a:pt x="37" y="88"/>
                    <a:pt x="56" y="96"/>
                    <a:pt x="79" y="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3038475" y="3370263"/>
              <a:ext cx="200025" cy="161925"/>
            </a:xfrm>
            <a:custGeom>
              <a:avLst/>
              <a:gdLst>
                <a:gd name="T0" fmla="*/ 0 w 47"/>
                <a:gd name="T1" fmla="*/ 0 h 38"/>
                <a:gd name="T2" fmla="*/ 47 w 47"/>
                <a:gd name="T3" fmla="*/ 32 h 38"/>
                <a:gd name="T4" fmla="*/ 0 w 47"/>
                <a:gd name="T5" fmla="*/ 0 h 38"/>
              </a:gdLst>
              <a:ahLst/>
              <a:cxnLst>
                <a:cxn ang="0">
                  <a:pos x="T0" y="T1"/>
                </a:cxn>
                <a:cxn ang="0">
                  <a:pos x="T2" y="T3"/>
                </a:cxn>
                <a:cxn ang="0">
                  <a:pos x="T4" y="T5"/>
                </a:cxn>
              </a:cxnLst>
              <a:rect l="0" t="0" r="r" b="b"/>
              <a:pathLst>
                <a:path w="47" h="38">
                  <a:moveTo>
                    <a:pt x="0" y="0"/>
                  </a:moveTo>
                  <a:cubicBezTo>
                    <a:pt x="0" y="0"/>
                    <a:pt x="19" y="29"/>
                    <a:pt x="47" y="32"/>
                  </a:cubicBezTo>
                  <a:cubicBezTo>
                    <a:pt x="47" y="32"/>
                    <a:pt x="4" y="3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3284538" y="3544888"/>
              <a:ext cx="407988" cy="314325"/>
            </a:xfrm>
            <a:custGeom>
              <a:avLst/>
              <a:gdLst>
                <a:gd name="T0" fmla="*/ 1 w 96"/>
                <a:gd name="T1" fmla="*/ 0 h 74"/>
                <a:gd name="T2" fmla="*/ 40 w 96"/>
                <a:gd name="T3" fmla="*/ 65 h 74"/>
                <a:gd name="T4" fmla="*/ 96 w 96"/>
                <a:gd name="T5" fmla="*/ 58 h 74"/>
              </a:gdLst>
              <a:ahLst/>
              <a:cxnLst>
                <a:cxn ang="0">
                  <a:pos x="T0" y="T1"/>
                </a:cxn>
                <a:cxn ang="0">
                  <a:pos x="T2" y="T3"/>
                </a:cxn>
                <a:cxn ang="0">
                  <a:pos x="T4" y="T5"/>
                </a:cxn>
              </a:cxnLst>
              <a:rect l="0" t="0" r="r" b="b"/>
              <a:pathLst>
                <a:path w="96" h="74">
                  <a:moveTo>
                    <a:pt x="1" y="0"/>
                  </a:moveTo>
                  <a:cubicBezTo>
                    <a:pt x="0" y="27"/>
                    <a:pt x="17" y="53"/>
                    <a:pt x="40" y="65"/>
                  </a:cubicBezTo>
                  <a:cubicBezTo>
                    <a:pt x="57" y="74"/>
                    <a:pt x="78" y="74"/>
                    <a:pt x="96" y="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3403600" y="3846513"/>
              <a:ext cx="238125" cy="144463"/>
            </a:xfrm>
            <a:custGeom>
              <a:avLst/>
              <a:gdLst>
                <a:gd name="T0" fmla="*/ 0 w 56"/>
                <a:gd name="T1" fmla="*/ 0 h 34"/>
                <a:gd name="T2" fmla="*/ 56 w 56"/>
                <a:gd name="T3" fmla="*/ 14 h 34"/>
                <a:gd name="T4" fmla="*/ 0 w 56"/>
                <a:gd name="T5" fmla="*/ 0 h 34"/>
              </a:gdLst>
              <a:ahLst/>
              <a:cxnLst>
                <a:cxn ang="0">
                  <a:pos x="T0" y="T1"/>
                </a:cxn>
                <a:cxn ang="0">
                  <a:pos x="T2" y="T3"/>
                </a:cxn>
                <a:cxn ang="0">
                  <a:pos x="T4" y="T5"/>
                </a:cxn>
              </a:cxnLst>
              <a:rect l="0" t="0" r="r" b="b"/>
              <a:pathLst>
                <a:path w="56" h="34">
                  <a:moveTo>
                    <a:pt x="0" y="0"/>
                  </a:moveTo>
                  <a:cubicBezTo>
                    <a:pt x="0" y="0"/>
                    <a:pt x="28" y="21"/>
                    <a:pt x="56" y="14"/>
                  </a:cubicBezTo>
                  <a:cubicBezTo>
                    <a:pt x="56" y="14"/>
                    <a:pt x="17" y="3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p:nvPr/>
          </p:nvSpPr>
          <p:spPr bwMode="auto">
            <a:xfrm>
              <a:off x="3700463" y="3927475"/>
              <a:ext cx="463550" cy="207963"/>
            </a:xfrm>
            <a:custGeom>
              <a:avLst/>
              <a:gdLst>
                <a:gd name="T0" fmla="*/ 0 w 109"/>
                <a:gd name="T1" fmla="*/ 0 h 49"/>
                <a:gd name="T2" fmla="*/ 59 w 109"/>
                <a:gd name="T3" fmla="*/ 47 h 49"/>
                <a:gd name="T4" fmla="*/ 109 w 109"/>
                <a:gd name="T5" fmla="*/ 22 h 49"/>
              </a:gdLst>
              <a:ahLst/>
              <a:cxnLst>
                <a:cxn ang="0">
                  <a:pos x="T0" y="T1"/>
                </a:cxn>
                <a:cxn ang="0">
                  <a:pos x="T2" y="T3"/>
                </a:cxn>
                <a:cxn ang="0">
                  <a:pos x="T4" y="T5"/>
                </a:cxn>
              </a:cxnLst>
              <a:rect l="0" t="0" r="r" b="b"/>
              <a:pathLst>
                <a:path w="109" h="49">
                  <a:moveTo>
                    <a:pt x="0" y="0"/>
                  </a:moveTo>
                  <a:cubicBezTo>
                    <a:pt x="9" y="25"/>
                    <a:pt x="34" y="44"/>
                    <a:pt x="59" y="47"/>
                  </a:cubicBezTo>
                  <a:cubicBezTo>
                    <a:pt x="78" y="49"/>
                    <a:pt x="98" y="43"/>
                    <a:pt x="109"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3913188" y="4143375"/>
              <a:ext cx="242888" cy="136525"/>
            </a:xfrm>
            <a:custGeom>
              <a:avLst/>
              <a:gdLst>
                <a:gd name="T0" fmla="*/ 0 w 57"/>
                <a:gd name="T1" fmla="*/ 6 h 32"/>
                <a:gd name="T2" fmla="*/ 57 w 57"/>
                <a:gd name="T3" fmla="*/ 0 h 32"/>
                <a:gd name="T4" fmla="*/ 0 w 57"/>
                <a:gd name="T5" fmla="*/ 6 h 32"/>
              </a:gdLst>
              <a:ahLst/>
              <a:cxnLst>
                <a:cxn ang="0">
                  <a:pos x="T0" y="T1"/>
                </a:cxn>
                <a:cxn ang="0">
                  <a:pos x="T2" y="T3"/>
                </a:cxn>
                <a:cxn ang="0">
                  <a:pos x="T4" y="T5"/>
                </a:cxn>
              </a:cxnLst>
              <a:rect l="0" t="0" r="r" b="b"/>
              <a:pathLst>
                <a:path w="57" h="32">
                  <a:moveTo>
                    <a:pt x="0" y="6"/>
                  </a:moveTo>
                  <a:cubicBezTo>
                    <a:pt x="0" y="6"/>
                    <a:pt x="33" y="16"/>
                    <a:pt x="57" y="0"/>
                  </a:cubicBezTo>
                  <a:cubicBezTo>
                    <a:pt x="57" y="0"/>
                    <a:pt x="28" y="3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4219575" y="4071938"/>
              <a:ext cx="466725" cy="195263"/>
            </a:xfrm>
            <a:custGeom>
              <a:avLst/>
              <a:gdLst>
                <a:gd name="T0" fmla="*/ 0 w 110"/>
                <a:gd name="T1" fmla="*/ 16 h 46"/>
                <a:gd name="T2" fmla="*/ 71 w 110"/>
                <a:gd name="T3" fmla="*/ 41 h 46"/>
                <a:gd name="T4" fmla="*/ 110 w 110"/>
                <a:gd name="T5" fmla="*/ 0 h 46"/>
              </a:gdLst>
              <a:ahLst/>
              <a:cxnLst>
                <a:cxn ang="0">
                  <a:pos x="T0" y="T1"/>
                </a:cxn>
                <a:cxn ang="0">
                  <a:pos x="T2" y="T3"/>
                </a:cxn>
                <a:cxn ang="0">
                  <a:pos x="T4" y="T5"/>
                </a:cxn>
              </a:cxnLst>
              <a:rect l="0" t="0" r="r" b="b"/>
              <a:pathLst>
                <a:path w="110" h="46">
                  <a:moveTo>
                    <a:pt x="0" y="16"/>
                  </a:moveTo>
                  <a:cubicBezTo>
                    <a:pt x="16" y="37"/>
                    <a:pt x="46" y="46"/>
                    <a:pt x="71" y="41"/>
                  </a:cubicBezTo>
                  <a:cubicBezTo>
                    <a:pt x="90" y="37"/>
                    <a:pt x="106" y="23"/>
                    <a:pt x="1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4498975" y="4191000"/>
              <a:ext cx="222250" cy="169863"/>
            </a:xfrm>
            <a:custGeom>
              <a:avLst/>
              <a:gdLst>
                <a:gd name="T0" fmla="*/ 0 w 52"/>
                <a:gd name="T1" fmla="*/ 25 h 40"/>
                <a:gd name="T2" fmla="*/ 52 w 52"/>
                <a:gd name="T3" fmla="*/ 0 h 40"/>
                <a:gd name="T4" fmla="*/ 0 w 52"/>
                <a:gd name="T5" fmla="*/ 25 h 40"/>
              </a:gdLst>
              <a:ahLst/>
              <a:cxnLst>
                <a:cxn ang="0">
                  <a:pos x="T0" y="T1"/>
                </a:cxn>
                <a:cxn ang="0">
                  <a:pos x="T2" y="T3"/>
                </a:cxn>
                <a:cxn ang="0">
                  <a:pos x="T4" y="T5"/>
                </a:cxn>
              </a:cxnLst>
              <a:rect l="0" t="0" r="r" b="b"/>
              <a:pathLst>
                <a:path w="52" h="40">
                  <a:moveTo>
                    <a:pt x="0" y="25"/>
                  </a:moveTo>
                  <a:cubicBezTo>
                    <a:pt x="0" y="25"/>
                    <a:pt x="35" y="23"/>
                    <a:pt x="52" y="0"/>
                  </a:cubicBezTo>
                  <a:cubicBezTo>
                    <a:pt x="52" y="0"/>
                    <a:pt x="35" y="40"/>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4779963" y="3940175"/>
              <a:ext cx="433388" cy="284163"/>
            </a:xfrm>
            <a:custGeom>
              <a:avLst/>
              <a:gdLst>
                <a:gd name="T0" fmla="*/ 0 w 102"/>
                <a:gd name="T1" fmla="*/ 53 h 67"/>
                <a:gd name="T2" fmla="*/ 75 w 102"/>
                <a:gd name="T3" fmla="*/ 52 h 67"/>
                <a:gd name="T4" fmla="*/ 98 w 102"/>
                <a:gd name="T5" fmla="*/ 0 h 67"/>
              </a:gdLst>
              <a:ahLst/>
              <a:cxnLst>
                <a:cxn ang="0">
                  <a:pos x="T0" y="T1"/>
                </a:cxn>
                <a:cxn ang="0">
                  <a:pos x="T2" y="T3"/>
                </a:cxn>
                <a:cxn ang="0">
                  <a:pos x="T4" y="T5"/>
                </a:cxn>
              </a:cxnLst>
              <a:rect l="0" t="0" r="r" b="b"/>
              <a:pathLst>
                <a:path w="102" h="67">
                  <a:moveTo>
                    <a:pt x="0" y="53"/>
                  </a:moveTo>
                  <a:cubicBezTo>
                    <a:pt x="22" y="67"/>
                    <a:pt x="54" y="66"/>
                    <a:pt x="75" y="52"/>
                  </a:cubicBezTo>
                  <a:cubicBezTo>
                    <a:pt x="92" y="41"/>
                    <a:pt x="102" y="24"/>
                    <a:pt x="9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p:nvPr/>
          </p:nvSpPr>
          <p:spPr bwMode="auto">
            <a:xfrm>
              <a:off x="5094288" y="4041775"/>
              <a:ext cx="174625" cy="187325"/>
            </a:xfrm>
            <a:custGeom>
              <a:avLst/>
              <a:gdLst>
                <a:gd name="T0" fmla="*/ 0 w 41"/>
                <a:gd name="T1" fmla="*/ 41 h 44"/>
                <a:gd name="T2" fmla="*/ 41 w 41"/>
                <a:gd name="T3" fmla="*/ 0 h 44"/>
                <a:gd name="T4" fmla="*/ 0 w 41"/>
                <a:gd name="T5" fmla="*/ 41 h 44"/>
              </a:gdLst>
              <a:ahLst/>
              <a:cxnLst>
                <a:cxn ang="0">
                  <a:pos x="T0" y="T1"/>
                </a:cxn>
                <a:cxn ang="0">
                  <a:pos x="T2" y="T3"/>
                </a:cxn>
                <a:cxn ang="0">
                  <a:pos x="T4" y="T5"/>
                </a:cxn>
              </a:cxnLst>
              <a:rect l="0" t="0" r="r" b="b"/>
              <a:pathLst>
                <a:path w="41" h="44">
                  <a:moveTo>
                    <a:pt x="0" y="41"/>
                  </a:moveTo>
                  <a:cubicBezTo>
                    <a:pt x="0" y="41"/>
                    <a:pt x="32" y="27"/>
                    <a:pt x="41" y="0"/>
                  </a:cubicBezTo>
                  <a:cubicBezTo>
                    <a:pt x="41" y="0"/>
                    <a:pt x="39" y="44"/>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5"/>
            <p:cNvSpPr/>
            <p:nvPr/>
          </p:nvSpPr>
          <p:spPr bwMode="auto">
            <a:xfrm>
              <a:off x="5314950" y="3641725"/>
              <a:ext cx="365125" cy="379413"/>
            </a:xfrm>
            <a:custGeom>
              <a:avLst/>
              <a:gdLst>
                <a:gd name="T0" fmla="*/ 0 w 86"/>
                <a:gd name="T1" fmla="*/ 84 h 89"/>
                <a:gd name="T2" fmla="*/ 70 w 86"/>
                <a:gd name="T3" fmla="*/ 57 h 89"/>
                <a:gd name="T4" fmla="*/ 73 w 86"/>
                <a:gd name="T5" fmla="*/ 0 h 89"/>
              </a:gdLst>
              <a:ahLst/>
              <a:cxnLst>
                <a:cxn ang="0">
                  <a:pos x="T0" y="T1"/>
                </a:cxn>
                <a:cxn ang="0">
                  <a:pos x="T2" y="T3"/>
                </a:cxn>
                <a:cxn ang="0">
                  <a:pos x="T4" y="T5"/>
                </a:cxn>
              </a:cxnLst>
              <a:rect l="0" t="0" r="r" b="b"/>
              <a:pathLst>
                <a:path w="86" h="89">
                  <a:moveTo>
                    <a:pt x="0" y="84"/>
                  </a:moveTo>
                  <a:cubicBezTo>
                    <a:pt x="25" y="89"/>
                    <a:pt x="54" y="77"/>
                    <a:pt x="70" y="57"/>
                  </a:cubicBezTo>
                  <a:cubicBezTo>
                    <a:pt x="82" y="41"/>
                    <a:pt x="86" y="21"/>
                    <a:pt x="7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6"/>
            <p:cNvSpPr/>
            <p:nvPr/>
          </p:nvSpPr>
          <p:spPr bwMode="auto">
            <a:xfrm>
              <a:off x="5629275" y="3714750"/>
              <a:ext cx="157163" cy="225425"/>
            </a:xfrm>
            <a:custGeom>
              <a:avLst/>
              <a:gdLst>
                <a:gd name="T0" fmla="*/ 0 w 37"/>
                <a:gd name="T1" fmla="*/ 53 h 53"/>
                <a:gd name="T2" fmla="*/ 24 w 37"/>
                <a:gd name="T3" fmla="*/ 0 h 53"/>
                <a:gd name="T4" fmla="*/ 0 w 37"/>
                <a:gd name="T5" fmla="*/ 53 h 53"/>
              </a:gdLst>
              <a:ahLst/>
              <a:cxnLst>
                <a:cxn ang="0">
                  <a:pos x="T0" y="T1"/>
                </a:cxn>
                <a:cxn ang="0">
                  <a:pos x="T2" y="T3"/>
                </a:cxn>
                <a:cxn ang="0">
                  <a:pos x="T4" y="T5"/>
                </a:cxn>
              </a:cxnLst>
              <a:rect l="0" t="0" r="r" b="b"/>
              <a:pathLst>
                <a:path w="37" h="53">
                  <a:moveTo>
                    <a:pt x="0" y="53"/>
                  </a:moveTo>
                  <a:cubicBezTo>
                    <a:pt x="0" y="53"/>
                    <a:pt x="25" y="29"/>
                    <a:pt x="24" y="0"/>
                  </a:cubicBezTo>
                  <a:cubicBezTo>
                    <a:pt x="24" y="0"/>
                    <a:pt x="37" y="42"/>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p:nvPr/>
          </p:nvSpPr>
          <p:spPr bwMode="auto">
            <a:xfrm>
              <a:off x="5761038" y="3217863"/>
              <a:ext cx="263525" cy="441325"/>
            </a:xfrm>
            <a:custGeom>
              <a:avLst/>
              <a:gdLst>
                <a:gd name="T0" fmla="*/ 0 w 62"/>
                <a:gd name="T1" fmla="*/ 104 h 104"/>
                <a:gd name="T2" fmla="*/ 56 w 62"/>
                <a:gd name="T3" fmla="*/ 54 h 104"/>
                <a:gd name="T4" fmla="*/ 40 w 62"/>
                <a:gd name="T5" fmla="*/ 0 h 104"/>
              </a:gdLst>
              <a:ahLst/>
              <a:cxnLst>
                <a:cxn ang="0">
                  <a:pos x="T0" y="T1"/>
                </a:cxn>
                <a:cxn ang="0">
                  <a:pos x="T2" y="T3"/>
                </a:cxn>
                <a:cxn ang="0">
                  <a:pos x="T4" y="T5"/>
                </a:cxn>
              </a:cxnLst>
              <a:rect l="0" t="0" r="r" b="b"/>
              <a:pathLst>
                <a:path w="62" h="104">
                  <a:moveTo>
                    <a:pt x="0" y="104"/>
                  </a:moveTo>
                  <a:cubicBezTo>
                    <a:pt x="26" y="100"/>
                    <a:pt x="49" y="79"/>
                    <a:pt x="56" y="54"/>
                  </a:cubicBezTo>
                  <a:cubicBezTo>
                    <a:pt x="62" y="36"/>
                    <a:pt x="59" y="15"/>
                    <a:pt x="4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p:nvPr/>
          </p:nvSpPr>
          <p:spPr bwMode="auto">
            <a:xfrm>
              <a:off x="6034088" y="3251200"/>
              <a:ext cx="131763" cy="242888"/>
            </a:xfrm>
            <a:custGeom>
              <a:avLst/>
              <a:gdLst>
                <a:gd name="T0" fmla="*/ 0 w 31"/>
                <a:gd name="T1" fmla="*/ 57 h 57"/>
                <a:gd name="T2" fmla="*/ 5 w 31"/>
                <a:gd name="T3" fmla="*/ 0 h 57"/>
                <a:gd name="T4" fmla="*/ 0 w 31"/>
                <a:gd name="T5" fmla="*/ 57 h 57"/>
              </a:gdLst>
              <a:ahLst/>
              <a:cxnLst>
                <a:cxn ang="0">
                  <a:pos x="T0" y="T1"/>
                </a:cxn>
                <a:cxn ang="0">
                  <a:pos x="T2" y="T3"/>
                </a:cxn>
                <a:cxn ang="0">
                  <a:pos x="T4" y="T5"/>
                </a:cxn>
              </a:cxnLst>
              <a:rect l="0" t="0" r="r" b="b"/>
              <a:pathLst>
                <a:path w="31" h="57">
                  <a:moveTo>
                    <a:pt x="0" y="57"/>
                  </a:moveTo>
                  <a:cubicBezTo>
                    <a:pt x="0" y="57"/>
                    <a:pt x="16" y="26"/>
                    <a:pt x="5" y="0"/>
                  </a:cubicBezTo>
                  <a:cubicBezTo>
                    <a:pt x="5" y="0"/>
                    <a:pt x="31" y="34"/>
                    <a:pt x="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p:nvPr/>
          </p:nvSpPr>
          <p:spPr bwMode="auto">
            <a:xfrm>
              <a:off x="6062663" y="2711450"/>
              <a:ext cx="157163" cy="471488"/>
            </a:xfrm>
            <a:custGeom>
              <a:avLst/>
              <a:gdLst>
                <a:gd name="T0" fmla="*/ 0 w 37"/>
                <a:gd name="T1" fmla="*/ 111 h 111"/>
                <a:gd name="T2" fmla="*/ 36 w 37"/>
                <a:gd name="T3" fmla="*/ 46 h 111"/>
                <a:gd name="T4" fmla="*/ 2 w 37"/>
                <a:gd name="T5" fmla="*/ 0 h 111"/>
              </a:gdLst>
              <a:ahLst/>
              <a:cxnLst>
                <a:cxn ang="0">
                  <a:pos x="T0" y="T1"/>
                </a:cxn>
                <a:cxn ang="0">
                  <a:pos x="T2" y="T3"/>
                </a:cxn>
                <a:cxn ang="0">
                  <a:pos x="T4" y="T5"/>
                </a:cxn>
              </a:cxnLst>
              <a:rect l="0" t="0" r="r" b="b"/>
              <a:pathLst>
                <a:path w="37" h="111">
                  <a:moveTo>
                    <a:pt x="0" y="111"/>
                  </a:moveTo>
                  <a:cubicBezTo>
                    <a:pt x="23" y="99"/>
                    <a:pt x="37" y="71"/>
                    <a:pt x="36" y="46"/>
                  </a:cubicBezTo>
                  <a:cubicBezTo>
                    <a:pt x="35" y="26"/>
                    <a:pt x="25" y="8"/>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p:nvPr/>
          </p:nvSpPr>
          <p:spPr bwMode="auto">
            <a:xfrm>
              <a:off x="6199188" y="2703513"/>
              <a:ext cx="157163" cy="233363"/>
            </a:xfrm>
            <a:custGeom>
              <a:avLst/>
              <a:gdLst>
                <a:gd name="T0" fmla="*/ 15 w 37"/>
                <a:gd name="T1" fmla="*/ 55 h 55"/>
                <a:gd name="T2" fmla="*/ 0 w 37"/>
                <a:gd name="T3" fmla="*/ 0 h 55"/>
                <a:gd name="T4" fmla="*/ 15 w 37"/>
                <a:gd name="T5" fmla="*/ 55 h 55"/>
              </a:gdLst>
              <a:ahLst/>
              <a:cxnLst>
                <a:cxn ang="0">
                  <a:pos x="T0" y="T1"/>
                </a:cxn>
                <a:cxn ang="0">
                  <a:pos x="T2" y="T3"/>
                </a:cxn>
                <a:cxn ang="0">
                  <a:pos x="T4" y="T5"/>
                </a:cxn>
              </a:cxnLst>
              <a:rect l="0" t="0" r="r" b="b"/>
              <a:pathLst>
                <a:path w="37" h="55">
                  <a:moveTo>
                    <a:pt x="15" y="55"/>
                  </a:moveTo>
                  <a:cubicBezTo>
                    <a:pt x="15" y="55"/>
                    <a:pt x="19" y="20"/>
                    <a:pt x="0" y="0"/>
                  </a:cubicBezTo>
                  <a:cubicBezTo>
                    <a:pt x="0" y="0"/>
                    <a:pt x="37" y="23"/>
                    <a:pt x="15"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nvSpPr>
          <p:spPr bwMode="auto">
            <a:xfrm>
              <a:off x="6034088" y="2189163"/>
              <a:ext cx="241300" cy="450850"/>
            </a:xfrm>
            <a:custGeom>
              <a:avLst/>
              <a:gdLst>
                <a:gd name="T0" fmla="*/ 35 w 57"/>
                <a:gd name="T1" fmla="*/ 106 h 106"/>
                <a:gd name="T2" fmla="*/ 47 w 57"/>
                <a:gd name="T3" fmla="*/ 32 h 106"/>
                <a:gd name="T4" fmla="*/ 0 w 57"/>
                <a:gd name="T5" fmla="*/ 0 h 106"/>
              </a:gdLst>
              <a:ahLst/>
              <a:cxnLst>
                <a:cxn ang="0">
                  <a:pos x="T0" y="T1"/>
                </a:cxn>
                <a:cxn ang="0">
                  <a:pos x="T2" y="T3"/>
                </a:cxn>
                <a:cxn ang="0">
                  <a:pos x="T4" y="T5"/>
                </a:cxn>
              </a:cxnLst>
              <a:rect l="0" t="0" r="r" b="b"/>
              <a:pathLst>
                <a:path w="57" h="106">
                  <a:moveTo>
                    <a:pt x="35" y="106"/>
                  </a:moveTo>
                  <a:cubicBezTo>
                    <a:pt x="53" y="86"/>
                    <a:pt x="57" y="55"/>
                    <a:pt x="47" y="32"/>
                  </a:cubicBezTo>
                  <a:cubicBezTo>
                    <a:pt x="40" y="13"/>
                    <a:pt x="24"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p:nvPr/>
          </p:nvSpPr>
          <p:spPr bwMode="auto">
            <a:xfrm>
              <a:off x="6148388" y="2138363"/>
              <a:ext cx="177800" cy="200025"/>
            </a:xfrm>
            <a:custGeom>
              <a:avLst/>
              <a:gdLst>
                <a:gd name="T0" fmla="*/ 33 w 42"/>
                <a:gd name="T1" fmla="*/ 47 h 47"/>
                <a:gd name="T2" fmla="*/ 0 w 42"/>
                <a:gd name="T3" fmla="*/ 0 h 47"/>
                <a:gd name="T4" fmla="*/ 33 w 42"/>
                <a:gd name="T5" fmla="*/ 47 h 47"/>
              </a:gdLst>
              <a:ahLst/>
              <a:cxnLst>
                <a:cxn ang="0">
                  <a:pos x="T0" y="T1"/>
                </a:cxn>
                <a:cxn ang="0">
                  <a:pos x="T2" y="T3"/>
                </a:cxn>
                <a:cxn ang="0">
                  <a:pos x="T4" y="T5"/>
                </a:cxn>
              </a:cxnLst>
              <a:rect l="0" t="0" r="r" b="b"/>
              <a:pathLst>
                <a:path w="42" h="47">
                  <a:moveTo>
                    <a:pt x="33" y="47"/>
                  </a:moveTo>
                  <a:cubicBezTo>
                    <a:pt x="33" y="47"/>
                    <a:pt x="25" y="13"/>
                    <a:pt x="0" y="0"/>
                  </a:cubicBezTo>
                  <a:cubicBezTo>
                    <a:pt x="0" y="0"/>
                    <a:pt x="42" y="9"/>
                    <a:pt x="3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5816600" y="1674813"/>
              <a:ext cx="336550" cy="407988"/>
            </a:xfrm>
            <a:custGeom>
              <a:avLst/>
              <a:gdLst>
                <a:gd name="T0" fmla="*/ 69 w 79"/>
                <a:gd name="T1" fmla="*/ 96 h 96"/>
                <a:gd name="T2" fmla="*/ 55 w 79"/>
                <a:gd name="T3" fmla="*/ 22 h 96"/>
                <a:gd name="T4" fmla="*/ 0 w 79"/>
                <a:gd name="T5" fmla="*/ 9 h 96"/>
              </a:gdLst>
              <a:ahLst/>
              <a:cxnLst>
                <a:cxn ang="0">
                  <a:pos x="T0" y="T1"/>
                </a:cxn>
                <a:cxn ang="0">
                  <a:pos x="T2" y="T3"/>
                </a:cxn>
                <a:cxn ang="0">
                  <a:pos x="T4" y="T5"/>
                </a:cxn>
              </a:cxnLst>
              <a:rect l="0" t="0" r="r" b="b"/>
              <a:pathLst>
                <a:path w="79" h="96">
                  <a:moveTo>
                    <a:pt x="69" y="96"/>
                  </a:moveTo>
                  <a:cubicBezTo>
                    <a:pt x="79" y="72"/>
                    <a:pt x="72" y="41"/>
                    <a:pt x="55" y="22"/>
                  </a:cubicBezTo>
                  <a:cubicBezTo>
                    <a:pt x="42" y="8"/>
                    <a:pt x="22" y="0"/>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5905500" y="1598613"/>
              <a:ext cx="200025" cy="165100"/>
            </a:xfrm>
            <a:custGeom>
              <a:avLst/>
              <a:gdLst>
                <a:gd name="T0" fmla="*/ 47 w 47"/>
                <a:gd name="T1" fmla="*/ 39 h 39"/>
                <a:gd name="T2" fmla="*/ 0 w 47"/>
                <a:gd name="T3" fmla="*/ 6 h 39"/>
                <a:gd name="T4" fmla="*/ 47 w 47"/>
                <a:gd name="T5" fmla="*/ 39 h 39"/>
              </a:gdLst>
              <a:ahLst/>
              <a:cxnLst>
                <a:cxn ang="0">
                  <a:pos x="T0" y="T1"/>
                </a:cxn>
                <a:cxn ang="0">
                  <a:pos x="T2" y="T3"/>
                </a:cxn>
                <a:cxn ang="0">
                  <a:pos x="T4" y="T5"/>
                </a:cxn>
              </a:cxnLst>
              <a:rect l="0" t="0" r="r" b="b"/>
              <a:pathLst>
                <a:path w="47" h="39">
                  <a:moveTo>
                    <a:pt x="47" y="39"/>
                  </a:moveTo>
                  <a:cubicBezTo>
                    <a:pt x="47" y="39"/>
                    <a:pt x="28" y="9"/>
                    <a:pt x="0" y="6"/>
                  </a:cubicBezTo>
                  <a:cubicBezTo>
                    <a:pt x="0" y="6"/>
                    <a:pt x="43" y="0"/>
                    <a:pt x="4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nvSpPr>
          <p:spPr bwMode="auto">
            <a:xfrm>
              <a:off x="5451475" y="1271588"/>
              <a:ext cx="403225" cy="314325"/>
            </a:xfrm>
            <a:custGeom>
              <a:avLst/>
              <a:gdLst>
                <a:gd name="T0" fmla="*/ 95 w 95"/>
                <a:gd name="T1" fmla="*/ 74 h 74"/>
                <a:gd name="T2" fmla="*/ 56 w 95"/>
                <a:gd name="T3" fmla="*/ 9 h 74"/>
                <a:gd name="T4" fmla="*/ 0 w 95"/>
                <a:gd name="T5" fmla="*/ 16 h 74"/>
              </a:gdLst>
              <a:ahLst/>
              <a:cxnLst>
                <a:cxn ang="0">
                  <a:pos x="T0" y="T1"/>
                </a:cxn>
                <a:cxn ang="0">
                  <a:pos x="T2" y="T3"/>
                </a:cxn>
                <a:cxn ang="0">
                  <a:pos x="T4" y="T5"/>
                </a:cxn>
              </a:cxnLst>
              <a:rect l="0" t="0" r="r" b="b"/>
              <a:pathLst>
                <a:path w="95" h="74">
                  <a:moveTo>
                    <a:pt x="95" y="74"/>
                  </a:moveTo>
                  <a:cubicBezTo>
                    <a:pt x="95" y="48"/>
                    <a:pt x="78" y="21"/>
                    <a:pt x="56" y="9"/>
                  </a:cubicBezTo>
                  <a:cubicBezTo>
                    <a:pt x="39" y="0"/>
                    <a:pt x="18" y="0"/>
                    <a:pt x="0"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6"/>
            <p:cNvSpPr/>
            <p:nvPr/>
          </p:nvSpPr>
          <p:spPr bwMode="auto">
            <a:xfrm>
              <a:off x="5502275" y="1139825"/>
              <a:ext cx="238125" cy="149225"/>
            </a:xfrm>
            <a:custGeom>
              <a:avLst/>
              <a:gdLst>
                <a:gd name="T0" fmla="*/ 56 w 56"/>
                <a:gd name="T1" fmla="*/ 35 h 35"/>
                <a:gd name="T2" fmla="*/ 0 w 56"/>
                <a:gd name="T3" fmla="*/ 20 h 35"/>
                <a:gd name="T4" fmla="*/ 56 w 56"/>
                <a:gd name="T5" fmla="*/ 35 h 35"/>
              </a:gdLst>
              <a:ahLst/>
              <a:cxnLst>
                <a:cxn ang="0">
                  <a:pos x="T0" y="T1"/>
                </a:cxn>
                <a:cxn ang="0">
                  <a:pos x="T2" y="T3"/>
                </a:cxn>
                <a:cxn ang="0">
                  <a:pos x="T4" y="T5"/>
                </a:cxn>
              </a:cxnLst>
              <a:rect l="0" t="0" r="r" b="b"/>
              <a:pathLst>
                <a:path w="56" h="35">
                  <a:moveTo>
                    <a:pt x="56" y="35"/>
                  </a:moveTo>
                  <a:cubicBezTo>
                    <a:pt x="56" y="35"/>
                    <a:pt x="28" y="14"/>
                    <a:pt x="0" y="20"/>
                  </a:cubicBezTo>
                  <a:cubicBezTo>
                    <a:pt x="0" y="20"/>
                    <a:pt x="39" y="0"/>
                    <a:pt x="5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7"/>
            <p:cNvSpPr/>
            <p:nvPr/>
          </p:nvSpPr>
          <p:spPr bwMode="auto">
            <a:xfrm>
              <a:off x="4975225" y="995363"/>
              <a:ext cx="463550" cy="212725"/>
            </a:xfrm>
            <a:custGeom>
              <a:avLst/>
              <a:gdLst>
                <a:gd name="T0" fmla="*/ 109 w 109"/>
                <a:gd name="T1" fmla="*/ 50 h 50"/>
                <a:gd name="T2" fmla="*/ 51 w 109"/>
                <a:gd name="T3" fmla="*/ 2 h 50"/>
                <a:gd name="T4" fmla="*/ 0 w 109"/>
                <a:gd name="T5" fmla="*/ 28 h 50"/>
              </a:gdLst>
              <a:ahLst/>
              <a:cxnLst>
                <a:cxn ang="0">
                  <a:pos x="T0" y="T1"/>
                </a:cxn>
                <a:cxn ang="0">
                  <a:pos x="T2" y="T3"/>
                </a:cxn>
                <a:cxn ang="0">
                  <a:pos x="T4" y="T5"/>
                </a:cxn>
              </a:cxnLst>
              <a:rect l="0" t="0" r="r" b="b"/>
              <a:pathLst>
                <a:path w="109" h="50">
                  <a:moveTo>
                    <a:pt x="109" y="50"/>
                  </a:moveTo>
                  <a:cubicBezTo>
                    <a:pt x="101" y="25"/>
                    <a:pt x="76" y="6"/>
                    <a:pt x="51" y="2"/>
                  </a:cubicBezTo>
                  <a:cubicBezTo>
                    <a:pt x="32" y="0"/>
                    <a:pt x="12" y="7"/>
                    <a:pt x="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8"/>
            <p:cNvSpPr/>
            <p:nvPr/>
          </p:nvSpPr>
          <p:spPr bwMode="auto">
            <a:xfrm>
              <a:off x="4987925" y="850900"/>
              <a:ext cx="242888" cy="136525"/>
            </a:xfrm>
            <a:custGeom>
              <a:avLst/>
              <a:gdLst>
                <a:gd name="T0" fmla="*/ 57 w 57"/>
                <a:gd name="T1" fmla="*/ 27 h 32"/>
                <a:gd name="T2" fmla="*/ 0 w 57"/>
                <a:gd name="T3" fmla="*/ 32 h 32"/>
                <a:gd name="T4" fmla="*/ 57 w 57"/>
                <a:gd name="T5" fmla="*/ 27 h 32"/>
              </a:gdLst>
              <a:ahLst/>
              <a:cxnLst>
                <a:cxn ang="0">
                  <a:pos x="T0" y="T1"/>
                </a:cxn>
                <a:cxn ang="0">
                  <a:pos x="T2" y="T3"/>
                </a:cxn>
                <a:cxn ang="0">
                  <a:pos x="T4" y="T5"/>
                </a:cxn>
              </a:cxnLst>
              <a:rect l="0" t="0" r="r" b="b"/>
              <a:pathLst>
                <a:path w="57" h="32">
                  <a:moveTo>
                    <a:pt x="57" y="27"/>
                  </a:moveTo>
                  <a:cubicBezTo>
                    <a:pt x="57" y="27"/>
                    <a:pt x="24" y="17"/>
                    <a:pt x="0" y="32"/>
                  </a:cubicBezTo>
                  <a:cubicBezTo>
                    <a:pt x="0" y="32"/>
                    <a:pt x="29" y="0"/>
                    <a:pt x="5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9"/>
            <p:cNvSpPr/>
            <p:nvPr/>
          </p:nvSpPr>
          <p:spPr bwMode="auto">
            <a:xfrm>
              <a:off x="4457700" y="863600"/>
              <a:ext cx="466725" cy="200025"/>
            </a:xfrm>
            <a:custGeom>
              <a:avLst/>
              <a:gdLst>
                <a:gd name="T0" fmla="*/ 110 w 110"/>
                <a:gd name="T1" fmla="*/ 30 h 47"/>
                <a:gd name="T2" fmla="*/ 39 w 110"/>
                <a:gd name="T3" fmla="*/ 5 h 47"/>
                <a:gd name="T4" fmla="*/ 0 w 110"/>
                <a:gd name="T5" fmla="*/ 47 h 47"/>
              </a:gdLst>
              <a:ahLst/>
              <a:cxnLst>
                <a:cxn ang="0">
                  <a:pos x="T0" y="T1"/>
                </a:cxn>
                <a:cxn ang="0">
                  <a:pos x="T2" y="T3"/>
                </a:cxn>
                <a:cxn ang="0">
                  <a:pos x="T4" y="T5"/>
                </a:cxn>
              </a:cxnLst>
              <a:rect l="0" t="0" r="r" b="b"/>
              <a:pathLst>
                <a:path w="110" h="47">
                  <a:moveTo>
                    <a:pt x="110" y="30"/>
                  </a:moveTo>
                  <a:cubicBezTo>
                    <a:pt x="93" y="9"/>
                    <a:pt x="63" y="0"/>
                    <a:pt x="39" y="5"/>
                  </a:cubicBezTo>
                  <a:cubicBezTo>
                    <a:pt x="20" y="10"/>
                    <a:pt x="4" y="23"/>
                    <a:pt x="0"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0"/>
            <p:cNvSpPr/>
            <p:nvPr/>
          </p:nvSpPr>
          <p:spPr bwMode="auto">
            <a:xfrm>
              <a:off x="4422775" y="769938"/>
              <a:ext cx="220663" cy="169863"/>
            </a:xfrm>
            <a:custGeom>
              <a:avLst/>
              <a:gdLst>
                <a:gd name="T0" fmla="*/ 52 w 52"/>
                <a:gd name="T1" fmla="*/ 15 h 40"/>
                <a:gd name="T2" fmla="*/ 0 w 52"/>
                <a:gd name="T3" fmla="*/ 40 h 40"/>
                <a:gd name="T4" fmla="*/ 52 w 52"/>
                <a:gd name="T5" fmla="*/ 15 h 40"/>
              </a:gdLst>
              <a:ahLst/>
              <a:cxnLst>
                <a:cxn ang="0">
                  <a:pos x="T0" y="T1"/>
                </a:cxn>
                <a:cxn ang="0">
                  <a:pos x="T2" y="T3"/>
                </a:cxn>
                <a:cxn ang="0">
                  <a:pos x="T4" y="T5"/>
                </a:cxn>
              </a:cxnLst>
              <a:rect l="0" t="0" r="r" b="b"/>
              <a:pathLst>
                <a:path w="52" h="40">
                  <a:moveTo>
                    <a:pt x="52" y="15"/>
                  </a:moveTo>
                  <a:cubicBezTo>
                    <a:pt x="52" y="15"/>
                    <a:pt x="17" y="17"/>
                    <a:pt x="0" y="40"/>
                  </a:cubicBezTo>
                  <a:cubicBezTo>
                    <a:pt x="0" y="40"/>
                    <a:pt x="16" y="0"/>
                    <a:pt x="5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1"/>
            <p:cNvSpPr>
              <a:spLocks noEditPoints="1"/>
            </p:cNvSpPr>
            <p:nvPr/>
          </p:nvSpPr>
          <p:spPr bwMode="auto">
            <a:xfrm>
              <a:off x="3132138" y="1122363"/>
              <a:ext cx="2879725" cy="2884488"/>
            </a:xfrm>
            <a:custGeom>
              <a:avLst/>
              <a:gdLst>
                <a:gd name="T0" fmla="*/ 339 w 678"/>
                <a:gd name="T1" fmla="*/ 679 h 679"/>
                <a:gd name="T2" fmla="*/ 0 w 678"/>
                <a:gd name="T3" fmla="*/ 340 h 679"/>
                <a:gd name="T4" fmla="*/ 339 w 678"/>
                <a:gd name="T5" fmla="*/ 0 h 679"/>
                <a:gd name="T6" fmla="*/ 678 w 678"/>
                <a:gd name="T7" fmla="*/ 340 h 679"/>
                <a:gd name="T8" fmla="*/ 339 w 678"/>
                <a:gd name="T9" fmla="*/ 679 h 679"/>
                <a:gd name="T10" fmla="*/ 339 w 678"/>
                <a:gd name="T11" fmla="*/ 5 h 679"/>
                <a:gd name="T12" fmla="*/ 4 w 678"/>
                <a:gd name="T13" fmla="*/ 340 h 679"/>
                <a:gd name="T14" fmla="*/ 339 w 678"/>
                <a:gd name="T15" fmla="*/ 675 h 679"/>
                <a:gd name="T16" fmla="*/ 674 w 678"/>
                <a:gd name="T17" fmla="*/ 340 h 679"/>
                <a:gd name="T18" fmla="*/ 339 w 678"/>
                <a:gd name="T19" fmla="*/ 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8" h="679">
                  <a:moveTo>
                    <a:pt x="339" y="679"/>
                  </a:moveTo>
                  <a:cubicBezTo>
                    <a:pt x="152" y="679"/>
                    <a:pt x="0" y="527"/>
                    <a:pt x="0" y="340"/>
                  </a:cubicBezTo>
                  <a:cubicBezTo>
                    <a:pt x="0" y="153"/>
                    <a:pt x="152" y="0"/>
                    <a:pt x="339" y="0"/>
                  </a:cubicBezTo>
                  <a:cubicBezTo>
                    <a:pt x="526" y="0"/>
                    <a:pt x="678" y="153"/>
                    <a:pt x="678" y="340"/>
                  </a:cubicBezTo>
                  <a:cubicBezTo>
                    <a:pt x="678" y="527"/>
                    <a:pt x="526" y="679"/>
                    <a:pt x="339" y="679"/>
                  </a:cubicBezTo>
                  <a:close/>
                  <a:moveTo>
                    <a:pt x="339" y="5"/>
                  </a:moveTo>
                  <a:cubicBezTo>
                    <a:pt x="154" y="5"/>
                    <a:pt x="4" y="155"/>
                    <a:pt x="4" y="340"/>
                  </a:cubicBezTo>
                  <a:cubicBezTo>
                    <a:pt x="4" y="524"/>
                    <a:pt x="154" y="675"/>
                    <a:pt x="339" y="675"/>
                  </a:cubicBezTo>
                  <a:cubicBezTo>
                    <a:pt x="524" y="675"/>
                    <a:pt x="674" y="524"/>
                    <a:pt x="674" y="340"/>
                  </a:cubicBezTo>
                  <a:cubicBezTo>
                    <a:pt x="674" y="155"/>
                    <a:pt x="524" y="5"/>
                    <a:pt x="33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4" name="文本框 12"/>
          <p:cNvSpPr txBox="1"/>
          <p:nvPr/>
        </p:nvSpPr>
        <p:spPr>
          <a:xfrm>
            <a:off x="1068072" y="2692628"/>
            <a:ext cx="1359706" cy="69615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spcBef>
                <a:spcPts val="600"/>
              </a:spcBef>
              <a:spcAft>
                <a:spcPts val="600"/>
              </a:spcAft>
            </a:pPr>
            <a:r>
              <a:rPr lang="zh-CN" altLang="en-US" sz="1600"/>
              <a:t>请在这里添加内容描述</a:t>
            </a:r>
            <a:endParaRPr lang="en-US" altLang="zh-CN" sz="1600"/>
          </a:p>
        </p:txBody>
      </p:sp>
      <p:grpSp>
        <p:nvGrpSpPr>
          <p:cNvPr id="46" name="组合 45"/>
          <p:cNvGrpSpPr/>
          <p:nvPr/>
        </p:nvGrpSpPr>
        <p:grpSpPr>
          <a:xfrm>
            <a:off x="3474720" y="1634682"/>
            <a:ext cx="2219779" cy="2233603"/>
            <a:chOff x="2787650" y="769938"/>
            <a:chExt cx="3568701" cy="3590925"/>
          </a:xfrm>
          <a:solidFill>
            <a:schemeClr val="accent2"/>
          </a:solidFill>
        </p:grpSpPr>
        <p:sp>
          <p:nvSpPr>
            <p:cNvPr id="47" name="Freeform 5"/>
            <p:cNvSpPr/>
            <p:nvPr/>
          </p:nvSpPr>
          <p:spPr bwMode="auto">
            <a:xfrm>
              <a:off x="3930650" y="906463"/>
              <a:ext cx="433388" cy="284163"/>
            </a:xfrm>
            <a:custGeom>
              <a:avLst/>
              <a:gdLst>
                <a:gd name="T0" fmla="*/ 102 w 102"/>
                <a:gd name="T1" fmla="*/ 14 h 67"/>
                <a:gd name="T2" fmla="*/ 27 w 102"/>
                <a:gd name="T3" fmla="*/ 15 h 67"/>
                <a:gd name="T4" fmla="*/ 4 w 102"/>
                <a:gd name="T5" fmla="*/ 67 h 67"/>
              </a:gdLst>
              <a:ahLst/>
              <a:cxnLst>
                <a:cxn ang="0">
                  <a:pos x="T0" y="T1"/>
                </a:cxn>
                <a:cxn ang="0">
                  <a:pos x="T2" y="T3"/>
                </a:cxn>
                <a:cxn ang="0">
                  <a:pos x="T4" y="T5"/>
                </a:cxn>
              </a:cxnLst>
              <a:rect l="0" t="0" r="r" b="b"/>
              <a:pathLst>
                <a:path w="102" h="67">
                  <a:moveTo>
                    <a:pt x="102" y="14"/>
                  </a:moveTo>
                  <a:cubicBezTo>
                    <a:pt x="80" y="0"/>
                    <a:pt x="48" y="2"/>
                    <a:pt x="27" y="15"/>
                  </a:cubicBezTo>
                  <a:cubicBezTo>
                    <a:pt x="10" y="26"/>
                    <a:pt x="0" y="44"/>
                    <a:pt x="4" y="6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
            <p:cNvSpPr/>
            <p:nvPr/>
          </p:nvSpPr>
          <p:spPr bwMode="auto">
            <a:xfrm>
              <a:off x="3875088" y="906463"/>
              <a:ext cx="174625" cy="182563"/>
            </a:xfrm>
            <a:custGeom>
              <a:avLst/>
              <a:gdLst>
                <a:gd name="T0" fmla="*/ 41 w 41"/>
                <a:gd name="T1" fmla="*/ 2 h 43"/>
                <a:gd name="T2" fmla="*/ 0 w 41"/>
                <a:gd name="T3" fmla="*/ 43 h 43"/>
                <a:gd name="T4" fmla="*/ 41 w 41"/>
                <a:gd name="T5" fmla="*/ 2 h 43"/>
              </a:gdLst>
              <a:ahLst/>
              <a:cxnLst>
                <a:cxn ang="0">
                  <a:pos x="T0" y="T1"/>
                </a:cxn>
                <a:cxn ang="0">
                  <a:pos x="T2" y="T3"/>
                </a:cxn>
                <a:cxn ang="0">
                  <a:pos x="T4" y="T5"/>
                </a:cxn>
              </a:cxnLst>
              <a:rect l="0" t="0" r="r" b="b"/>
              <a:pathLst>
                <a:path w="41" h="43">
                  <a:moveTo>
                    <a:pt x="41" y="2"/>
                  </a:moveTo>
                  <a:cubicBezTo>
                    <a:pt x="41" y="2"/>
                    <a:pt x="8" y="16"/>
                    <a:pt x="0" y="43"/>
                  </a:cubicBezTo>
                  <a:cubicBezTo>
                    <a:pt x="0" y="43"/>
                    <a:pt x="2" y="0"/>
                    <a:pt x="4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7"/>
            <p:cNvSpPr/>
            <p:nvPr/>
          </p:nvSpPr>
          <p:spPr bwMode="auto">
            <a:xfrm>
              <a:off x="3462338" y="1109663"/>
              <a:ext cx="366713" cy="377825"/>
            </a:xfrm>
            <a:custGeom>
              <a:avLst/>
              <a:gdLst>
                <a:gd name="T0" fmla="*/ 86 w 86"/>
                <a:gd name="T1" fmla="*/ 5 h 89"/>
                <a:gd name="T2" fmla="*/ 16 w 86"/>
                <a:gd name="T3" fmla="*/ 32 h 89"/>
                <a:gd name="T4" fmla="*/ 12 w 86"/>
                <a:gd name="T5" fmla="*/ 89 h 89"/>
              </a:gdLst>
              <a:ahLst/>
              <a:cxnLst>
                <a:cxn ang="0">
                  <a:pos x="T0" y="T1"/>
                </a:cxn>
                <a:cxn ang="0">
                  <a:pos x="T2" y="T3"/>
                </a:cxn>
                <a:cxn ang="0">
                  <a:pos x="T4" y="T5"/>
                </a:cxn>
              </a:cxnLst>
              <a:rect l="0" t="0" r="r" b="b"/>
              <a:pathLst>
                <a:path w="86" h="89">
                  <a:moveTo>
                    <a:pt x="86" y="5"/>
                  </a:moveTo>
                  <a:cubicBezTo>
                    <a:pt x="60" y="0"/>
                    <a:pt x="31" y="12"/>
                    <a:pt x="16" y="32"/>
                  </a:cubicBezTo>
                  <a:cubicBezTo>
                    <a:pt x="4" y="48"/>
                    <a:pt x="0" y="68"/>
                    <a:pt x="12" y="8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8"/>
            <p:cNvSpPr/>
            <p:nvPr/>
          </p:nvSpPr>
          <p:spPr bwMode="auto">
            <a:xfrm>
              <a:off x="3355975" y="1195388"/>
              <a:ext cx="158750" cy="220663"/>
            </a:xfrm>
            <a:custGeom>
              <a:avLst/>
              <a:gdLst>
                <a:gd name="T0" fmla="*/ 37 w 37"/>
                <a:gd name="T1" fmla="*/ 0 h 52"/>
                <a:gd name="T2" fmla="*/ 13 w 37"/>
                <a:gd name="T3" fmla="*/ 52 h 52"/>
                <a:gd name="T4" fmla="*/ 37 w 37"/>
                <a:gd name="T5" fmla="*/ 0 h 52"/>
              </a:gdLst>
              <a:ahLst/>
              <a:cxnLst>
                <a:cxn ang="0">
                  <a:pos x="T0" y="T1"/>
                </a:cxn>
                <a:cxn ang="0">
                  <a:pos x="T2" y="T3"/>
                </a:cxn>
                <a:cxn ang="0">
                  <a:pos x="T4" y="T5"/>
                </a:cxn>
              </a:cxnLst>
              <a:rect l="0" t="0" r="r" b="b"/>
              <a:pathLst>
                <a:path w="37" h="52">
                  <a:moveTo>
                    <a:pt x="37" y="0"/>
                  </a:moveTo>
                  <a:cubicBezTo>
                    <a:pt x="37" y="0"/>
                    <a:pt x="12" y="24"/>
                    <a:pt x="13" y="52"/>
                  </a:cubicBezTo>
                  <a:cubicBezTo>
                    <a:pt x="13" y="52"/>
                    <a:pt x="0" y="11"/>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9"/>
            <p:cNvSpPr/>
            <p:nvPr/>
          </p:nvSpPr>
          <p:spPr bwMode="auto">
            <a:xfrm>
              <a:off x="3119438" y="1474788"/>
              <a:ext cx="263525" cy="438150"/>
            </a:xfrm>
            <a:custGeom>
              <a:avLst/>
              <a:gdLst>
                <a:gd name="T0" fmla="*/ 62 w 62"/>
                <a:gd name="T1" fmla="*/ 0 h 103"/>
                <a:gd name="T2" fmla="*/ 6 w 62"/>
                <a:gd name="T3" fmla="*/ 49 h 103"/>
                <a:gd name="T4" fmla="*/ 22 w 62"/>
                <a:gd name="T5" fmla="*/ 103 h 103"/>
              </a:gdLst>
              <a:ahLst/>
              <a:cxnLst>
                <a:cxn ang="0">
                  <a:pos x="T0" y="T1"/>
                </a:cxn>
                <a:cxn ang="0">
                  <a:pos x="T2" y="T3"/>
                </a:cxn>
                <a:cxn ang="0">
                  <a:pos x="T4" y="T5"/>
                </a:cxn>
              </a:cxnLst>
              <a:rect l="0" t="0" r="r" b="b"/>
              <a:pathLst>
                <a:path w="62" h="103">
                  <a:moveTo>
                    <a:pt x="62" y="0"/>
                  </a:moveTo>
                  <a:cubicBezTo>
                    <a:pt x="36" y="3"/>
                    <a:pt x="13" y="25"/>
                    <a:pt x="6" y="49"/>
                  </a:cubicBezTo>
                  <a:cubicBezTo>
                    <a:pt x="0" y="68"/>
                    <a:pt x="3" y="88"/>
                    <a:pt x="22" y="10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0"/>
            <p:cNvSpPr/>
            <p:nvPr/>
          </p:nvSpPr>
          <p:spPr bwMode="auto">
            <a:xfrm>
              <a:off x="2978150" y="1636713"/>
              <a:ext cx="131763" cy="242888"/>
            </a:xfrm>
            <a:custGeom>
              <a:avLst/>
              <a:gdLst>
                <a:gd name="T0" fmla="*/ 31 w 31"/>
                <a:gd name="T1" fmla="*/ 0 h 57"/>
                <a:gd name="T2" fmla="*/ 26 w 31"/>
                <a:gd name="T3" fmla="*/ 57 h 57"/>
                <a:gd name="T4" fmla="*/ 31 w 31"/>
                <a:gd name="T5" fmla="*/ 0 h 57"/>
              </a:gdLst>
              <a:ahLst/>
              <a:cxnLst>
                <a:cxn ang="0">
                  <a:pos x="T0" y="T1"/>
                </a:cxn>
                <a:cxn ang="0">
                  <a:pos x="T2" y="T3"/>
                </a:cxn>
                <a:cxn ang="0">
                  <a:pos x="T4" y="T5"/>
                </a:cxn>
              </a:cxnLst>
              <a:rect l="0" t="0" r="r" b="b"/>
              <a:pathLst>
                <a:path w="31" h="57">
                  <a:moveTo>
                    <a:pt x="31" y="0"/>
                  </a:moveTo>
                  <a:cubicBezTo>
                    <a:pt x="31" y="0"/>
                    <a:pt x="15" y="31"/>
                    <a:pt x="26" y="57"/>
                  </a:cubicBezTo>
                  <a:cubicBezTo>
                    <a:pt x="26" y="57"/>
                    <a:pt x="0" y="23"/>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1"/>
            <p:cNvSpPr/>
            <p:nvPr/>
          </p:nvSpPr>
          <p:spPr bwMode="auto">
            <a:xfrm>
              <a:off x="2922588" y="1947863"/>
              <a:ext cx="158750" cy="471488"/>
            </a:xfrm>
            <a:custGeom>
              <a:avLst/>
              <a:gdLst>
                <a:gd name="T0" fmla="*/ 37 w 37"/>
                <a:gd name="T1" fmla="*/ 0 h 111"/>
                <a:gd name="T2" fmla="*/ 1 w 37"/>
                <a:gd name="T3" fmla="*/ 65 h 111"/>
                <a:gd name="T4" fmla="*/ 35 w 37"/>
                <a:gd name="T5" fmla="*/ 111 h 111"/>
              </a:gdLst>
              <a:ahLst/>
              <a:cxnLst>
                <a:cxn ang="0">
                  <a:pos x="T0" y="T1"/>
                </a:cxn>
                <a:cxn ang="0">
                  <a:pos x="T2" y="T3"/>
                </a:cxn>
                <a:cxn ang="0">
                  <a:pos x="T4" y="T5"/>
                </a:cxn>
              </a:cxnLst>
              <a:rect l="0" t="0" r="r" b="b"/>
              <a:pathLst>
                <a:path w="37" h="111">
                  <a:moveTo>
                    <a:pt x="37" y="0"/>
                  </a:moveTo>
                  <a:cubicBezTo>
                    <a:pt x="14" y="12"/>
                    <a:pt x="0" y="40"/>
                    <a:pt x="1" y="65"/>
                  </a:cubicBezTo>
                  <a:cubicBezTo>
                    <a:pt x="2" y="85"/>
                    <a:pt x="12" y="103"/>
                    <a:pt x="35" y="1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2"/>
            <p:cNvSpPr/>
            <p:nvPr/>
          </p:nvSpPr>
          <p:spPr bwMode="auto">
            <a:xfrm>
              <a:off x="2787650" y="2193925"/>
              <a:ext cx="157163" cy="238125"/>
            </a:xfrm>
            <a:custGeom>
              <a:avLst/>
              <a:gdLst>
                <a:gd name="T0" fmla="*/ 22 w 37"/>
                <a:gd name="T1" fmla="*/ 0 h 56"/>
                <a:gd name="T2" fmla="*/ 37 w 37"/>
                <a:gd name="T3" fmla="*/ 56 h 56"/>
                <a:gd name="T4" fmla="*/ 22 w 37"/>
                <a:gd name="T5" fmla="*/ 0 h 56"/>
              </a:gdLst>
              <a:ahLst/>
              <a:cxnLst>
                <a:cxn ang="0">
                  <a:pos x="T0" y="T1"/>
                </a:cxn>
                <a:cxn ang="0">
                  <a:pos x="T2" y="T3"/>
                </a:cxn>
                <a:cxn ang="0">
                  <a:pos x="T4" y="T5"/>
                </a:cxn>
              </a:cxnLst>
              <a:rect l="0" t="0" r="r" b="b"/>
              <a:pathLst>
                <a:path w="37" h="56">
                  <a:moveTo>
                    <a:pt x="22" y="0"/>
                  </a:moveTo>
                  <a:cubicBezTo>
                    <a:pt x="22" y="0"/>
                    <a:pt x="18" y="35"/>
                    <a:pt x="37" y="56"/>
                  </a:cubicBezTo>
                  <a:cubicBezTo>
                    <a:pt x="37" y="56"/>
                    <a:pt x="0" y="32"/>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3"/>
            <p:cNvSpPr/>
            <p:nvPr/>
          </p:nvSpPr>
          <p:spPr bwMode="auto">
            <a:xfrm>
              <a:off x="2868613" y="2495550"/>
              <a:ext cx="241300" cy="446088"/>
            </a:xfrm>
            <a:custGeom>
              <a:avLst/>
              <a:gdLst>
                <a:gd name="T0" fmla="*/ 21 w 57"/>
                <a:gd name="T1" fmla="*/ 0 h 105"/>
                <a:gd name="T2" fmla="*/ 10 w 57"/>
                <a:gd name="T3" fmla="*/ 74 h 105"/>
                <a:gd name="T4" fmla="*/ 57 w 57"/>
                <a:gd name="T5" fmla="*/ 105 h 105"/>
              </a:gdLst>
              <a:ahLst/>
              <a:cxnLst>
                <a:cxn ang="0">
                  <a:pos x="T0" y="T1"/>
                </a:cxn>
                <a:cxn ang="0">
                  <a:pos x="T2" y="T3"/>
                </a:cxn>
                <a:cxn ang="0">
                  <a:pos x="T4" y="T5"/>
                </a:cxn>
              </a:cxnLst>
              <a:rect l="0" t="0" r="r" b="b"/>
              <a:pathLst>
                <a:path w="57" h="105">
                  <a:moveTo>
                    <a:pt x="21" y="0"/>
                  </a:moveTo>
                  <a:cubicBezTo>
                    <a:pt x="4" y="19"/>
                    <a:pt x="0" y="50"/>
                    <a:pt x="10" y="74"/>
                  </a:cubicBezTo>
                  <a:cubicBezTo>
                    <a:pt x="17" y="92"/>
                    <a:pt x="33" y="105"/>
                    <a:pt x="57" y="10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4"/>
            <p:cNvSpPr/>
            <p:nvPr/>
          </p:nvSpPr>
          <p:spPr bwMode="auto">
            <a:xfrm>
              <a:off x="2817813" y="2797175"/>
              <a:ext cx="177800" cy="195263"/>
            </a:xfrm>
            <a:custGeom>
              <a:avLst/>
              <a:gdLst>
                <a:gd name="T0" fmla="*/ 9 w 42"/>
                <a:gd name="T1" fmla="*/ 0 h 46"/>
                <a:gd name="T2" fmla="*/ 42 w 42"/>
                <a:gd name="T3" fmla="*/ 46 h 46"/>
                <a:gd name="T4" fmla="*/ 9 w 42"/>
                <a:gd name="T5" fmla="*/ 0 h 46"/>
              </a:gdLst>
              <a:ahLst/>
              <a:cxnLst>
                <a:cxn ang="0">
                  <a:pos x="T0" y="T1"/>
                </a:cxn>
                <a:cxn ang="0">
                  <a:pos x="T2" y="T3"/>
                </a:cxn>
                <a:cxn ang="0">
                  <a:pos x="T4" y="T5"/>
                </a:cxn>
              </a:cxnLst>
              <a:rect l="0" t="0" r="r" b="b"/>
              <a:pathLst>
                <a:path w="42" h="46">
                  <a:moveTo>
                    <a:pt x="9" y="0"/>
                  </a:moveTo>
                  <a:cubicBezTo>
                    <a:pt x="9" y="0"/>
                    <a:pt x="17" y="34"/>
                    <a:pt x="42" y="46"/>
                  </a:cubicBezTo>
                  <a:cubicBezTo>
                    <a:pt x="42" y="46"/>
                    <a:pt x="0" y="37"/>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5"/>
            <p:cNvSpPr/>
            <p:nvPr/>
          </p:nvSpPr>
          <p:spPr bwMode="auto">
            <a:xfrm>
              <a:off x="2990850" y="3048000"/>
              <a:ext cx="336550" cy="407988"/>
            </a:xfrm>
            <a:custGeom>
              <a:avLst/>
              <a:gdLst>
                <a:gd name="T0" fmla="*/ 10 w 79"/>
                <a:gd name="T1" fmla="*/ 0 h 96"/>
                <a:gd name="T2" fmla="*/ 24 w 79"/>
                <a:gd name="T3" fmla="*/ 74 h 96"/>
                <a:gd name="T4" fmla="*/ 79 w 79"/>
                <a:gd name="T5" fmla="*/ 87 h 96"/>
              </a:gdLst>
              <a:ahLst/>
              <a:cxnLst>
                <a:cxn ang="0">
                  <a:pos x="T0" y="T1"/>
                </a:cxn>
                <a:cxn ang="0">
                  <a:pos x="T2" y="T3"/>
                </a:cxn>
                <a:cxn ang="0">
                  <a:pos x="T4" y="T5"/>
                </a:cxn>
              </a:cxnLst>
              <a:rect l="0" t="0" r="r" b="b"/>
              <a:pathLst>
                <a:path w="79" h="96">
                  <a:moveTo>
                    <a:pt x="10" y="0"/>
                  </a:moveTo>
                  <a:cubicBezTo>
                    <a:pt x="0" y="25"/>
                    <a:pt x="7" y="55"/>
                    <a:pt x="24" y="74"/>
                  </a:cubicBezTo>
                  <a:cubicBezTo>
                    <a:pt x="37" y="88"/>
                    <a:pt x="56" y="96"/>
                    <a:pt x="79" y="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6"/>
            <p:cNvSpPr/>
            <p:nvPr/>
          </p:nvSpPr>
          <p:spPr bwMode="auto">
            <a:xfrm>
              <a:off x="3038475" y="3370263"/>
              <a:ext cx="200025" cy="161925"/>
            </a:xfrm>
            <a:custGeom>
              <a:avLst/>
              <a:gdLst>
                <a:gd name="T0" fmla="*/ 0 w 47"/>
                <a:gd name="T1" fmla="*/ 0 h 38"/>
                <a:gd name="T2" fmla="*/ 47 w 47"/>
                <a:gd name="T3" fmla="*/ 32 h 38"/>
                <a:gd name="T4" fmla="*/ 0 w 47"/>
                <a:gd name="T5" fmla="*/ 0 h 38"/>
              </a:gdLst>
              <a:ahLst/>
              <a:cxnLst>
                <a:cxn ang="0">
                  <a:pos x="T0" y="T1"/>
                </a:cxn>
                <a:cxn ang="0">
                  <a:pos x="T2" y="T3"/>
                </a:cxn>
                <a:cxn ang="0">
                  <a:pos x="T4" y="T5"/>
                </a:cxn>
              </a:cxnLst>
              <a:rect l="0" t="0" r="r" b="b"/>
              <a:pathLst>
                <a:path w="47" h="38">
                  <a:moveTo>
                    <a:pt x="0" y="0"/>
                  </a:moveTo>
                  <a:cubicBezTo>
                    <a:pt x="0" y="0"/>
                    <a:pt x="19" y="29"/>
                    <a:pt x="47" y="32"/>
                  </a:cubicBezTo>
                  <a:cubicBezTo>
                    <a:pt x="47" y="32"/>
                    <a:pt x="4" y="3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
            <p:cNvSpPr/>
            <p:nvPr/>
          </p:nvSpPr>
          <p:spPr bwMode="auto">
            <a:xfrm>
              <a:off x="3284538" y="3544888"/>
              <a:ext cx="407988" cy="314325"/>
            </a:xfrm>
            <a:custGeom>
              <a:avLst/>
              <a:gdLst>
                <a:gd name="T0" fmla="*/ 1 w 96"/>
                <a:gd name="T1" fmla="*/ 0 h 74"/>
                <a:gd name="T2" fmla="*/ 40 w 96"/>
                <a:gd name="T3" fmla="*/ 65 h 74"/>
                <a:gd name="T4" fmla="*/ 96 w 96"/>
                <a:gd name="T5" fmla="*/ 58 h 74"/>
              </a:gdLst>
              <a:ahLst/>
              <a:cxnLst>
                <a:cxn ang="0">
                  <a:pos x="T0" y="T1"/>
                </a:cxn>
                <a:cxn ang="0">
                  <a:pos x="T2" y="T3"/>
                </a:cxn>
                <a:cxn ang="0">
                  <a:pos x="T4" y="T5"/>
                </a:cxn>
              </a:cxnLst>
              <a:rect l="0" t="0" r="r" b="b"/>
              <a:pathLst>
                <a:path w="96" h="74">
                  <a:moveTo>
                    <a:pt x="1" y="0"/>
                  </a:moveTo>
                  <a:cubicBezTo>
                    <a:pt x="0" y="27"/>
                    <a:pt x="17" y="53"/>
                    <a:pt x="40" y="65"/>
                  </a:cubicBezTo>
                  <a:cubicBezTo>
                    <a:pt x="57" y="74"/>
                    <a:pt x="78" y="74"/>
                    <a:pt x="96" y="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8"/>
            <p:cNvSpPr/>
            <p:nvPr/>
          </p:nvSpPr>
          <p:spPr bwMode="auto">
            <a:xfrm>
              <a:off x="3403600" y="3846513"/>
              <a:ext cx="238125" cy="144463"/>
            </a:xfrm>
            <a:custGeom>
              <a:avLst/>
              <a:gdLst>
                <a:gd name="T0" fmla="*/ 0 w 56"/>
                <a:gd name="T1" fmla="*/ 0 h 34"/>
                <a:gd name="T2" fmla="*/ 56 w 56"/>
                <a:gd name="T3" fmla="*/ 14 h 34"/>
                <a:gd name="T4" fmla="*/ 0 w 56"/>
                <a:gd name="T5" fmla="*/ 0 h 34"/>
              </a:gdLst>
              <a:ahLst/>
              <a:cxnLst>
                <a:cxn ang="0">
                  <a:pos x="T0" y="T1"/>
                </a:cxn>
                <a:cxn ang="0">
                  <a:pos x="T2" y="T3"/>
                </a:cxn>
                <a:cxn ang="0">
                  <a:pos x="T4" y="T5"/>
                </a:cxn>
              </a:cxnLst>
              <a:rect l="0" t="0" r="r" b="b"/>
              <a:pathLst>
                <a:path w="56" h="34">
                  <a:moveTo>
                    <a:pt x="0" y="0"/>
                  </a:moveTo>
                  <a:cubicBezTo>
                    <a:pt x="0" y="0"/>
                    <a:pt x="28" y="21"/>
                    <a:pt x="56" y="14"/>
                  </a:cubicBezTo>
                  <a:cubicBezTo>
                    <a:pt x="56" y="14"/>
                    <a:pt x="17" y="3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9"/>
            <p:cNvSpPr/>
            <p:nvPr/>
          </p:nvSpPr>
          <p:spPr bwMode="auto">
            <a:xfrm>
              <a:off x="3700463" y="3927475"/>
              <a:ext cx="463550" cy="207963"/>
            </a:xfrm>
            <a:custGeom>
              <a:avLst/>
              <a:gdLst>
                <a:gd name="T0" fmla="*/ 0 w 109"/>
                <a:gd name="T1" fmla="*/ 0 h 49"/>
                <a:gd name="T2" fmla="*/ 59 w 109"/>
                <a:gd name="T3" fmla="*/ 47 h 49"/>
                <a:gd name="T4" fmla="*/ 109 w 109"/>
                <a:gd name="T5" fmla="*/ 22 h 49"/>
              </a:gdLst>
              <a:ahLst/>
              <a:cxnLst>
                <a:cxn ang="0">
                  <a:pos x="T0" y="T1"/>
                </a:cxn>
                <a:cxn ang="0">
                  <a:pos x="T2" y="T3"/>
                </a:cxn>
                <a:cxn ang="0">
                  <a:pos x="T4" y="T5"/>
                </a:cxn>
              </a:cxnLst>
              <a:rect l="0" t="0" r="r" b="b"/>
              <a:pathLst>
                <a:path w="109" h="49">
                  <a:moveTo>
                    <a:pt x="0" y="0"/>
                  </a:moveTo>
                  <a:cubicBezTo>
                    <a:pt x="9" y="25"/>
                    <a:pt x="34" y="44"/>
                    <a:pt x="59" y="47"/>
                  </a:cubicBezTo>
                  <a:cubicBezTo>
                    <a:pt x="78" y="49"/>
                    <a:pt x="98" y="43"/>
                    <a:pt x="109"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0"/>
            <p:cNvSpPr/>
            <p:nvPr/>
          </p:nvSpPr>
          <p:spPr bwMode="auto">
            <a:xfrm>
              <a:off x="3913188" y="4143375"/>
              <a:ext cx="242888" cy="136525"/>
            </a:xfrm>
            <a:custGeom>
              <a:avLst/>
              <a:gdLst>
                <a:gd name="T0" fmla="*/ 0 w 57"/>
                <a:gd name="T1" fmla="*/ 6 h 32"/>
                <a:gd name="T2" fmla="*/ 57 w 57"/>
                <a:gd name="T3" fmla="*/ 0 h 32"/>
                <a:gd name="T4" fmla="*/ 0 w 57"/>
                <a:gd name="T5" fmla="*/ 6 h 32"/>
              </a:gdLst>
              <a:ahLst/>
              <a:cxnLst>
                <a:cxn ang="0">
                  <a:pos x="T0" y="T1"/>
                </a:cxn>
                <a:cxn ang="0">
                  <a:pos x="T2" y="T3"/>
                </a:cxn>
                <a:cxn ang="0">
                  <a:pos x="T4" y="T5"/>
                </a:cxn>
              </a:cxnLst>
              <a:rect l="0" t="0" r="r" b="b"/>
              <a:pathLst>
                <a:path w="57" h="32">
                  <a:moveTo>
                    <a:pt x="0" y="6"/>
                  </a:moveTo>
                  <a:cubicBezTo>
                    <a:pt x="0" y="6"/>
                    <a:pt x="33" y="16"/>
                    <a:pt x="57" y="0"/>
                  </a:cubicBezTo>
                  <a:cubicBezTo>
                    <a:pt x="57" y="0"/>
                    <a:pt x="28" y="3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1"/>
            <p:cNvSpPr/>
            <p:nvPr/>
          </p:nvSpPr>
          <p:spPr bwMode="auto">
            <a:xfrm>
              <a:off x="4219575" y="4071938"/>
              <a:ext cx="466725" cy="195263"/>
            </a:xfrm>
            <a:custGeom>
              <a:avLst/>
              <a:gdLst>
                <a:gd name="T0" fmla="*/ 0 w 110"/>
                <a:gd name="T1" fmla="*/ 16 h 46"/>
                <a:gd name="T2" fmla="*/ 71 w 110"/>
                <a:gd name="T3" fmla="*/ 41 h 46"/>
                <a:gd name="T4" fmla="*/ 110 w 110"/>
                <a:gd name="T5" fmla="*/ 0 h 46"/>
              </a:gdLst>
              <a:ahLst/>
              <a:cxnLst>
                <a:cxn ang="0">
                  <a:pos x="T0" y="T1"/>
                </a:cxn>
                <a:cxn ang="0">
                  <a:pos x="T2" y="T3"/>
                </a:cxn>
                <a:cxn ang="0">
                  <a:pos x="T4" y="T5"/>
                </a:cxn>
              </a:cxnLst>
              <a:rect l="0" t="0" r="r" b="b"/>
              <a:pathLst>
                <a:path w="110" h="46">
                  <a:moveTo>
                    <a:pt x="0" y="16"/>
                  </a:moveTo>
                  <a:cubicBezTo>
                    <a:pt x="16" y="37"/>
                    <a:pt x="46" y="46"/>
                    <a:pt x="71" y="41"/>
                  </a:cubicBezTo>
                  <a:cubicBezTo>
                    <a:pt x="90" y="37"/>
                    <a:pt x="106" y="23"/>
                    <a:pt x="1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2"/>
            <p:cNvSpPr/>
            <p:nvPr/>
          </p:nvSpPr>
          <p:spPr bwMode="auto">
            <a:xfrm>
              <a:off x="4498975" y="4191000"/>
              <a:ext cx="222250" cy="169863"/>
            </a:xfrm>
            <a:custGeom>
              <a:avLst/>
              <a:gdLst>
                <a:gd name="T0" fmla="*/ 0 w 52"/>
                <a:gd name="T1" fmla="*/ 25 h 40"/>
                <a:gd name="T2" fmla="*/ 52 w 52"/>
                <a:gd name="T3" fmla="*/ 0 h 40"/>
                <a:gd name="T4" fmla="*/ 0 w 52"/>
                <a:gd name="T5" fmla="*/ 25 h 40"/>
              </a:gdLst>
              <a:ahLst/>
              <a:cxnLst>
                <a:cxn ang="0">
                  <a:pos x="T0" y="T1"/>
                </a:cxn>
                <a:cxn ang="0">
                  <a:pos x="T2" y="T3"/>
                </a:cxn>
                <a:cxn ang="0">
                  <a:pos x="T4" y="T5"/>
                </a:cxn>
              </a:cxnLst>
              <a:rect l="0" t="0" r="r" b="b"/>
              <a:pathLst>
                <a:path w="52" h="40">
                  <a:moveTo>
                    <a:pt x="0" y="25"/>
                  </a:moveTo>
                  <a:cubicBezTo>
                    <a:pt x="0" y="25"/>
                    <a:pt x="35" y="23"/>
                    <a:pt x="52" y="0"/>
                  </a:cubicBezTo>
                  <a:cubicBezTo>
                    <a:pt x="52" y="0"/>
                    <a:pt x="35" y="40"/>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3"/>
            <p:cNvSpPr/>
            <p:nvPr/>
          </p:nvSpPr>
          <p:spPr bwMode="auto">
            <a:xfrm>
              <a:off x="4779963" y="3940175"/>
              <a:ext cx="433388" cy="284163"/>
            </a:xfrm>
            <a:custGeom>
              <a:avLst/>
              <a:gdLst>
                <a:gd name="T0" fmla="*/ 0 w 102"/>
                <a:gd name="T1" fmla="*/ 53 h 67"/>
                <a:gd name="T2" fmla="*/ 75 w 102"/>
                <a:gd name="T3" fmla="*/ 52 h 67"/>
                <a:gd name="T4" fmla="*/ 98 w 102"/>
                <a:gd name="T5" fmla="*/ 0 h 67"/>
              </a:gdLst>
              <a:ahLst/>
              <a:cxnLst>
                <a:cxn ang="0">
                  <a:pos x="T0" y="T1"/>
                </a:cxn>
                <a:cxn ang="0">
                  <a:pos x="T2" y="T3"/>
                </a:cxn>
                <a:cxn ang="0">
                  <a:pos x="T4" y="T5"/>
                </a:cxn>
              </a:cxnLst>
              <a:rect l="0" t="0" r="r" b="b"/>
              <a:pathLst>
                <a:path w="102" h="67">
                  <a:moveTo>
                    <a:pt x="0" y="53"/>
                  </a:moveTo>
                  <a:cubicBezTo>
                    <a:pt x="22" y="67"/>
                    <a:pt x="54" y="66"/>
                    <a:pt x="75" y="52"/>
                  </a:cubicBezTo>
                  <a:cubicBezTo>
                    <a:pt x="92" y="41"/>
                    <a:pt x="102" y="24"/>
                    <a:pt x="9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4"/>
            <p:cNvSpPr/>
            <p:nvPr/>
          </p:nvSpPr>
          <p:spPr bwMode="auto">
            <a:xfrm>
              <a:off x="5094288" y="4041775"/>
              <a:ext cx="174625" cy="187325"/>
            </a:xfrm>
            <a:custGeom>
              <a:avLst/>
              <a:gdLst>
                <a:gd name="T0" fmla="*/ 0 w 41"/>
                <a:gd name="T1" fmla="*/ 41 h 44"/>
                <a:gd name="T2" fmla="*/ 41 w 41"/>
                <a:gd name="T3" fmla="*/ 0 h 44"/>
                <a:gd name="T4" fmla="*/ 0 w 41"/>
                <a:gd name="T5" fmla="*/ 41 h 44"/>
              </a:gdLst>
              <a:ahLst/>
              <a:cxnLst>
                <a:cxn ang="0">
                  <a:pos x="T0" y="T1"/>
                </a:cxn>
                <a:cxn ang="0">
                  <a:pos x="T2" y="T3"/>
                </a:cxn>
                <a:cxn ang="0">
                  <a:pos x="T4" y="T5"/>
                </a:cxn>
              </a:cxnLst>
              <a:rect l="0" t="0" r="r" b="b"/>
              <a:pathLst>
                <a:path w="41" h="44">
                  <a:moveTo>
                    <a:pt x="0" y="41"/>
                  </a:moveTo>
                  <a:cubicBezTo>
                    <a:pt x="0" y="41"/>
                    <a:pt x="32" y="27"/>
                    <a:pt x="41" y="0"/>
                  </a:cubicBezTo>
                  <a:cubicBezTo>
                    <a:pt x="41" y="0"/>
                    <a:pt x="39" y="44"/>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5"/>
            <p:cNvSpPr/>
            <p:nvPr/>
          </p:nvSpPr>
          <p:spPr bwMode="auto">
            <a:xfrm>
              <a:off x="5314950" y="3641725"/>
              <a:ext cx="365125" cy="379413"/>
            </a:xfrm>
            <a:custGeom>
              <a:avLst/>
              <a:gdLst>
                <a:gd name="T0" fmla="*/ 0 w 86"/>
                <a:gd name="T1" fmla="*/ 84 h 89"/>
                <a:gd name="T2" fmla="*/ 70 w 86"/>
                <a:gd name="T3" fmla="*/ 57 h 89"/>
                <a:gd name="T4" fmla="*/ 73 w 86"/>
                <a:gd name="T5" fmla="*/ 0 h 89"/>
              </a:gdLst>
              <a:ahLst/>
              <a:cxnLst>
                <a:cxn ang="0">
                  <a:pos x="T0" y="T1"/>
                </a:cxn>
                <a:cxn ang="0">
                  <a:pos x="T2" y="T3"/>
                </a:cxn>
                <a:cxn ang="0">
                  <a:pos x="T4" y="T5"/>
                </a:cxn>
              </a:cxnLst>
              <a:rect l="0" t="0" r="r" b="b"/>
              <a:pathLst>
                <a:path w="86" h="89">
                  <a:moveTo>
                    <a:pt x="0" y="84"/>
                  </a:moveTo>
                  <a:cubicBezTo>
                    <a:pt x="25" y="89"/>
                    <a:pt x="54" y="77"/>
                    <a:pt x="70" y="57"/>
                  </a:cubicBezTo>
                  <a:cubicBezTo>
                    <a:pt x="82" y="41"/>
                    <a:pt x="86" y="21"/>
                    <a:pt x="7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6"/>
            <p:cNvSpPr/>
            <p:nvPr/>
          </p:nvSpPr>
          <p:spPr bwMode="auto">
            <a:xfrm>
              <a:off x="5629275" y="3714750"/>
              <a:ext cx="157163" cy="225425"/>
            </a:xfrm>
            <a:custGeom>
              <a:avLst/>
              <a:gdLst>
                <a:gd name="T0" fmla="*/ 0 w 37"/>
                <a:gd name="T1" fmla="*/ 53 h 53"/>
                <a:gd name="T2" fmla="*/ 24 w 37"/>
                <a:gd name="T3" fmla="*/ 0 h 53"/>
                <a:gd name="T4" fmla="*/ 0 w 37"/>
                <a:gd name="T5" fmla="*/ 53 h 53"/>
              </a:gdLst>
              <a:ahLst/>
              <a:cxnLst>
                <a:cxn ang="0">
                  <a:pos x="T0" y="T1"/>
                </a:cxn>
                <a:cxn ang="0">
                  <a:pos x="T2" y="T3"/>
                </a:cxn>
                <a:cxn ang="0">
                  <a:pos x="T4" y="T5"/>
                </a:cxn>
              </a:cxnLst>
              <a:rect l="0" t="0" r="r" b="b"/>
              <a:pathLst>
                <a:path w="37" h="53">
                  <a:moveTo>
                    <a:pt x="0" y="53"/>
                  </a:moveTo>
                  <a:cubicBezTo>
                    <a:pt x="0" y="53"/>
                    <a:pt x="25" y="29"/>
                    <a:pt x="24" y="0"/>
                  </a:cubicBezTo>
                  <a:cubicBezTo>
                    <a:pt x="24" y="0"/>
                    <a:pt x="37" y="42"/>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7"/>
            <p:cNvSpPr/>
            <p:nvPr/>
          </p:nvSpPr>
          <p:spPr bwMode="auto">
            <a:xfrm>
              <a:off x="5761038" y="3217863"/>
              <a:ext cx="263525" cy="441325"/>
            </a:xfrm>
            <a:custGeom>
              <a:avLst/>
              <a:gdLst>
                <a:gd name="T0" fmla="*/ 0 w 62"/>
                <a:gd name="T1" fmla="*/ 104 h 104"/>
                <a:gd name="T2" fmla="*/ 56 w 62"/>
                <a:gd name="T3" fmla="*/ 54 h 104"/>
                <a:gd name="T4" fmla="*/ 40 w 62"/>
                <a:gd name="T5" fmla="*/ 0 h 104"/>
              </a:gdLst>
              <a:ahLst/>
              <a:cxnLst>
                <a:cxn ang="0">
                  <a:pos x="T0" y="T1"/>
                </a:cxn>
                <a:cxn ang="0">
                  <a:pos x="T2" y="T3"/>
                </a:cxn>
                <a:cxn ang="0">
                  <a:pos x="T4" y="T5"/>
                </a:cxn>
              </a:cxnLst>
              <a:rect l="0" t="0" r="r" b="b"/>
              <a:pathLst>
                <a:path w="62" h="104">
                  <a:moveTo>
                    <a:pt x="0" y="104"/>
                  </a:moveTo>
                  <a:cubicBezTo>
                    <a:pt x="26" y="100"/>
                    <a:pt x="49" y="79"/>
                    <a:pt x="56" y="54"/>
                  </a:cubicBezTo>
                  <a:cubicBezTo>
                    <a:pt x="62" y="36"/>
                    <a:pt x="59" y="15"/>
                    <a:pt x="4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8"/>
            <p:cNvSpPr/>
            <p:nvPr/>
          </p:nvSpPr>
          <p:spPr bwMode="auto">
            <a:xfrm>
              <a:off x="6034088" y="3251200"/>
              <a:ext cx="131763" cy="242888"/>
            </a:xfrm>
            <a:custGeom>
              <a:avLst/>
              <a:gdLst>
                <a:gd name="T0" fmla="*/ 0 w 31"/>
                <a:gd name="T1" fmla="*/ 57 h 57"/>
                <a:gd name="T2" fmla="*/ 5 w 31"/>
                <a:gd name="T3" fmla="*/ 0 h 57"/>
                <a:gd name="T4" fmla="*/ 0 w 31"/>
                <a:gd name="T5" fmla="*/ 57 h 57"/>
              </a:gdLst>
              <a:ahLst/>
              <a:cxnLst>
                <a:cxn ang="0">
                  <a:pos x="T0" y="T1"/>
                </a:cxn>
                <a:cxn ang="0">
                  <a:pos x="T2" y="T3"/>
                </a:cxn>
                <a:cxn ang="0">
                  <a:pos x="T4" y="T5"/>
                </a:cxn>
              </a:cxnLst>
              <a:rect l="0" t="0" r="r" b="b"/>
              <a:pathLst>
                <a:path w="31" h="57">
                  <a:moveTo>
                    <a:pt x="0" y="57"/>
                  </a:moveTo>
                  <a:cubicBezTo>
                    <a:pt x="0" y="57"/>
                    <a:pt x="16" y="26"/>
                    <a:pt x="5" y="0"/>
                  </a:cubicBezTo>
                  <a:cubicBezTo>
                    <a:pt x="5" y="0"/>
                    <a:pt x="31" y="34"/>
                    <a:pt x="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9"/>
            <p:cNvSpPr/>
            <p:nvPr/>
          </p:nvSpPr>
          <p:spPr bwMode="auto">
            <a:xfrm>
              <a:off x="6062663" y="2711450"/>
              <a:ext cx="157163" cy="471488"/>
            </a:xfrm>
            <a:custGeom>
              <a:avLst/>
              <a:gdLst>
                <a:gd name="T0" fmla="*/ 0 w 37"/>
                <a:gd name="T1" fmla="*/ 111 h 111"/>
                <a:gd name="T2" fmla="*/ 36 w 37"/>
                <a:gd name="T3" fmla="*/ 46 h 111"/>
                <a:gd name="T4" fmla="*/ 2 w 37"/>
                <a:gd name="T5" fmla="*/ 0 h 111"/>
              </a:gdLst>
              <a:ahLst/>
              <a:cxnLst>
                <a:cxn ang="0">
                  <a:pos x="T0" y="T1"/>
                </a:cxn>
                <a:cxn ang="0">
                  <a:pos x="T2" y="T3"/>
                </a:cxn>
                <a:cxn ang="0">
                  <a:pos x="T4" y="T5"/>
                </a:cxn>
              </a:cxnLst>
              <a:rect l="0" t="0" r="r" b="b"/>
              <a:pathLst>
                <a:path w="37" h="111">
                  <a:moveTo>
                    <a:pt x="0" y="111"/>
                  </a:moveTo>
                  <a:cubicBezTo>
                    <a:pt x="23" y="99"/>
                    <a:pt x="37" y="71"/>
                    <a:pt x="36" y="46"/>
                  </a:cubicBezTo>
                  <a:cubicBezTo>
                    <a:pt x="35" y="26"/>
                    <a:pt x="25" y="8"/>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0"/>
            <p:cNvSpPr/>
            <p:nvPr/>
          </p:nvSpPr>
          <p:spPr bwMode="auto">
            <a:xfrm>
              <a:off x="6199188" y="2703513"/>
              <a:ext cx="157163" cy="233363"/>
            </a:xfrm>
            <a:custGeom>
              <a:avLst/>
              <a:gdLst>
                <a:gd name="T0" fmla="*/ 15 w 37"/>
                <a:gd name="T1" fmla="*/ 55 h 55"/>
                <a:gd name="T2" fmla="*/ 0 w 37"/>
                <a:gd name="T3" fmla="*/ 0 h 55"/>
                <a:gd name="T4" fmla="*/ 15 w 37"/>
                <a:gd name="T5" fmla="*/ 55 h 55"/>
              </a:gdLst>
              <a:ahLst/>
              <a:cxnLst>
                <a:cxn ang="0">
                  <a:pos x="T0" y="T1"/>
                </a:cxn>
                <a:cxn ang="0">
                  <a:pos x="T2" y="T3"/>
                </a:cxn>
                <a:cxn ang="0">
                  <a:pos x="T4" y="T5"/>
                </a:cxn>
              </a:cxnLst>
              <a:rect l="0" t="0" r="r" b="b"/>
              <a:pathLst>
                <a:path w="37" h="55">
                  <a:moveTo>
                    <a:pt x="15" y="55"/>
                  </a:moveTo>
                  <a:cubicBezTo>
                    <a:pt x="15" y="55"/>
                    <a:pt x="19" y="20"/>
                    <a:pt x="0" y="0"/>
                  </a:cubicBezTo>
                  <a:cubicBezTo>
                    <a:pt x="0" y="0"/>
                    <a:pt x="37" y="23"/>
                    <a:pt x="15"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1"/>
            <p:cNvSpPr/>
            <p:nvPr/>
          </p:nvSpPr>
          <p:spPr bwMode="auto">
            <a:xfrm>
              <a:off x="6034088" y="2189163"/>
              <a:ext cx="241300" cy="450850"/>
            </a:xfrm>
            <a:custGeom>
              <a:avLst/>
              <a:gdLst>
                <a:gd name="T0" fmla="*/ 35 w 57"/>
                <a:gd name="T1" fmla="*/ 106 h 106"/>
                <a:gd name="T2" fmla="*/ 47 w 57"/>
                <a:gd name="T3" fmla="*/ 32 h 106"/>
                <a:gd name="T4" fmla="*/ 0 w 57"/>
                <a:gd name="T5" fmla="*/ 0 h 106"/>
              </a:gdLst>
              <a:ahLst/>
              <a:cxnLst>
                <a:cxn ang="0">
                  <a:pos x="T0" y="T1"/>
                </a:cxn>
                <a:cxn ang="0">
                  <a:pos x="T2" y="T3"/>
                </a:cxn>
                <a:cxn ang="0">
                  <a:pos x="T4" y="T5"/>
                </a:cxn>
              </a:cxnLst>
              <a:rect l="0" t="0" r="r" b="b"/>
              <a:pathLst>
                <a:path w="57" h="106">
                  <a:moveTo>
                    <a:pt x="35" y="106"/>
                  </a:moveTo>
                  <a:cubicBezTo>
                    <a:pt x="53" y="86"/>
                    <a:pt x="57" y="55"/>
                    <a:pt x="47" y="32"/>
                  </a:cubicBezTo>
                  <a:cubicBezTo>
                    <a:pt x="40" y="13"/>
                    <a:pt x="24"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2"/>
            <p:cNvSpPr/>
            <p:nvPr/>
          </p:nvSpPr>
          <p:spPr bwMode="auto">
            <a:xfrm>
              <a:off x="6148388" y="2138363"/>
              <a:ext cx="177800" cy="200025"/>
            </a:xfrm>
            <a:custGeom>
              <a:avLst/>
              <a:gdLst>
                <a:gd name="T0" fmla="*/ 33 w 42"/>
                <a:gd name="T1" fmla="*/ 47 h 47"/>
                <a:gd name="T2" fmla="*/ 0 w 42"/>
                <a:gd name="T3" fmla="*/ 0 h 47"/>
                <a:gd name="T4" fmla="*/ 33 w 42"/>
                <a:gd name="T5" fmla="*/ 47 h 47"/>
              </a:gdLst>
              <a:ahLst/>
              <a:cxnLst>
                <a:cxn ang="0">
                  <a:pos x="T0" y="T1"/>
                </a:cxn>
                <a:cxn ang="0">
                  <a:pos x="T2" y="T3"/>
                </a:cxn>
                <a:cxn ang="0">
                  <a:pos x="T4" y="T5"/>
                </a:cxn>
              </a:cxnLst>
              <a:rect l="0" t="0" r="r" b="b"/>
              <a:pathLst>
                <a:path w="42" h="47">
                  <a:moveTo>
                    <a:pt x="33" y="47"/>
                  </a:moveTo>
                  <a:cubicBezTo>
                    <a:pt x="33" y="47"/>
                    <a:pt x="25" y="13"/>
                    <a:pt x="0" y="0"/>
                  </a:cubicBezTo>
                  <a:cubicBezTo>
                    <a:pt x="0" y="0"/>
                    <a:pt x="42" y="9"/>
                    <a:pt x="3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3"/>
            <p:cNvSpPr/>
            <p:nvPr/>
          </p:nvSpPr>
          <p:spPr bwMode="auto">
            <a:xfrm>
              <a:off x="5816600" y="1674813"/>
              <a:ext cx="336550" cy="407988"/>
            </a:xfrm>
            <a:custGeom>
              <a:avLst/>
              <a:gdLst>
                <a:gd name="T0" fmla="*/ 69 w 79"/>
                <a:gd name="T1" fmla="*/ 96 h 96"/>
                <a:gd name="T2" fmla="*/ 55 w 79"/>
                <a:gd name="T3" fmla="*/ 22 h 96"/>
                <a:gd name="T4" fmla="*/ 0 w 79"/>
                <a:gd name="T5" fmla="*/ 9 h 96"/>
              </a:gdLst>
              <a:ahLst/>
              <a:cxnLst>
                <a:cxn ang="0">
                  <a:pos x="T0" y="T1"/>
                </a:cxn>
                <a:cxn ang="0">
                  <a:pos x="T2" y="T3"/>
                </a:cxn>
                <a:cxn ang="0">
                  <a:pos x="T4" y="T5"/>
                </a:cxn>
              </a:cxnLst>
              <a:rect l="0" t="0" r="r" b="b"/>
              <a:pathLst>
                <a:path w="79" h="96">
                  <a:moveTo>
                    <a:pt x="69" y="96"/>
                  </a:moveTo>
                  <a:cubicBezTo>
                    <a:pt x="79" y="72"/>
                    <a:pt x="72" y="41"/>
                    <a:pt x="55" y="22"/>
                  </a:cubicBezTo>
                  <a:cubicBezTo>
                    <a:pt x="42" y="8"/>
                    <a:pt x="22" y="0"/>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4"/>
            <p:cNvSpPr/>
            <p:nvPr/>
          </p:nvSpPr>
          <p:spPr bwMode="auto">
            <a:xfrm>
              <a:off x="5905500" y="1598613"/>
              <a:ext cx="200025" cy="165100"/>
            </a:xfrm>
            <a:custGeom>
              <a:avLst/>
              <a:gdLst>
                <a:gd name="T0" fmla="*/ 47 w 47"/>
                <a:gd name="T1" fmla="*/ 39 h 39"/>
                <a:gd name="T2" fmla="*/ 0 w 47"/>
                <a:gd name="T3" fmla="*/ 6 h 39"/>
                <a:gd name="T4" fmla="*/ 47 w 47"/>
                <a:gd name="T5" fmla="*/ 39 h 39"/>
              </a:gdLst>
              <a:ahLst/>
              <a:cxnLst>
                <a:cxn ang="0">
                  <a:pos x="T0" y="T1"/>
                </a:cxn>
                <a:cxn ang="0">
                  <a:pos x="T2" y="T3"/>
                </a:cxn>
                <a:cxn ang="0">
                  <a:pos x="T4" y="T5"/>
                </a:cxn>
              </a:cxnLst>
              <a:rect l="0" t="0" r="r" b="b"/>
              <a:pathLst>
                <a:path w="47" h="39">
                  <a:moveTo>
                    <a:pt x="47" y="39"/>
                  </a:moveTo>
                  <a:cubicBezTo>
                    <a:pt x="47" y="39"/>
                    <a:pt x="28" y="9"/>
                    <a:pt x="0" y="6"/>
                  </a:cubicBezTo>
                  <a:cubicBezTo>
                    <a:pt x="0" y="6"/>
                    <a:pt x="43" y="0"/>
                    <a:pt x="4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
            <p:cNvSpPr/>
            <p:nvPr/>
          </p:nvSpPr>
          <p:spPr bwMode="auto">
            <a:xfrm>
              <a:off x="5451475" y="1271588"/>
              <a:ext cx="403225" cy="314325"/>
            </a:xfrm>
            <a:custGeom>
              <a:avLst/>
              <a:gdLst>
                <a:gd name="T0" fmla="*/ 95 w 95"/>
                <a:gd name="T1" fmla="*/ 74 h 74"/>
                <a:gd name="T2" fmla="*/ 56 w 95"/>
                <a:gd name="T3" fmla="*/ 9 h 74"/>
                <a:gd name="T4" fmla="*/ 0 w 95"/>
                <a:gd name="T5" fmla="*/ 16 h 74"/>
              </a:gdLst>
              <a:ahLst/>
              <a:cxnLst>
                <a:cxn ang="0">
                  <a:pos x="T0" y="T1"/>
                </a:cxn>
                <a:cxn ang="0">
                  <a:pos x="T2" y="T3"/>
                </a:cxn>
                <a:cxn ang="0">
                  <a:pos x="T4" y="T5"/>
                </a:cxn>
              </a:cxnLst>
              <a:rect l="0" t="0" r="r" b="b"/>
              <a:pathLst>
                <a:path w="95" h="74">
                  <a:moveTo>
                    <a:pt x="95" y="74"/>
                  </a:moveTo>
                  <a:cubicBezTo>
                    <a:pt x="95" y="48"/>
                    <a:pt x="78" y="21"/>
                    <a:pt x="56" y="9"/>
                  </a:cubicBezTo>
                  <a:cubicBezTo>
                    <a:pt x="39" y="0"/>
                    <a:pt x="18" y="0"/>
                    <a:pt x="0"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6"/>
            <p:cNvSpPr/>
            <p:nvPr/>
          </p:nvSpPr>
          <p:spPr bwMode="auto">
            <a:xfrm>
              <a:off x="5502275" y="1139825"/>
              <a:ext cx="238125" cy="149225"/>
            </a:xfrm>
            <a:custGeom>
              <a:avLst/>
              <a:gdLst>
                <a:gd name="T0" fmla="*/ 56 w 56"/>
                <a:gd name="T1" fmla="*/ 35 h 35"/>
                <a:gd name="T2" fmla="*/ 0 w 56"/>
                <a:gd name="T3" fmla="*/ 20 h 35"/>
                <a:gd name="T4" fmla="*/ 56 w 56"/>
                <a:gd name="T5" fmla="*/ 35 h 35"/>
              </a:gdLst>
              <a:ahLst/>
              <a:cxnLst>
                <a:cxn ang="0">
                  <a:pos x="T0" y="T1"/>
                </a:cxn>
                <a:cxn ang="0">
                  <a:pos x="T2" y="T3"/>
                </a:cxn>
                <a:cxn ang="0">
                  <a:pos x="T4" y="T5"/>
                </a:cxn>
              </a:cxnLst>
              <a:rect l="0" t="0" r="r" b="b"/>
              <a:pathLst>
                <a:path w="56" h="35">
                  <a:moveTo>
                    <a:pt x="56" y="35"/>
                  </a:moveTo>
                  <a:cubicBezTo>
                    <a:pt x="56" y="35"/>
                    <a:pt x="28" y="14"/>
                    <a:pt x="0" y="20"/>
                  </a:cubicBezTo>
                  <a:cubicBezTo>
                    <a:pt x="0" y="20"/>
                    <a:pt x="39" y="0"/>
                    <a:pt x="5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7"/>
            <p:cNvSpPr/>
            <p:nvPr/>
          </p:nvSpPr>
          <p:spPr bwMode="auto">
            <a:xfrm>
              <a:off x="4975225" y="995363"/>
              <a:ext cx="463550" cy="212725"/>
            </a:xfrm>
            <a:custGeom>
              <a:avLst/>
              <a:gdLst>
                <a:gd name="T0" fmla="*/ 109 w 109"/>
                <a:gd name="T1" fmla="*/ 50 h 50"/>
                <a:gd name="T2" fmla="*/ 51 w 109"/>
                <a:gd name="T3" fmla="*/ 2 h 50"/>
                <a:gd name="T4" fmla="*/ 0 w 109"/>
                <a:gd name="T5" fmla="*/ 28 h 50"/>
              </a:gdLst>
              <a:ahLst/>
              <a:cxnLst>
                <a:cxn ang="0">
                  <a:pos x="T0" y="T1"/>
                </a:cxn>
                <a:cxn ang="0">
                  <a:pos x="T2" y="T3"/>
                </a:cxn>
                <a:cxn ang="0">
                  <a:pos x="T4" y="T5"/>
                </a:cxn>
              </a:cxnLst>
              <a:rect l="0" t="0" r="r" b="b"/>
              <a:pathLst>
                <a:path w="109" h="50">
                  <a:moveTo>
                    <a:pt x="109" y="50"/>
                  </a:moveTo>
                  <a:cubicBezTo>
                    <a:pt x="101" y="25"/>
                    <a:pt x="76" y="6"/>
                    <a:pt x="51" y="2"/>
                  </a:cubicBezTo>
                  <a:cubicBezTo>
                    <a:pt x="32" y="0"/>
                    <a:pt x="12" y="7"/>
                    <a:pt x="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8"/>
            <p:cNvSpPr/>
            <p:nvPr/>
          </p:nvSpPr>
          <p:spPr bwMode="auto">
            <a:xfrm>
              <a:off x="4987925" y="850900"/>
              <a:ext cx="242888" cy="136525"/>
            </a:xfrm>
            <a:custGeom>
              <a:avLst/>
              <a:gdLst>
                <a:gd name="T0" fmla="*/ 57 w 57"/>
                <a:gd name="T1" fmla="*/ 27 h 32"/>
                <a:gd name="T2" fmla="*/ 0 w 57"/>
                <a:gd name="T3" fmla="*/ 32 h 32"/>
                <a:gd name="T4" fmla="*/ 57 w 57"/>
                <a:gd name="T5" fmla="*/ 27 h 32"/>
              </a:gdLst>
              <a:ahLst/>
              <a:cxnLst>
                <a:cxn ang="0">
                  <a:pos x="T0" y="T1"/>
                </a:cxn>
                <a:cxn ang="0">
                  <a:pos x="T2" y="T3"/>
                </a:cxn>
                <a:cxn ang="0">
                  <a:pos x="T4" y="T5"/>
                </a:cxn>
              </a:cxnLst>
              <a:rect l="0" t="0" r="r" b="b"/>
              <a:pathLst>
                <a:path w="57" h="32">
                  <a:moveTo>
                    <a:pt x="57" y="27"/>
                  </a:moveTo>
                  <a:cubicBezTo>
                    <a:pt x="57" y="27"/>
                    <a:pt x="24" y="17"/>
                    <a:pt x="0" y="32"/>
                  </a:cubicBezTo>
                  <a:cubicBezTo>
                    <a:pt x="0" y="32"/>
                    <a:pt x="29" y="0"/>
                    <a:pt x="5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9"/>
            <p:cNvSpPr/>
            <p:nvPr/>
          </p:nvSpPr>
          <p:spPr bwMode="auto">
            <a:xfrm>
              <a:off x="4457700" y="863600"/>
              <a:ext cx="466725" cy="200025"/>
            </a:xfrm>
            <a:custGeom>
              <a:avLst/>
              <a:gdLst>
                <a:gd name="T0" fmla="*/ 110 w 110"/>
                <a:gd name="T1" fmla="*/ 30 h 47"/>
                <a:gd name="T2" fmla="*/ 39 w 110"/>
                <a:gd name="T3" fmla="*/ 5 h 47"/>
                <a:gd name="T4" fmla="*/ 0 w 110"/>
                <a:gd name="T5" fmla="*/ 47 h 47"/>
              </a:gdLst>
              <a:ahLst/>
              <a:cxnLst>
                <a:cxn ang="0">
                  <a:pos x="T0" y="T1"/>
                </a:cxn>
                <a:cxn ang="0">
                  <a:pos x="T2" y="T3"/>
                </a:cxn>
                <a:cxn ang="0">
                  <a:pos x="T4" y="T5"/>
                </a:cxn>
              </a:cxnLst>
              <a:rect l="0" t="0" r="r" b="b"/>
              <a:pathLst>
                <a:path w="110" h="47">
                  <a:moveTo>
                    <a:pt x="110" y="30"/>
                  </a:moveTo>
                  <a:cubicBezTo>
                    <a:pt x="93" y="9"/>
                    <a:pt x="63" y="0"/>
                    <a:pt x="39" y="5"/>
                  </a:cubicBezTo>
                  <a:cubicBezTo>
                    <a:pt x="20" y="10"/>
                    <a:pt x="4" y="23"/>
                    <a:pt x="0"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0"/>
            <p:cNvSpPr/>
            <p:nvPr/>
          </p:nvSpPr>
          <p:spPr bwMode="auto">
            <a:xfrm>
              <a:off x="4422775" y="769938"/>
              <a:ext cx="220663" cy="169863"/>
            </a:xfrm>
            <a:custGeom>
              <a:avLst/>
              <a:gdLst>
                <a:gd name="T0" fmla="*/ 52 w 52"/>
                <a:gd name="T1" fmla="*/ 15 h 40"/>
                <a:gd name="T2" fmla="*/ 0 w 52"/>
                <a:gd name="T3" fmla="*/ 40 h 40"/>
                <a:gd name="T4" fmla="*/ 52 w 52"/>
                <a:gd name="T5" fmla="*/ 15 h 40"/>
              </a:gdLst>
              <a:ahLst/>
              <a:cxnLst>
                <a:cxn ang="0">
                  <a:pos x="T0" y="T1"/>
                </a:cxn>
                <a:cxn ang="0">
                  <a:pos x="T2" y="T3"/>
                </a:cxn>
                <a:cxn ang="0">
                  <a:pos x="T4" y="T5"/>
                </a:cxn>
              </a:cxnLst>
              <a:rect l="0" t="0" r="r" b="b"/>
              <a:pathLst>
                <a:path w="52" h="40">
                  <a:moveTo>
                    <a:pt x="52" y="15"/>
                  </a:moveTo>
                  <a:cubicBezTo>
                    <a:pt x="52" y="15"/>
                    <a:pt x="17" y="17"/>
                    <a:pt x="0" y="40"/>
                  </a:cubicBezTo>
                  <a:cubicBezTo>
                    <a:pt x="0" y="40"/>
                    <a:pt x="16" y="0"/>
                    <a:pt x="5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1"/>
            <p:cNvSpPr>
              <a:spLocks noEditPoints="1"/>
            </p:cNvSpPr>
            <p:nvPr/>
          </p:nvSpPr>
          <p:spPr bwMode="auto">
            <a:xfrm>
              <a:off x="3132138" y="1122363"/>
              <a:ext cx="2879725" cy="2884488"/>
            </a:xfrm>
            <a:custGeom>
              <a:avLst/>
              <a:gdLst>
                <a:gd name="T0" fmla="*/ 339 w 678"/>
                <a:gd name="T1" fmla="*/ 679 h 679"/>
                <a:gd name="T2" fmla="*/ 0 w 678"/>
                <a:gd name="T3" fmla="*/ 340 h 679"/>
                <a:gd name="T4" fmla="*/ 339 w 678"/>
                <a:gd name="T5" fmla="*/ 0 h 679"/>
                <a:gd name="T6" fmla="*/ 678 w 678"/>
                <a:gd name="T7" fmla="*/ 340 h 679"/>
                <a:gd name="T8" fmla="*/ 339 w 678"/>
                <a:gd name="T9" fmla="*/ 679 h 679"/>
                <a:gd name="T10" fmla="*/ 339 w 678"/>
                <a:gd name="T11" fmla="*/ 5 h 679"/>
                <a:gd name="T12" fmla="*/ 4 w 678"/>
                <a:gd name="T13" fmla="*/ 340 h 679"/>
                <a:gd name="T14" fmla="*/ 339 w 678"/>
                <a:gd name="T15" fmla="*/ 675 h 679"/>
                <a:gd name="T16" fmla="*/ 674 w 678"/>
                <a:gd name="T17" fmla="*/ 340 h 679"/>
                <a:gd name="T18" fmla="*/ 339 w 678"/>
                <a:gd name="T19" fmla="*/ 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8" h="679">
                  <a:moveTo>
                    <a:pt x="339" y="679"/>
                  </a:moveTo>
                  <a:cubicBezTo>
                    <a:pt x="152" y="679"/>
                    <a:pt x="0" y="527"/>
                    <a:pt x="0" y="340"/>
                  </a:cubicBezTo>
                  <a:cubicBezTo>
                    <a:pt x="0" y="153"/>
                    <a:pt x="152" y="0"/>
                    <a:pt x="339" y="0"/>
                  </a:cubicBezTo>
                  <a:cubicBezTo>
                    <a:pt x="526" y="0"/>
                    <a:pt x="678" y="153"/>
                    <a:pt x="678" y="340"/>
                  </a:cubicBezTo>
                  <a:cubicBezTo>
                    <a:pt x="678" y="527"/>
                    <a:pt x="526" y="679"/>
                    <a:pt x="339" y="679"/>
                  </a:cubicBezTo>
                  <a:close/>
                  <a:moveTo>
                    <a:pt x="339" y="5"/>
                  </a:moveTo>
                  <a:cubicBezTo>
                    <a:pt x="154" y="5"/>
                    <a:pt x="4" y="155"/>
                    <a:pt x="4" y="340"/>
                  </a:cubicBezTo>
                  <a:cubicBezTo>
                    <a:pt x="4" y="524"/>
                    <a:pt x="154" y="675"/>
                    <a:pt x="339" y="675"/>
                  </a:cubicBezTo>
                  <a:cubicBezTo>
                    <a:pt x="524" y="675"/>
                    <a:pt x="674" y="524"/>
                    <a:pt x="674" y="340"/>
                  </a:cubicBezTo>
                  <a:cubicBezTo>
                    <a:pt x="674" y="155"/>
                    <a:pt x="524" y="5"/>
                    <a:pt x="33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4" name="文本框 12"/>
          <p:cNvSpPr txBox="1"/>
          <p:nvPr/>
        </p:nvSpPr>
        <p:spPr>
          <a:xfrm>
            <a:off x="3914142" y="2692628"/>
            <a:ext cx="1359706" cy="69615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spcBef>
                <a:spcPts val="600"/>
              </a:spcBef>
              <a:spcAft>
                <a:spcPts val="600"/>
              </a:spcAft>
            </a:pPr>
            <a:r>
              <a:rPr lang="zh-CN" altLang="en-US" sz="1600"/>
              <a:t>请在这里添加内容描述</a:t>
            </a:r>
            <a:endParaRPr lang="en-US" altLang="zh-CN" sz="1600"/>
          </a:p>
        </p:txBody>
      </p:sp>
      <p:grpSp>
        <p:nvGrpSpPr>
          <p:cNvPr id="86" name="组合 85"/>
          <p:cNvGrpSpPr/>
          <p:nvPr/>
        </p:nvGrpSpPr>
        <p:grpSpPr>
          <a:xfrm>
            <a:off x="6320790" y="1634682"/>
            <a:ext cx="2219779" cy="2233603"/>
            <a:chOff x="2787650" y="769938"/>
            <a:chExt cx="3568701" cy="3590925"/>
          </a:xfrm>
          <a:solidFill>
            <a:schemeClr val="accent1"/>
          </a:solidFill>
        </p:grpSpPr>
        <p:sp>
          <p:nvSpPr>
            <p:cNvPr id="87" name="Freeform 5"/>
            <p:cNvSpPr/>
            <p:nvPr/>
          </p:nvSpPr>
          <p:spPr bwMode="auto">
            <a:xfrm>
              <a:off x="3930650" y="906463"/>
              <a:ext cx="433388" cy="284163"/>
            </a:xfrm>
            <a:custGeom>
              <a:avLst/>
              <a:gdLst>
                <a:gd name="T0" fmla="*/ 102 w 102"/>
                <a:gd name="T1" fmla="*/ 14 h 67"/>
                <a:gd name="T2" fmla="*/ 27 w 102"/>
                <a:gd name="T3" fmla="*/ 15 h 67"/>
                <a:gd name="T4" fmla="*/ 4 w 102"/>
                <a:gd name="T5" fmla="*/ 67 h 67"/>
              </a:gdLst>
              <a:ahLst/>
              <a:cxnLst>
                <a:cxn ang="0">
                  <a:pos x="T0" y="T1"/>
                </a:cxn>
                <a:cxn ang="0">
                  <a:pos x="T2" y="T3"/>
                </a:cxn>
                <a:cxn ang="0">
                  <a:pos x="T4" y="T5"/>
                </a:cxn>
              </a:cxnLst>
              <a:rect l="0" t="0" r="r" b="b"/>
              <a:pathLst>
                <a:path w="102" h="67">
                  <a:moveTo>
                    <a:pt x="102" y="14"/>
                  </a:moveTo>
                  <a:cubicBezTo>
                    <a:pt x="80" y="0"/>
                    <a:pt x="48" y="2"/>
                    <a:pt x="27" y="15"/>
                  </a:cubicBezTo>
                  <a:cubicBezTo>
                    <a:pt x="10" y="26"/>
                    <a:pt x="0" y="44"/>
                    <a:pt x="4" y="6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
            <p:cNvSpPr/>
            <p:nvPr/>
          </p:nvSpPr>
          <p:spPr bwMode="auto">
            <a:xfrm>
              <a:off x="3875088" y="906463"/>
              <a:ext cx="174625" cy="182563"/>
            </a:xfrm>
            <a:custGeom>
              <a:avLst/>
              <a:gdLst>
                <a:gd name="T0" fmla="*/ 41 w 41"/>
                <a:gd name="T1" fmla="*/ 2 h 43"/>
                <a:gd name="T2" fmla="*/ 0 w 41"/>
                <a:gd name="T3" fmla="*/ 43 h 43"/>
                <a:gd name="T4" fmla="*/ 41 w 41"/>
                <a:gd name="T5" fmla="*/ 2 h 43"/>
              </a:gdLst>
              <a:ahLst/>
              <a:cxnLst>
                <a:cxn ang="0">
                  <a:pos x="T0" y="T1"/>
                </a:cxn>
                <a:cxn ang="0">
                  <a:pos x="T2" y="T3"/>
                </a:cxn>
                <a:cxn ang="0">
                  <a:pos x="T4" y="T5"/>
                </a:cxn>
              </a:cxnLst>
              <a:rect l="0" t="0" r="r" b="b"/>
              <a:pathLst>
                <a:path w="41" h="43">
                  <a:moveTo>
                    <a:pt x="41" y="2"/>
                  </a:moveTo>
                  <a:cubicBezTo>
                    <a:pt x="41" y="2"/>
                    <a:pt x="8" y="16"/>
                    <a:pt x="0" y="43"/>
                  </a:cubicBezTo>
                  <a:cubicBezTo>
                    <a:pt x="0" y="43"/>
                    <a:pt x="2" y="0"/>
                    <a:pt x="4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7"/>
            <p:cNvSpPr/>
            <p:nvPr/>
          </p:nvSpPr>
          <p:spPr bwMode="auto">
            <a:xfrm>
              <a:off x="3462338" y="1109663"/>
              <a:ext cx="366713" cy="377825"/>
            </a:xfrm>
            <a:custGeom>
              <a:avLst/>
              <a:gdLst>
                <a:gd name="T0" fmla="*/ 86 w 86"/>
                <a:gd name="T1" fmla="*/ 5 h 89"/>
                <a:gd name="T2" fmla="*/ 16 w 86"/>
                <a:gd name="T3" fmla="*/ 32 h 89"/>
                <a:gd name="T4" fmla="*/ 12 w 86"/>
                <a:gd name="T5" fmla="*/ 89 h 89"/>
              </a:gdLst>
              <a:ahLst/>
              <a:cxnLst>
                <a:cxn ang="0">
                  <a:pos x="T0" y="T1"/>
                </a:cxn>
                <a:cxn ang="0">
                  <a:pos x="T2" y="T3"/>
                </a:cxn>
                <a:cxn ang="0">
                  <a:pos x="T4" y="T5"/>
                </a:cxn>
              </a:cxnLst>
              <a:rect l="0" t="0" r="r" b="b"/>
              <a:pathLst>
                <a:path w="86" h="89">
                  <a:moveTo>
                    <a:pt x="86" y="5"/>
                  </a:moveTo>
                  <a:cubicBezTo>
                    <a:pt x="60" y="0"/>
                    <a:pt x="31" y="12"/>
                    <a:pt x="16" y="32"/>
                  </a:cubicBezTo>
                  <a:cubicBezTo>
                    <a:pt x="4" y="48"/>
                    <a:pt x="0" y="68"/>
                    <a:pt x="12" y="8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
            <p:cNvSpPr/>
            <p:nvPr/>
          </p:nvSpPr>
          <p:spPr bwMode="auto">
            <a:xfrm>
              <a:off x="3355975" y="1195388"/>
              <a:ext cx="158750" cy="220663"/>
            </a:xfrm>
            <a:custGeom>
              <a:avLst/>
              <a:gdLst>
                <a:gd name="T0" fmla="*/ 37 w 37"/>
                <a:gd name="T1" fmla="*/ 0 h 52"/>
                <a:gd name="T2" fmla="*/ 13 w 37"/>
                <a:gd name="T3" fmla="*/ 52 h 52"/>
                <a:gd name="T4" fmla="*/ 37 w 37"/>
                <a:gd name="T5" fmla="*/ 0 h 52"/>
              </a:gdLst>
              <a:ahLst/>
              <a:cxnLst>
                <a:cxn ang="0">
                  <a:pos x="T0" y="T1"/>
                </a:cxn>
                <a:cxn ang="0">
                  <a:pos x="T2" y="T3"/>
                </a:cxn>
                <a:cxn ang="0">
                  <a:pos x="T4" y="T5"/>
                </a:cxn>
              </a:cxnLst>
              <a:rect l="0" t="0" r="r" b="b"/>
              <a:pathLst>
                <a:path w="37" h="52">
                  <a:moveTo>
                    <a:pt x="37" y="0"/>
                  </a:moveTo>
                  <a:cubicBezTo>
                    <a:pt x="37" y="0"/>
                    <a:pt x="12" y="24"/>
                    <a:pt x="13" y="52"/>
                  </a:cubicBezTo>
                  <a:cubicBezTo>
                    <a:pt x="13" y="52"/>
                    <a:pt x="0" y="11"/>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
            <p:cNvSpPr/>
            <p:nvPr/>
          </p:nvSpPr>
          <p:spPr bwMode="auto">
            <a:xfrm>
              <a:off x="3119438" y="1474788"/>
              <a:ext cx="263525" cy="438150"/>
            </a:xfrm>
            <a:custGeom>
              <a:avLst/>
              <a:gdLst>
                <a:gd name="T0" fmla="*/ 62 w 62"/>
                <a:gd name="T1" fmla="*/ 0 h 103"/>
                <a:gd name="T2" fmla="*/ 6 w 62"/>
                <a:gd name="T3" fmla="*/ 49 h 103"/>
                <a:gd name="T4" fmla="*/ 22 w 62"/>
                <a:gd name="T5" fmla="*/ 103 h 103"/>
              </a:gdLst>
              <a:ahLst/>
              <a:cxnLst>
                <a:cxn ang="0">
                  <a:pos x="T0" y="T1"/>
                </a:cxn>
                <a:cxn ang="0">
                  <a:pos x="T2" y="T3"/>
                </a:cxn>
                <a:cxn ang="0">
                  <a:pos x="T4" y="T5"/>
                </a:cxn>
              </a:cxnLst>
              <a:rect l="0" t="0" r="r" b="b"/>
              <a:pathLst>
                <a:path w="62" h="103">
                  <a:moveTo>
                    <a:pt x="62" y="0"/>
                  </a:moveTo>
                  <a:cubicBezTo>
                    <a:pt x="36" y="3"/>
                    <a:pt x="13" y="25"/>
                    <a:pt x="6" y="49"/>
                  </a:cubicBezTo>
                  <a:cubicBezTo>
                    <a:pt x="0" y="68"/>
                    <a:pt x="3" y="88"/>
                    <a:pt x="22" y="10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0"/>
            <p:cNvSpPr/>
            <p:nvPr/>
          </p:nvSpPr>
          <p:spPr bwMode="auto">
            <a:xfrm>
              <a:off x="2978150" y="1636713"/>
              <a:ext cx="131763" cy="242888"/>
            </a:xfrm>
            <a:custGeom>
              <a:avLst/>
              <a:gdLst>
                <a:gd name="T0" fmla="*/ 31 w 31"/>
                <a:gd name="T1" fmla="*/ 0 h 57"/>
                <a:gd name="T2" fmla="*/ 26 w 31"/>
                <a:gd name="T3" fmla="*/ 57 h 57"/>
                <a:gd name="T4" fmla="*/ 31 w 31"/>
                <a:gd name="T5" fmla="*/ 0 h 57"/>
              </a:gdLst>
              <a:ahLst/>
              <a:cxnLst>
                <a:cxn ang="0">
                  <a:pos x="T0" y="T1"/>
                </a:cxn>
                <a:cxn ang="0">
                  <a:pos x="T2" y="T3"/>
                </a:cxn>
                <a:cxn ang="0">
                  <a:pos x="T4" y="T5"/>
                </a:cxn>
              </a:cxnLst>
              <a:rect l="0" t="0" r="r" b="b"/>
              <a:pathLst>
                <a:path w="31" h="57">
                  <a:moveTo>
                    <a:pt x="31" y="0"/>
                  </a:moveTo>
                  <a:cubicBezTo>
                    <a:pt x="31" y="0"/>
                    <a:pt x="15" y="31"/>
                    <a:pt x="26" y="57"/>
                  </a:cubicBezTo>
                  <a:cubicBezTo>
                    <a:pt x="26" y="57"/>
                    <a:pt x="0" y="23"/>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1"/>
            <p:cNvSpPr/>
            <p:nvPr/>
          </p:nvSpPr>
          <p:spPr bwMode="auto">
            <a:xfrm>
              <a:off x="2922588" y="1947863"/>
              <a:ext cx="158750" cy="471488"/>
            </a:xfrm>
            <a:custGeom>
              <a:avLst/>
              <a:gdLst>
                <a:gd name="T0" fmla="*/ 37 w 37"/>
                <a:gd name="T1" fmla="*/ 0 h 111"/>
                <a:gd name="T2" fmla="*/ 1 w 37"/>
                <a:gd name="T3" fmla="*/ 65 h 111"/>
                <a:gd name="T4" fmla="*/ 35 w 37"/>
                <a:gd name="T5" fmla="*/ 111 h 111"/>
              </a:gdLst>
              <a:ahLst/>
              <a:cxnLst>
                <a:cxn ang="0">
                  <a:pos x="T0" y="T1"/>
                </a:cxn>
                <a:cxn ang="0">
                  <a:pos x="T2" y="T3"/>
                </a:cxn>
                <a:cxn ang="0">
                  <a:pos x="T4" y="T5"/>
                </a:cxn>
              </a:cxnLst>
              <a:rect l="0" t="0" r="r" b="b"/>
              <a:pathLst>
                <a:path w="37" h="111">
                  <a:moveTo>
                    <a:pt x="37" y="0"/>
                  </a:moveTo>
                  <a:cubicBezTo>
                    <a:pt x="14" y="12"/>
                    <a:pt x="0" y="40"/>
                    <a:pt x="1" y="65"/>
                  </a:cubicBezTo>
                  <a:cubicBezTo>
                    <a:pt x="2" y="85"/>
                    <a:pt x="12" y="103"/>
                    <a:pt x="35" y="1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2"/>
            <p:cNvSpPr/>
            <p:nvPr/>
          </p:nvSpPr>
          <p:spPr bwMode="auto">
            <a:xfrm>
              <a:off x="2787650" y="2193925"/>
              <a:ext cx="157163" cy="238125"/>
            </a:xfrm>
            <a:custGeom>
              <a:avLst/>
              <a:gdLst>
                <a:gd name="T0" fmla="*/ 22 w 37"/>
                <a:gd name="T1" fmla="*/ 0 h 56"/>
                <a:gd name="T2" fmla="*/ 37 w 37"/>
                <a:gd name="T3" fmla="*/ 56 h 56"/>
                <a:gd name="T4" fmla="*/ 22 w 37"/>
                <a:gd name="T5" fmla="*/ 0 h 56"/>
              </a:gdLst>
              <a:ahLst/>
              <a:cxnLst>
                <a:cxn ang="0">
                  <a:pos x="T0" y="T1"/>
                </a:cxn>
                <a:cxn ang="0">
                  <a:pos x="T2" y="T3"/>
                </a:cxn>
                <a:cxn ang="0">
                  <a:pos x="T4" y="T5"/>
                </a:cxn>
              </a:cxnLst>
              <a:rect l="0" t="0" r="r" b="b"/>
              <a:pathLst>
                <a:path w="37" h="56">
                  <a:moveTo>
                    <a:pt x="22" y="0"/>
                  </a:moveTo>
                  <a:cubicBezTo>
                    <a:pt x="22" y="0"/>
                    <a:pt x="18" y="35"/>
                    <a:pt x="37" y="56"/>
                  </a:cubicBezTo>
                  <a:cubicBezTo>
                    <a:pt x="37" y="56"/>
                    <a:pt x="0" y="32"/>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3"/>
            <p:cNvSpPr/>
            <p:nvPr/>
          </p:nvSpPr>
          <p:spPr bwMode="auto">
            <a:xfrm>
              <a:off x="2868613" y="2495550"/>
              <a:ext cx="241300" cy="446088"/>
            </a:xfrm>
            <a:custGeom>
              <a:avLst/>
              <a:gdLst>
                <a:gd name="T0" fmla="*/ 21 w 57"/>
                <a:gd name="T1" fmla="*/ 0 h 105"/>
                <a:gd name="T2" fmla="*/ 10 w 57"/>
                <a:gd name="T3" fmla="*/ 74 h 105"/>
                <a:gd name="T4" fmla="*/ 57 w 57"/>
                <a:gd name="T5" fmla="*/ 105 h 105"/>
              </a:gdLst>
              <a:ahLst/>
              <a:cxnLst>
                <a:cxn ang="0">
                  <a:pos x="T0" y="T1"/>
                </a:cxn>
                <a:cxn ang="0">
                  <a:pos x="T2" y="T3"/>
                </a:cxn>
                <a:cxn ang="0">
                  <a:pos x="T4" y="T5"/>
                </a:cxn>
              </a:cxnLst>
              <a:rect l="0" t="0" r="r" b="b"/>
              <a:pathLst>
                <a:path w="57" h="105">
                  <a:moveTo>
                    <a:pt x="21" y="0"/>
                  </a:moveTo>
                  <a:cubicBezTo>
                    <a:pt x="4" y="19"/>
                    <a:pt x="0" y="50"/>
                    <a:pt x="10" y="74"/>
                  </a:cubicBezTo>
                  <a:cubicBezTo>
                    <a:pt x="17" y="92"/>
                    <a:pt x="33" y="105"/>
                    <a:pt x="57" y="10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4"/>
            <p:cNvSpPr/>
            <p:nvPr/>
          </p:nvSpPr>
          <p:spPr bwMode="auto">
            <a:xfrm>
              <a:off x="2817813" y="2797175"/>
              <a:ext cx="177800" cy="195263"/>
            </a:xfrm>
            <a:custGeom>
              <a:avLst/>
              <a:gdLst>
                <a:gd name="T0" fmla="*/ 9 w 42"/>
                <a:gd name="T1" fmla="*/ 0 h 46"/>
                <a:gd name="T2" fmla="*/ 42 w 42"/>
                <a:gd name="T3" fmla="*/ 46 h 46"/>
                <a:gd name="T4" fmla="*/ 9 w 42"/>
                <a:gd name="T5" fmla="*/ 0 h 46"/>
              </a:gdLst>
              <a:ahLst/>
              <a:cxnLst>
                <a:cxn ang="0">
                  <a:pos x="T0" y="T1"/>
                </a:cxn>
                <a:cxn ang="0">
                  <a:pos x="T2" y="T3"/>
                </a:cxn>
                <a:cxn ang="0">
                  <a:pos x="T4" y="T5"/>
                </a:cxn>
              </a:cxnLst>
              <a:rect l="0" t="0" r="r" b="b"/>
              <a:pathLst>
                <a:path w="42" h="46">
                  <a:moveTo>
                    <a:pt x="9" y="0"/>
                  </a:moveTo>
                  <a:cubicBezTo>
                    <a:pt x="9" y="0"/>
                    <a:pt x="17" y="34"/>
                    <a:pt x="42" y="46"/>
                  </a:cubicBezTo>
                  <a:cubicBezTo>
                    <a:pt x="42" y="46"/>
                    <a:pt x="0" y="37"/>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5"/>
            <p:cNvSpPr/>
            <p:nvPr/>
          </p:nvSpPr>
          <p:spPr bwMode="auto">
            <a:xfrm>
              <a:off x="2990850" y="3048000"/>
              <a:ext cx="336550" cy="407988"/>
            </a:xfrm>
            <a:custGeom>
              <a:avLst/>
              <a:gdLst>
                <a:gd name="T0" fmla="*/ 10 w 79"/>
                <a:gd name="T1" fmla="*/ 0 h 96"/>
                <a:gd name="T2" fmla="*/ 24 w 79"/>
                <a:gd name="T3" fmla="*/ 74 h 96"/>
                <a:gd name="T4" fmla="*/ 79 w 79"/>
                <a:gd name="T5" fmla="*/ 87 h 96"/>
              </a:gdLst>
              <a:ahLst/>
              <a:cxnLst>
                <a:cxn ang="0">
                  <a:pos x="T0" y="T1"/>
                </a:cxn>
                <a:cxn ang="0">
                  <a:pos x="T2" y="T3"/>
                </a:cxn>
                <a:cxn ang="0">
                  <a:pos x="T4" y="T5"/>
                </a:cxn>
              </a:cxnLst>
              <a:rect l="0" t="0" r="r" b="b"/>
              <a:pathLst>
                <a:path w="79" h="96">
                  <a:moveTo>
                    <a:pt x="10" y="0"/>
                  </a:moveTo>
                  <a:cubicBezTo>
                    <a:pt x="0" y="25"/>
                    <a:pt x="7" y="55"/>
                    <a:pt x="24" y="74"/>
                  </a:cubicBezTo>
                  <a:cubicBezTo>
                    <a:pt x="37" y="88"/>
                    <a:pt x="56" y="96"/>
                    <a:pt x="79" y="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6"/>
            <p:cNvSpPr/>
            <p:nvPr/>
          </p:nvSpPr>
          <p:spPr bwMode="auto">
            <a:xfrm>
              <a:off x="3038475" y="3370263"/>
              <a:ext cx="200025" cy="161925"/>
            </a:xfrm>
            <a:custGeom>
              <a:avLst/>
              <a:gdLst>
                <a:gd name="T0" fmla="*/ 0 w 47"/>
                <a:gd name="T1" fmla="*/ 0 h 38"/>
                <a:gd name="T2" fmla="*/ 47 w 47"/>
                <a:gd name="T3" fmla="*/ 32 h 38"/>
                <a:gd name="T4" fmla="*/ 0 w 47"/>
                <a:gd name="T5" fmla="*/ 0 h 38"/>
              </a:gdLst>
              <a:ahLst/>
              <a:cxnLst>
                <a:cxn ang="0">
                  <a:pos x="T0" y="T1"/>
                </a:cxn>
                <a:cxn ang="0">
                  <a:pos x="T2" y="T3"/>
                </a:cxn>
                <a:cxn ang="0">
                  <a:pos x="T4" y="T5"/>
                </a:cxn>
              </a:cxnLst>
              <a:rect l="0" t="0" r="r" b="b"/>
              <a:pathLst>
                <a:path w="47" h="38">
                  <a:moveTo>
                    <a:pt x="0" y="0"/>
                  </a:moveTo>
                  <a:cubicBezTo>
                    <a:pt x="0" y="0"/>
                    <a:pt x="19" y="29"/>
                    <a:pt x="47" y="32"/>
                  </a:cubicBezTo>
                  <a:cubicBezTo>
                    <a:pt x="47" y="32"/>
                    <a:pt x="4" y="3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
            <p:cNvSpPr/>
            <p:nvPr/>
          </p:nvSpPr>
          <p:spPr bwMode="auto">
            <a:xfrm>
              <a:off x="3284538" y="3544888"/>
              <a:ext cx="407988" cy="314325"/>
            </a:xfrm>
            <a:custGeom>
              <a:avLst/>
              <a:gdLst>
                <a:gd name="T0" fmla="*/ 1 w 96"/>
                <a:gd name="T1" fmla="*/ 0 h 74"/>
                <a:gd name="T2" fmla="*/ 40 w 96"/>
                <a:gd name="T3" fmla="*/ 65 h 74"/>
                <a:gd name="T4" fmla="*/ 96 w 96"/>
                <a:gd name="T5" fmla="*/ 58 h 74"/>
              </a:gdLst>
              <a:ahLst/>
              <a:cxnLst>
                <a:cxn ang="0">
                  <a:pos x="T0" y="T1"/>
                </a:cxn>
                <a:cxn ang="0">
                  <a:pos x="T2" y="T3"/>
                </a:cxn>
                <a:cxn ang="0">
                  <a:pos x="T4" y="T5"/>
                </a:cxn>
              </a:cxnLst>
              <a:rect l="0" t="0" r="r" b="b"/>
              <a:pathLst>
                <a:path w="96" h="74">
                  <a:moveTo>
                    <a:pt x="1" y="0"/>
                  </a:moveTo>
                  <a:cubicBezTo>
                    <a:pt x="0" y="27"/>
                    <a:pt x="17" y="53"/>
                    <a:pt x="40" y="65"/>
                  </a:cubicBezTo>
                  <a:cubicBezTo>
                    <a:pt x="57" y="74"/>
                    <a:pt x="78" y="74"/>
                    <a:pt x="96" y="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
            <p:cNvSpPr/>
            <p:nvPr/>
          </p:nvSpPr>
          <p:spPr bwMode="auto">
            <a:xfrm>
              <a:off x="3403600" y="3846513"/>
              <a:ext cx="238125" cy="144463"/>
            </a:xfrm>
            <a:custGeom>
              <a:avLst/>
              <a:gdLst>
                <a:gd name="T0" fmla="*/ 0 w 56"/>
                <a:gd name="T1" fmla="*/ 0 h 34"/>
                <a:gd name="T2" fmla="*/ 56 w 56"/>
                <a:gd name="T3" fmla="*/ 14 h 34"/>
                <a:gd name="T4" fmla="*/ 0 w 56"/>
                <a:gd name="T5" fmla="*/ 0 h 34"/>
              </a:gdLst>
              <a:ahLst/>
              <a:cxnLst>
                <a:cxn ang="0">
                  <a:pos x="T0" y="T1"/>
                </a:cxn>
                <a:cxn ang="0">
                  <a:pos x="T2" y="T3"/>
                </a:cxn>
                <a:cxn ang="0">
                  <a:pos x="T4" y="T5"/>
                </a:cxn>
              </a:cxnLst>
              <a:rect l="0" t="0" r="r" b="b"/>
              <a:pathLst>
                <a:path w="56" h="34">
                  <a:moveTo>
                    <a:pt x="0" y="0"/>
                  </a:moveTo>
                  <a:cubicBezTo>
                    <a:pt x="0" y="0"/>
                    <a:pt x="28" y="21"/>
                    <a:pt x="56" y="14"/>
                  </a:cubicBezTo>
                  <a:cubicBezTo>
                    <a:pt x="56" y="14"/>
                    <a:pt x="17" y="3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9"/>
            <p:cNvSpPr/>
            <p:nvPr/>
          </p:nvSpPr>
          <p:spPr bwMode="auto">
            <a:xfrm>
              <a:off x="3700463" y="3927475"/>
              <a:ext cx="463550" cy="207963"/>
            </a:xfrm>
            <a:custGeom>
              <a:avLst/>
              <a:gdLst>
                <a:gd name="T0" fmla="*/ 0 w 109"/>
                <a:gd name="T1" fmla="*/ 0 h 49"/>
                <a:gd name="T2" fmla="*/ 59 w 109"/>
                <a:gd name="T3" fmla="*/ 47 h 49"/>
                <a:gd name="T4" fmla="*/ 109 w 109"/>
                <a:gd name="T5" fmla="*/ 22 h 49"/>
              </a:gdLst>
              <a:ahLst/>
              <a:cxnLst>
                <a:cxn ang="0">
                  <a:pos x="T0" y="T1"/>
                </a:cxn>
                <a:cxn ang="0">
                  <a:pos x="T2" y="T3"/>
                </a:cxn>
                <a:cxn ang="0">
                  <a:pos x="T4" y="T5"/>
                </a:cxn>
              </a:cxnLst>
              <a:rect l="0" t="0" r="r" b="b"/>
              <a:pathLst>
                <a:path w="109" h="49">
                  <a:moveTo>
                    <a:pt x="0" y="0"/>
                  </a:moveTo>
                  <a:cubicBezTo>
                    <a:pt x="9" y="25"/>
                    <a:pt x="34" y="44"/>
                    <a:pt x="59" y="47"/>
                  </a:cubicBezTo>
                  <a:cubicBezTo>
                    <a:pt x="78" y="49"/>
                    <a:pt x="98" y="43"/>
                    <a:pt x="109"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20"/>
            <p:cNvSpPr/>
            <p:nvPr/>
          </p:nvSpPr>
          <p:spPr bwMode="auto">
            <a:xfrm>
              <a:off x="3913188" y="4143375"/>
              <a:ext cx="242888" cy="136525"/>
            </a:xfrm>
            <a:custGeom>
              <a:avLst/>
              <a:gdLst>
                <a:gd name="T0" fmla="*/ 0 w 57"/>
                <a:gd name="T1" fmla="*/ 6 h 32"/>
                <a:gd name="T2" fmla="*/ 57 w 57"/>
                <a:gd name="T3" fmla="*/ 0 h 32"/>
                <a:gd name="T4" fmla="*/ 0 w 57"/>
                <a:gd name="T5" fmla="*/ 6 h 32"/>
              </a:gdLst>
              <a:ahLst/>
              <a:cxnLst>
                <a:cxn ang="0">
                  <a:pos x="T0" y="T1"/>
                </a:cxn>
                <a:cxn ang="0">
                  <a:pos x="T2" y="T3"/>
                </a:cxn>
                <a:cxn ang="0">
                  <a:pos x="T4" y="T5"/>
                </a:cxn>
              </a:cxnLst>
              <a:rect l="0" t="0" r="r" b="b"/>
              <a:pathLst>
                <a:path w="57" h="32">
                  <a:moveTo>
                    <a:pt x="0" y="6"/>
                  </a:moveTo>
                  <a:cubicBezTo>
                    <a:pt x="0" y="6"/>
                    <a:pt x="33" y="16"/>
                    <a:pt x="57" y="0"/>
                  </a:cubicBezTo>
                  <a:cubicBezTo>
                    <a:pt x="57" y="0"/>
                    <a:pt x="28" y="3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1"/>
            <p:cNvSpPr/>
            <p:nvPr/>
          </p:nvSpPr>
          <p:spPr bwMode="auto">
            <a:xfrm>
              <a:off x="4219575" y="4071938"/>
              <a:ext cx="466725" cy="195263"/>
            </a:xfrm>
            <a:custGeom>
              <a:avLst/>
              <a:gdLst>
                <a:gd name="T0" fmla="*/ 0 w 110"/>
                <a:gd name="T1" fmla="*/ 16 h 46"/>
                <a:gd name="T2" fmla="*/ 71 w 110"/>
                <a:gd name="T3" fmla="*/ 41 h 46"/>
                <a:gd name="T4" fmla="*/ 110 w 110"/>
                <a:gd name="T5" fmla="*/ 0 h 46"/>
              </a:gdLst>
              <a:ahLst/>
              <a:cxnLst>
                <a:cxn ang="0">
                  <a:pos x="T0" y="T1"/>
                </a:cxn>
                <a:cxn ang="0">
                  <a:pos x="T2" y="T3"/>
                </a:cxn>
                <a:cxn ang="0">
                  <a:pos x="T4" y="T5"/>
                </a:cxn>
              </a:cxnLst>
              <a:rect l="0" t="0" r="r" b="b"/>
              <a:pathLst>
                <a:path w="110" h="46">
                  <a:moveTo>
                    <a:pt x="0" y="16"/>
                  </a:moveTo>
                  <a:cubicBezTo>
                    <a:pt x="16" y="37"/>
                    <a:pt x="46" y="46"/>
                    <a:pt x="71" y="41"/>
                  </a:cubicBezTo>
                  <a:cubicBezTo>
                    <a:pt x="90" y="37"/>
                    <a:pt x="106" y="23"/>
                    <a:pt x="1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22"/>
            <p:cNvSpPr/>
            <p:nvPr/>
          </p:nvSpPr>
          <p:spPr bwMode="auto">
            <a:xfrm>
              <a:off x="4498975" y="4191000"/>
              <a:ext cx="222250" cy="169863"/>
            </a:xfrm>
            <a:custGeom>
              <a:avLst/>
              <a:gdLst>
                <a:gd name="T0" fmla="*/ 0 w 52"/>
                <a:gd name="T1" fmla="*/ 25 h 40"/>
                <a:gd name="T2" fmla="*/ 52 w 52"/>
                <a:gd name="T3" fmla="*/ 0 h 40"/>
                <a:gd name="T4" fmla="*/ 0 w 52"/>
                <a:gd name="T5" fmla="*/ 25 h 40"/>
              </a:gdLst>
              <a:ahLst/>
              <a:cxnLst>
                <a:cxn ang="0">
                  <a:pos x="T0" y="T1"/>
                </a:cxn>
                <a:cxn ang="0">
                  <a:pos x="T2" y="T3"/>
                </a:cxn>
                <a:cxn ang="0">
                  <a:pos x="T4" y="T5"/>
                </a:cxn>
              </a:cxnLst>
              <a:rect l="0" t="0" r="r" b="b"/>
              <a:pathLst>
                <a:path w="52" h="40">
                  <a:moveTo>
                    <a:pt x="0" y="25"/>
                  </a:moveTo>
                  <a:cubicBezTo>
                    <a:pt x="0" y="25"/>
                    <a:pt x="35" y="23"/>
                    <a:pt x="52" y="0"/>
                  </a:cubicBezTo>
                  <a:cubicBezTo>
                    <a:pt x="52" y="0"/>
                    <a:pt x="35" y="40"/>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23"/>
            <p:cNvSpPr/>
            <p:nvPr/>
          </p:nvSpPr>
          <p:spPr bwMode="auto">
            <a:xfrm>
              <a:off x="4779963" y="3940175"/>
              <a:ext cx="433388" cy="284163"/>
            </a:xfrm>
            <a:custGeom>
              <a:avLst/>
              <a:gdLst>
                <a:gd name="T0" fmla="*/ 0 w 102"/>
                <a:gd name="T1" fmla="*/ 53 h 67"/>
                <a:gd name="T2" fmla="*/ 75 w 102"/>
                <a:gd name="T3" fmla="*/ 52 h 67"/>
                <a:gd name="T4" fmla="*/ 98 w 102"/>
                <a:gd name="T5" fmla="*/ 0 h 67"/>
              </a:gdLst>
              <a:ahLst/>
              <a:cxnLst>
                <a:cxn ang="0">
                  <a:pos x="T0" y="T1"/>
                </a:cxn>
                <a:cxn ang="0">
                  <a:pos x="T2" y="T3"/>
                </a:cxn>
                <a:cxn ang="0">
                  <a:pos x="T4" y="T5"/>
                </a:cxn>
              </a:cxnLst>
              <a:rect l="0" t="0" r="r" b="b"/>
              <a:pathLst>
                <a:path w="102" h="67">
                  <a:moveTo>
                    <a:pt x="0" y="53"/>
                  </a:moveTo>
                  <a:cubicBezTo>
                    <a:pt x="22" y="67"/>
                    <a:pt x="54" y="66"/>
                    <a:pt x="75" y="52"/>
                  </a:cubicBezTo>
                  <a:cubicBezTo>
                    <a:pt x="92" y="41"/>
                    <a:pt x="102" y="24"/>
                    <a:pt x="9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24"/>
            <p:cNvSpPr/>
            <p:nvPr/>
          </p:nvSpPr>
          <p:spPr bwMode="auto">
            <a:xfrm>
              <a:off x="5094288" y="4041775"/>
              <a:ext cx="174625" cy="187325"/>
            </a:xfrm>
            <a:custGeom>
              <a:avLst/>
              <a:gdLst>
                <a:gd name="T0" fmla="*/ 0 w 41"/>
                <a:gd name="T1" fmla="*/ 41 h 44"/>
                <a:gd name="T2" fmla="*/ 41 w 41"/>
                <a:gd name="T3" fmla="*/ 0 h 44"/>
                <a:gd name="T4" fmla="*/ 0 w 41"/>
                <a:gd name="T5" fmla="*/ 41 h 44"/>
              </a:gdLst>
              <a:ahLst/>
              <a:cxnLst>
                <a:cxn ang="0">
                  <a:pos x="T0" y="T1"/>
                </a:cxn>
                <a:cxn ang="0">
                  <a:pos x="T2" y="T3"/>
                </a:cxn>
                <a:cxn ang="0">
                  <a:pos x="T4" y="T5"/>
                </a:cxn>
              </a:cxnLst>
              <a:rect l="0" t="0" r="r" b="b"/>
              <a:pathLst>
                <a:path w="41" h="44">
                  <a:moveTo>
                    <a:pt x="0" y="41"/>
                  </a:moveTo>
                  <a:cubicBezTo>
                    <a:pt x="0" y="41"/>
                    <a:pt x="32" y="27"/>
                    <a:pt x="41" y="0"/>
                  </a:cubicBezTo>
                  <a:cubicBezTo>
                    <a:pt x="41" y="0"/>
                    <a:pt x="39" y="44"/>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5"/>
            <p:cNvSpPr/>
            <p:nvPr/>
          </p:nvSpPr>
          <p:spPr bwMode="auto">
            <a:xfrm>
              <a:off x="5314950" y="3641725"/>
              <a:ext cx="365125" cy="379413"/>
            </a:xfrm>
            <a:custGeom>
              <a:avLst/>
              <a:gdLst>
                <a:gd name="T0" fmla="*/ 0 w 86"/>
                <a:gd name="T1" fmla="*/ 84 h 89"/>
                <a:gd name="T2" fmla="*/ 70 w 86"/>
                <a:gd name="T3" fmla="*/ 57 h 89"/>
                <a:gd name="T4" fmla="*/ 73 w 86"/>
                <a:gd name="T5" fmla="*/ 0 h 89"/>
              </a:gdLst>
              <a:ahLst/>
              <a:cxnLst>
                <a:cxn ang="0">
                  <a:pos x="T0" y="T1"/>
                </a:cxn>
                <a:cxn ang="0">
                  <a:pos x="T2" y="T3"/>
                </a:cxn>
                <a:cxn ang="0">
                  <a:pos x="T4" y="T5"/>
                </a:cxn>
              </a:cxnLst>
              <a:rect l="0" t="0" r="r" b="b"/>
              <a:pathLst>
                <a:path w="86" h="89">
                  <a:moveTo>
                    <a:pt x="0" y="84"/>
                  </a:moveTo>
                  <a:cubicBezTo>
                    <a:pt x="25" y="89"/>
                    <a:pt x="54" y="77"/>
                    <a:pt x="70" y="57"/>
                  </a:cubicBezTo>
                  <a:cubicBezTo>
                    <a:pt x="82" y="41"/>
                    <a:pt x="86" y="21"/>
                    <a:pt x="7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26"/>
            <p:cNvSpPr/>
            <p:nvPr/>
          </p:nvSpPr>
          <p:spPr bwMode="auto">
            <a:xfrm>
              <a:off x="5629275" y="3714750"/>
              <a:ext cx="157163" cy="225425"/>
            </a:xfrm>
            <a:custGeom>
              <a:avLst/>
              <a:gdLst>
                <a:gd name="T0" fmla="*/ 0 w 37"/>
                <a:gd name="T1" fmla="*/ 53 h 53"/>
                <a:gd name="T2" fmla="*/ 24 w 37"/>
                <a:gd name="T3" fmla="*/ 0 h 53"/>
                <a:gd name="T4" fmla="*/ 0 w 37"/>
                <a:gd name="T5" fmla="*/ 53 h 53"/>
              </a:gdLst>
              <a:ahLst/>
              <a:cxnLst>
                <a:cxn ang="0">
                  <a:pos x="T0" y="T1"/>
                </a:cxn>
                <a:cxn ang="0">
                  <a:pos x="T2" y="T3"/>
                </a:cxn>
                <a:cxn ang="0">
                  <a:pos x="T4" y="T5"/>
                </a:cxn>
              </a:cxnLst>
              <a:rect l="0" t="0" r="r" b="b"/>
              <a:pathLst>
                <a:path w="37" h="53">
                  <a:moveTo>
                    <a:pt x="0" y="53"/>
                  </a:moveTo>
                  <a:cubicBezTo>
                    <a:pt x="0" y="53"/>
                    <a:pt x="25" y="29"/>
                    <a:pt x="24" y="0"/>
                  </a:cubicBezTo>
                  <a:cubicBezTo>
                    <a:pt x="24" y="0"/>
                    <a:pt x="37" y="42"/>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27"/>
            <p:cNvSpPr/>
            <p:nvPr/>
          </p:nvSpPr>
          <p:spPr bwMode="auto">
            <a:xfrm>
              <a:off x="5761038" y="3217863"/>
              <a:ext cx="263525" cy="441325"/>
            </a:xfrm>
            <a:custGeom>
              <a:avLst/>
              <a:gdLst>
                <a:gd name="T0" fmla="*/ 0 w 62"/>
                <a:gd name="T1" fmla="*/ 104 h 104"/>
                <a:gd name="T2" fmla="*/ 56 w 62"/>
                <a:gd name="T3" fmla="*/ 54 h 104"/>
                <a:gd name="T4" fmla="*/ 40 w 62"/>
                <a:gd name="T5" fmla="*/ 0 h 104"/>
              </a:gdLst>
              <a:ahLst/>
              <a:cxnLst>
                <a:cxn ang="0">
                  <a:pos x="T0" y="T1"/>
                </a:cxn>
                <a:cxn ang="0">
                  <a:pos x="T2" y="T3"/>
                </a:cxn>
                <a:cxn ang="0">
                  <a:pos x="T4" y="T5"/>
                </a:cxn>
              </a:cxnLst>
              <a:rect l="0" t="0" r="r" b="b"/>
              <a:pathLst>
                <a:path w="62" h="104">
                  <a:moveTo>
                    <a:pt x="0" y="104"/>
                  </a:moveTo>
                  <a:cubicBezTo>
                    <a:pt x="26" y="100"/>
                    <a:pt x="49" y="79"/>
                    <a:pt x="56" y="54"/>
                  </a:cubicBezTo>
                  <a:cubicBezTo>
                    <a:pt x="62" y="36"/>
                    <a:pt x="59" y="15"/>
                    <a:pt x="4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28"/>
            <p:cNvSpPr/>
            <p:nvPr/>
          </p:nvSpPr>
          <p:spPr bwMode="auto">
            <a:xfrm>
              <a:off x="6034088" y="3251200"/>
              <a:ext cx="131763" cy="242888"/>
            </a:xfrm>
            <a:custGeom>
              <a:avLst/>
              <a:gdLst>
                <a:gd name="T0" fmla="*/ 0 w 31"/>
                <a:gd name="T1" fmla="*/ 57 h 57"/>
                <a:gd name="T2" fmla="*/ 5 w 31"/>
                <a:gd name="T3" fmla="*/ 0 h 57"/>
                <a:gd name="T4" fmla="*/ 0 w 31"/>
                <a:gd name="T5" fmla="*/ 57 h 57"/>
              </a:gdLst>
              <a:ahLst/>
              <a:cxnLst>
                <a:cxn ang="0">
                  <a:pos x="T0" y="T1"/>
                </a:cxn>
                <a:cxn ang="0">
                  <a:pos x="T2" y="T3"/>
                </a:cxn>
                <a:cxn ang="0">
                  <a:pos x="T4" y="T5"/>
                </a:cxn>
              </a:cxnLst>
              <a:rect l="0" t="0" r="r" b="b"/>
              <a:pathLst>
                <a:path w="31" h="57">
                  <a:moveTo>
                    <a:pt x="0" y="57"/>
                  </a:moveTo>
                  <a:cubicBezTo>
                    <a:pt x="0" y="57"/>
                    <a:pt x="16" y="26"/>
                    <a:pt x="5" y="0"/>
                  </a:cubicBezTo>
                  <a:cubicBezTo>
                    <a:pt x="5" y="0"/>
                    <a:pt x="31" y="34"/>
                    <a:pt x="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29"/>
            <p:cNvSpPr/>
            <p:nvPr/>
          </p:nvSpPr>
          <p:spPr bwMode="auto">
            <a:xfrm>
              <a:off x="6062663" y="2711450"/>
              <a:ext cx="157163" cy="471488"/>
            </a:xfrm>
            <a:custGeom>
              <a:avLst/>
              <a:gdLst>
                <a:gd name="T0" fmla="*/ 0 w 37"/>
                <a:gd name="T1" fmla="*/ 111 h 111"/>
                <a:gd name="T2" fmla="*/ 36 w 37"/>
                <a:gd name="T3" fmla="*/ 46 h 111"/>
                <a:gd name="T4" fmla="*/ 2 w 37"/>
                <a:gd name="T5" fmla="*/ 0 h 111"/>
              </a:gdLst>
              <a:ahLst/>
              <a:cxnLst>
                <a:cxn ang="0">
                  <a:pos x="T0" y="T1"/>
                </a:cxn>
                <a:cxn ang="0">
                  <a:pos x="T2" y="T3"/>
                </a:cxn>
                <a:cxn ang="0">
                  <a:pos x="T4" y="T5"/>
                </a:cxn>
              </a:cxnLst>
              <a:rect l="0" t="0" r="r" b="b"/>
              <a:pathLst>
                <a:path w="37" h="111">
                  <a:moveTo>
                    <a:pt x="0" y="111"/>
                  </a:moveTo>
                  <a:cubicBezTo>
                    <a:pt x="23" y="99"/>
                    <a:pt x="37" y="71"/>
                    <a:pt x="36" y="46"/>
                  </a:cubicBezTo>
                  <a:cubicBezTo>
                    <a:pt x="35" y="26"/>
                    <a:pt x="25" y="8"/>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0"/>
            <p:cNvSpPr/>
            <p:nvPr/>
          </p:nvSpPr>
          <p:spPr bwMode="auto">
            <a:xfrm>
              <a:off x="6199188" y="2703513"/>
              <a:ext cx="157163" cy="233363"/>
            </a:xfrm>
            <a:custGeom>
              <a:avLst/>
              <a:gdLst>
                <a:gd name="T0" fmla="*/ 15 w 37"/>
                <a:gd name="T1" fmla="*/ 55 h 55"/>
                <a:gd name="T2" fmla="*/ 0 w 37"/>
                <a:gd name="T3" fmla="*/ 0 h 55"/>
                <a:gd name="T4" fmla="*/ 15 w 37"/>
                <a:gd name="T5" fmla="*/ 55 h 55"/>
              </a:gdLst>
              <a:ahLst/>
              <a:cxnLst>
                <a:cxn ang="0">
                  <a:pos x="T0" y="T1"/>
                </a:cxn>
                <a:cxn ang="0">
                  <a:pos x="T2" y="T3"/>
                </a:cxn>
                <a:cxn ang="0">
                  <a:pos x="T4" y="T5"/>
                </a:cxn>
              </a:cxnLst>
              <a:rect l="0" t="0" r="r" b="b"/>
              <a:pathLst>
                <a:path w="37" h="55">
                  <a:moveTo>
                    <a:pt x="15" y="55"/>
                  </a:moveTo>
                  <a:cubicBezTo>
                    <a:pt x="15" y="55"/>
                    <a:pt x="19" y="20"/>
                    <a:pt x="0" y="0"/>
                  </a:cubicBezTo>
                  <a:cubicBezTo>
                    <a:pt x="0" y="0"/>
                    <a:pt x="37" y="23"/>
                    <a:pt x="15"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1"/>
            <p:cNvSpPr/>
            <p:nvPr/>
          </p:nvSpPr>
          <p:spPr bwMode="auto">
            <a:xfrm>
              <a:off x="6034088" y="2189163"/>
              <a:ext cx="241300" cy="450850"/>
            </a:xfrm>
            <a:custGeom>
              <a:avLst/>
              <a:gdLst>
                <a:gd name="T0" fmla="*/ 35 w 57"/>
                <a:gd name="T1" fmla="*/ 106 h 106"/>
                <a:gd name="T2" fmla="*/ 47 w 57"/>
                <a:gd name="T3" fmla="*/ 32 h 106"/>
                <a:gd name="T4" fmla="*/ 0 w 57"/>
                <a:gd name="T5" fmla="*/ 0 h 106"/>
              </a:gdLst>
              <a:ahLst/>
              <a:cxnLst>
                <a:cxn ang="0">
                  <a:pos x="T0" y="T1"/>
                </a:cxn>
                <a:cxn ang="0">
                  <a:pos x="T2" y="T3"/>
                </a:cxn>
                <a:cxn ang="0">
                  <a:pos x="T4" y="T5"/>
                </a:cxn>
              </a:cxnLst>
              <a:rect l="0" t="0" r="r" b="b"/>
              <a:pathLst>
                <a:path w="57" h="106">
                  <a:moveTo>
                    <a:pt x="35" y="106"/>
                  </a:moveTo>
                  <a:cubicBezTo>
                    <a:pt x="53" y="86"/>
                    <a:pt x="57" y="55"/>
                    <a:pt x="47" y="32"/>
                  </a:cubicBezTo>
                  <a:cubicBezTo>
                    <a:pt x="40" y="13"/>
                    <a:pt x="24"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2"/>
            <p:cNvSpPr/>
            <p:nvPr/>
          </p:nvSpPr>
          <p:spPr bwMode="auto">
            <a:xfrm>
              <a:off x="6148388" y="2138363"/>
              <a:ext cx="177800" cy="200025"/>
            </a:xfrm>
            <a:custGeom>
              <a:avLst/>
              <a:gdLst>
                <a:gd name="T0" fmla="*/ 33 w 42"/>
                <a:gd name="T1" fmla="*/ 47 h 47"/>
                <a:gd name="T2" fmla="*/ 0 w 42"/>
                <a:gd name="T3" fmla="*/ 0 h 47"/>
                <a:gd name="T4" fmla="*/ 33 w 42"/>
                <a:gd name="T5" fmla="*/ 47 h 47"/>
              </a:gdLst>
              <a:ahLst/>
              <a:cxnLst>
                <a:cxn ang="0">
                  <a:pos x="T0" y="T1"/>
                </a:cxn>
                <a:cxn ang="0">
                  <a:pos x="T2" y="T3"/>
                </a:cxn>
                <a:cxn ang="0">
                  <a:pos x="T4" y="T5"/>
                </a:cxn>
              </a:cxnLst>
              <a:rect l="0" t="0" r="r" b="b"/>
              <a:pathLst>
                <a:path w="42" h="47">
                  <a:moveTo>
                    <a:pt x="33" y="47"/>
                  </a:moveTo>
                  <a:cubicBezTo>
                    <a:pt x="33" y="47"/>
                    <a:pt x="25" y="13"/>
                    <a:pt x="0" y="0"/>
                  </a:cubicBezTo>
                  <a:cubicBezTo>
                    <a:pt x="0" y="0"/>
                    <a:pt x="42" y="9"/>
                    <a:pt x="3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3"/>
            <p:cNvSpPr/>
            <p:nvPr/>
          </p:nvSpPr>
          <p:spPr bwMode="auto">
            <a:xfrm>
              <a:off x="5816600" y="1674813"/>
              <a:ext cx="336550" cy="407988"/>
            </a:xfrm>
            <a:custGeom>
              <a:avLst/>
              <a:gdLst>
                <a:gd name="T0" fmla="*/ 69 w 79"/>
                <a:gd name="T1" fmla="*/ 96 h 96"/>
                <a:gd name="T2" fmla="*/ 55 w 79"/>
                <a:gd name="T3" fmla="*/ 22 h 96"/>
                <a:gd name="T4" fmla="*/ 0 w 79"/>
                <a:gd name="T5" fmla="*/ 9 h 96"/>
              </a:gdLst>
              <a:ahLst/>
              <a:cxnLst>
                <a:cxn ang="0">
                  <a:pos x="T0" y="T1"/>
                </a:cxn>
                <a:cxn ang="0">
                  <a:pos x="T2" y="T3"/>
                </a:cxn>
                <a:cxn ang="0">
                  <a:pos x="T4" y="T5"/>
                </a:cxn>
              </a:cxnLst>
              <a:rect l="0" t="0" r="r" b="b"/>
              <a:pathLst>
                <a:path w="79" h="96">
                  <a:moveTo>
                    <a:pt x="69" y="96"/>
                  </a:moveTo>
                  <a:cubicBezTo>
                    <a:pt x="79" y="72"/>
                    <a:pt x="72" y="41"/>
                    <a:pt x="55" y="22"/>
                  </a:cubicBezTo>
                  <a:cubicBezTo>
                    <a:pt x="42" y="8"/>
                    <a:pt x="22" y="0"/>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4"/>
            <p:cNvSpPr/>
            <p:nvPr/>
          </p:nvSpPr>
          <p:spPr bwMode="auto">
            <a:xfrm>
              <a:off x="5905500" y="1598613"/>
              <a:ext cx="200025" cy="165100"/>
            </a:xfrm>
            <a:custGeom>
              <a:avLst/>
              <a:gdLst>
                <a:gd name="T0" fmla="*/ 47 w 47"/>
                <a:gd name="T1" fmla="*/ 39 h 39"/>
                <a:gd name="T2" fmla="*/ 0 w 47"/>
                <a:gd name="T3" fmla="*/ 6 h 39"/>
                <a:gd name="T4" fmla="*/ 47 w 47"/>
                <a:gd name="T5" fmla="*/ 39 h 39"/>
              </a:gdLst>
              <a:ahLst/>
              <a:cxnLst>
                <a:cxn ang="0">
                  <a:pos x="T0" y="T1"/>
                </a:cxn>
                <a:cxn ang="0">
                  <a:pos x="T2" y="T3"/>
                </a:cxn>
                <a:cxn ang="0">
                  <a:pos x="T4" y="T5"/>
                </a:cxn>
              </a:cxnLst>
              <a:rect l="0" t="0" r="r" b="b"/>
              <a:pathLst>
                <a:path w="47" h="39">
                  <a:moveTo>
                    <a:pt x="47" y="39"/>
                  </a:moveTo>
                  <a:cubicBezTo>
                    <a:pt x="47" y="39"/>
                    <a:pt x="28" y="9"/>
                    <a:pt x="0" y="6"/>
                  </a:cubicBezTo>
                  <a:cubicBezTo>
                    <a:pt x="0" y="6"/>
                    <a:pt x="43" y="0"/>
                    <a:pt x="4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5"/>
            <p:cNvSpPr/>
            <p:nvPr/>
          </p:nvSpPr>
          <p:spPr bwMode="auto">
            <a:xfrm>
              <a:off x="5451475" y="1271588"/>
              <a:ext cx="403225" cy="314325"/>
            </a:xfrm>
            <a:custGeom>
              <a:avLst/>
              <a:gdLst>
                <a:gd name="T0" fmla="*/ 95 w 95"/>
                <a:gd name="T1" fmla="*/ 74 h 74"/>
                <a:gd name="T2" fmla="*/ 56 w 95"/>
                <a:gd name="T3" fmla="*/ 9 h 74"/>
                <a:gd name="T4" fmla="*/ 0 w 95"/>
                <a:gd name="T5" fmla="*/ 16 h 74"/>
              </a:gdLst>
              <a:ahLst/>
              <a:cxnLst>
                <a:cxn ang="0">
                  <a:pos x="T0" y="T1"/>
                </a:cxn>
                <a:cxn ang="0">
                  <a:pos x="T2" y="T3"/>
                </a:cxn>
                <a:cxn ang="0">
                  <a:pos x="T4" y="T5"/>
                </a:cxn>
              </a:cxnLst>
              <a:rect l="0" t="0" r="r" b="b"/>
              <a:pathLst>
                <a:path w="95" h="74">
                  <a:moveTo>
                    <a:pt x="95" y="74"/>
                  </a:moveTo>
                  <a:cubicBezTo>
                    <a:pt x="95" y="48"/>
                    <a:pt x="78" y="21"/>
                    <a:pt x="56" y="9"/>
                  </a:cubicBezTo>
                  <a:cubicBezTo>
                    <a:pt x="39" y="0"/>
                    <a:pt x="18" y="0"/>
                    <a:pt x="0"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
            <p:cNvSpPr/>
            <p:nvPr/>
          </p:nvSpPr>
          <p:spPr bwMode="auto">
            <a:xfrm>
              <a:off x="5502275" y="1139825"/>
              <a:ext cx="238125" cy="149225"/>
            </a:xfrm>
            <a:custGeom>
              <a:avLst/>
              <a:gdLst>
                <a:gd name="T0" fmla="*/ 56 w 56"/>
                <a:gd name="T1" fmla="*/ 35 h 35"/>
                <a:gd name="T2" fmla="*/ 0 w 56"/>
                <a:gd name="T3" fmla="*/ 20 h 35"/>
                <a:gd name="T4" fmla="*/ 56 w 56"/>
                <a:gd name="T5" fmla="*/ 35 h 35"/>
              </a:gdLst>
              <a:ahLst/>
              <a:cxnLst>
                <a:cxn ang="0">
                  <a:pos x="T0" y="T1"/>
                </a:cxn>
                <a:cxn ang="0">
                  <a:pos x="T2" y="T3"/>
                </a:cxn>
                <a:cxn ang="0">
                  <a:pos x="T4" y="T5"/>
                </a:cxn>
              </a:cxnLst>
              <a:rect l="0" t="0" r="r" b="b"/>
              <a:pathLst>
                <a:path w="56" h="35">
                  <a:moveTo>
                    <a:pt x="56" y="35"/>
                  </a:moveTo>
                  <a:cubicBezTo>
                    <a:pt x="56" y="35"/>
                    <a:pt x="28" y="14"/>
                    <a:pt x="0" y="20"/>
                  </a:cubicBezTo>
                  <a:cubicBezTo>
                    <a:pt x="0" y="20"/>
                    <a:pt x="39" y="0"/>
                    <a:pt x="5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7"/>
            <p:cNvSpPr/>
            <p:nvPr/>
          </p:nvSpPr>
          <p:spPr bwMode="auto">
            <a:xfrm>
              <a:off x="4975225" y="995363"/>
              <a:ext cx="463550" cy="212725"/>
            </a:xfrm>
            <a:custGeom>
              <a:avLst/>
              <a:gdLst>
                <a:gd name="T0" fmla="*/ 109 w 109"/>
                <a:gd name="T1" fmla="*/ 50 h 50"/>
                <a:gd name="T2" fmla="*/ 51 w 109"/>
                <a:gd name="T3" fmla="*/ 2 h 50"/>
                <a:gd name="T4" fmla="*/ 0 w 109"/>
                <a:gd name="T5" fmla="*/ 28 h 50"/>
              </a:gdLst>
              <a:ahLst/>
              <a:cxnLst>
                <a:cxn ang="0">
                  <a:pos x="T0" y="T1"/>
                </a:cxn>
                <a:cxn ang="0">
                  <a:pos x="T2" y="T3"/>
                </a:cxn>
                <a:cxn ang="0">
                  <a:pos x="T4" y="T5"/>
                </a:cxn>
              </a:cxnLst>
              <a:rect l="0" t="0" r="r" b="b"/>
              <a:pathLst>
                <a:path w="109" h="50">
                  <a:moveTo>
                    <a:pt x="109" y="50"/>
                  </a:moveTo>
                  <a:cubicBezTo>
                    <a:pt x="101" y="25"/>
                    <a:pt x="76" y="6"/>
                    <a:pt x="51" y="2"/>
                  </a:cubicBezTo>
                  <a:cubicBezTo>
                    <a:pt x="32" y="0"/>
                    <a:pt x="12" y="7"/>
                    <a:pt x="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8"/>
            <p:cNvSpPr/>
            <p:nvPr/>
          </p:nvSpPr>
          <p:spPr bwMode="auto">
            <a:xfrm>
              <a:off x="4987925" y="850900"/>
              <a:ext cx="242888" cy="136525"/>
            </a:xfrm>
            <a:custGeom>
              <a:avLst/>
              <a:gdLst>
                <a:gd name="T0" fmla="*/ 57 w 57"/>
                <a:gd name="T1" fmla="*/ 27 h 32"/>
                <a:gd name="T2" fmla="*/ 0 w 57"/>
                <a:gd name="T3" fmla="*/ 32 h 32"/>
                <a:gd name="T4" fmla="*/ 57 w 57"/>
                <a:gd name="T5" fmla="*/ 27 h 32"/>
              </a:gdLst>
              <a:ahLst/>
              <a:cxnLst>
                <a:cxn ang="0">
                  <a:pos x="T0" y="T1"/>
                </a:cxn>
                <a:cxn ang="0">
                  <a:pos x="T2" y="T3"/>
                </a:cxn>
                <a:cxn ang="0">
                  <a:pos x="T4" y="T5"/>
                </a:cxn>
              </a:cxnLst>
              <a:rect l="0" t="0" r="r" b="b"/>
              <a:pathLst>
                <a:path w="57" h="32">
                  <a:moveTo>
                    <a:pt x="57" y="27"/>
                  </a:moveTo>
                  <a:cubicBezTo>
                    <a:pt x="57" y="27"/>
                    <a:pt x="24" y="17"/>
                    <a:pt x="0" y="32"/>
                  </a:cubicBezTo>
                  <a:cubicBezTo>
                    <a:pt x="0" y="32"/>
                    <a:pt x="29" y="0"/>
                    <a:pt x="5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9"/>
            <p:cNvSpPr/>
            <p:nvPr/>
          </p:nvSpPr>
          <p:spPr bwMode="auto">
            <a:xfrm>
              <a:off x="4457700" y="863600"/>
              <a:ext cx="466725" cy="200025"/>
            </a:xfrm>
            <a:custGeom>
              <a:avLst/>
              <a:gdLst>
                <a:gd name="T0" fmla="*/ 110 w 110"/>
                <a:gd name="T1" fmla="*/ 30 h 47"/>
                <a:gd name="T2" fmla="*/ 39 w 110"/>
                <a:gd name="T3" fmla="*/ 5 h 47"/>
                <a:gd name="T4" fmla="*/ 0 w 110"/>
                <a:gd name="T5" fmla="*/ 47 h 47"/>
              </a:gdLst>
              <a:ahLst/>
              <a:cxnLst>
                <a:cxn ang="0">
                  <a:pos x="T0" y="T1"/>
                </a:cxn>
                <a:cxn ang="0">
                  <a:pos x="T2" y="T3"/>
                </a:cxn>
                <a:cxn ang="0">
                  <a:pos x="T4" y="T5"/>
                </a:cxn>
              </a:cxnLst>
              <a:rect l="0" t="0" r="r" b="b"/>
              <a:pathLst>
                <a:path w="110" h="47">
                  <a:moveTo>
                    <a:pt x="110" y="30"/>
                  </a:moveTo>
                  <a:cubicBezTo>
                    <a:pt x="93" y="9"/>
                    <a:pt x="63" y="0"/>
                    <a:pt x="39" y="5"/>
                  </a:cubicBezTo>
                  <a:cubicBezTo>
                    <a:pt x="20" y="10"/>
                    <a:pt x="4" y="23"/>
                    <a:pt x="0"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0"/>
            <p:cNvSpPr/>
            <p:nvPr/>
          </p:nvSpPr>
          <p:spPr bwMode="auto">
            <a:xfrm>
              <a:off x="4422775" y="769938"/>
              <a:ext cx="220663" cy="169863"/>
            </a:xfrm>
            <a:custGeom>
              <a:avLst/>
              <a:gdLst>
                <a:gd name="T0" fmla="*/ 52 w 52"/>
                <a:gd name="T1" fmla="*/ 15 h 40"/>
                <a:gd name="T2" fmla="*/ 0 w 52"/>
                <a:gd name="T3" fmla="*/ 40 h 40"/>
                <a:gd name="T4" fmla="*/ 52 w 52"/>
                <a:gd name="T5" fmla="*/ 15 h 40"/>
              </a:gdLst>
              <a:ahLst/>
              <a:cxnLst>
                <a:cxn ang="0">
                  <a:pos x="T0" y="T1"/>
                </a:cxn>
                <a:cxn ang="0">
                  <a:pos x="T2" y="T3"/>
                </a:cxn>
                <a:cxn ang="0">
                  <a:pos x="T4" y="T5"/>
                </a:cxn>
              </a:cxnLst>
              <a:rect l="0" t="0" r="r" b="b"/>
              <a:pathLst>
                <a:path w="52" h="40">
                  <a:moveTo>
                    <a:pt x="52" y="15"/>
                  </a:moveTo>
                  <a:cubicBezTo>
                    <a:pt x="52" y="15"/>
                    <a:pt x="17" y="17"/>
                    <a:pt x="0" y="40"/>
                  </a:cubicBezTo>
                  <a:cubicBezTo>
                    <a:pt x="0" y="40"/>
                    <a:pt x="16" y="0"/>
                    <a:pt x="5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1"/>
            <p:cNvSpPr>
              <a:spLocks noEditPoints="1"/>
            </p:cNvSpPr>
            <p:nvPr/>
          </p:nvSpPr>
          <p:spPr bwMode="auto">
            <a:xfrm>
              <a:off x="3132138" y="1122363"/>
              <a:ext cx="2879725" cy="2884488"/>
            </a:xfrm>
            <a:custGeom>
              <a:avLst/>
              <a:gdLst>
                <a:gd name="T0" fmla="*/ 339 w 678"/>
                <a:gd name="T1" fmla="*/ 679 h 679"/>
                <a:gd name="T2" fmla="*/ 0 w 678"/>
                <a:gd name="T3" fmla="*/ 340 h 679"/>
                <a:gd name="T4" fmla="*/ 339 w 678"/>
                <a:gd name="T5" fmla="*/ 0 h 679"/>
                <a:gd name="T6" fmla="*/ 678 w 678"/>
                <a:gd name="T7" fmla="*/ 340 h 679"/>
                <a:gd name="T8" fmla="*/ 339 w 678"/>
                <a:gd name="T9" fmla="*/ 679 h 679"/>
                <a:gd name="T10" fmla="*/ 339 w 678"/>
                <a:gd name="T11" fmla="*/ 5 h 679"/>
                <a:gd name="T12" fmla="*/ 4 w 678"/>
                <a:gd name="T13" fmla="*/ 340 h 679"/>
                <a:gd name="T14" fmla="*/ 339 w 678"/>
                <a:gd name="T15" fmla="*/ 675 h 679"/>
                <a:gd name="T16" fmla="*/ 674 w 678"/>
                <a:gd name="T17" fmla="*/ 340 h 679"/>
                <a:gd name="T18" fmla="*/ 339 w 678"/>
                <a:gd name="T19" fmla="*/ 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8" h="679">
                  <a:moveTo>
                    <a:pt x="339" y="679"/>
                  </a:moveTo>
                  <a:cubicBezTo>
                    <a:pt x="152" y="679"/>
                    <a:pt x="0" y="527"/>
                    <a:pt x="0" y="340"/>
                  </a:cubicBezTo>
                  <a:cubicBezTo>
                    <a:pt x="0" y="153"/>
                    <a:pt x="152" y="0"/>
                    <a:pt x="339" y="0"/>
                  </a:cubicBezTo>
                  <a:cubicBezTo>
                    <a:pt x="526" y="0"/>
                    <a:pt x="678" y="153"/>
                    <a:pt x="678" y="340"/>
                  </a:cubicBezTo>
                  <a:cubicBezTo>
                    <a:pt x="678" y="527"/>
                    <a:pt x="526" y="679"/>
                    <a:pt x="339" y="679"/>
                  </a:cubicBezTo>
                  <a:close/>
                  <a:moveTo>
                    <a:pt x="339" y="5"/>
                  </a:moveTo>
                  <a:cubicBezTo>
                    <a:pt x="154" y="5"/>
                    <a:pt x="4" y="155"/>
                    <a:pt x="4" y="340"/>
                  </a:cubicBezTo>
                  <a:cubicBezTo>
                    <a:pt x="4" y="524"/>
                    <a:pt x="154" y="675"/>
                    <a:pt x="339" y="675"/>
                  </a:cubicBezTo>
                  <a:cubicBezTo>
                    <a:pt x="524" y="675"/>
                    <a:pt x="674" y="524"/>
                    <a:pt x="674" y="340"/>
                  </a:cubicBezTo>
                  <a:cubicBezTo>
                    <a:pt x="674" y="155"/>
                    <a:pt x="524" y="5"/>
                    <a:pt x="33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4" name="文本框 12"/>
          <p:cNvSpPr txBox="1"/>
          <p:nvPr/>
        </p:nvSpPr>
        <p:spPr>
          <a:xfrm>
            <a:off x="6760212" y="2692628"/>
            <a:ext cx="1359706" cy="69615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spcBef>
                <a:spcPts val="600"/>
              </a:spcBef>
              <a:spcAft>
                <a:spcPts val="600"/>
              </a:spcAft>
            </a:pPr>
            <a:r>
              <a:rPr lang="zh-CN" altLang="en-US" sz="1600"/>
              <a:t>请在这里添加内容描述</a:t>
            </a:r>
            <a:endParaRPr lang="en-US" altLang="zh-CN" sz="1600"/>
          </a:p>
        </p:txBody>
      </p:sp>
      <p:pic>
        <p:nvPicPr>
          <p:cNvPr id="125" name="图片 124">
            <a:extLst>
              <a:ext uri="{FF2B5EF4-FFF2-40B4-BE49-F238E27FC236}">
                <a16:creationId xmlns:a16="http://schemas.microsoft.com/office/drawing/2014/main" id="{AB08ED05-BD08-4B71-B1D6-AD3F84BD7B4A}"/>
              </a:ext>
            </a:extLst>
          </p:cNvPr>
          <p:cNvPicPr>
            <a:picLocks noChangeAspect="1"/>
          </p:cNvPicPr>
          <p:nvPr/>
        </p:nvPicPr>
        <p:blipFill rotWithShape="1">
          <a:blip r:embed="rId2"/>
          <a:srcRect l="73056" t="26318" r="21875" b="64005"/>
          <a:stretch/>
        </p:blipFill>
        <p:spPr>
          <a:xfrm>
            <a:off x="1505700" y="2003326"/>
            <a:ext cx="463550" cy="504650"/>
          </a:xfrm>
          <a:prstGeom prst="rect">
            <a:avLst/>
          </a:prstGeom>
        </p:spPr>
      </p:pic>
      <p:pic>
        <p:nvPicPr>
          <p:cNvPr id="128" name="图片 127">
            <a:extLst>
              <a:ext uri="{FF2B5EF4-FFF2-40B4-BE49-F238E27FC236}">
                <a16:creationId xmlns:a16="http://schemas.microsoft.com/office/drawing/2014/main" id="{9B4CEA9E-D55E-4D80-A74C-FF7B409B8494}"/>
              </a:ext>
            </a:extLst>
          </p:cNvPr>
          <p:cNvPicPr>
            <a:picLocks noChangeAspect="1"/>
          </p:cNvPicPr>
          <p:nvPr/>
        </p:nvPicPr>
        <p:blipFill rotWithShape="1">
          <a:blip r:embed="rId2"/>
          <a:srcRect l="73056" t="26318" r="21875" b="64005"/>
          <a:stretch/>
        </p:blipFill>
        <p:spPr>
          <a:xfrm>
            <a:off x="4350123" y="2003326"/>
            <a:ext cx="463550" cy="504650"/>
          </a:xfrm>
          <a:prstGeom prst="rect">
            <a:avLst/>
          </a:prstGeom>
        </p:spPr>
      </p:pic>
      <p:pic>
        <p:nvPicPr>
          <p:cNvPr id="129" name="图片 128">
            <a:extLst>
              <a:ext uri="{FF2B5EF4-FFF2-40B4-BE49-F238E27FC236}">
                <a16:creationId xmlns:a16="http://schemas.microsoft.com/office/drawing/2014/main" id="{3A03A2C7-BD54-464A-90F7-EF98D8A56BAA}"/>
              </a:ext>
            </a:extLst>
          </p:cNvPr>
          <p:cNvPicPr>
            <a:picLocks noChangeAspect="1"/>
          </p:cNvPicPr>
          <p:nvPr/>
        </p:nvPicPr>
        <p:blipFill rotWithShape="1">
          <a:blip r:embed="rId2"/>
          <a:srcRect l="73056" t="26318" r="21875" b="64005"/>
          <a:stretch/>
        </p:blipFill>
        <p:spPr>
          <a:xfrm>
            <a:off x="7194546" y="2003326"/>
            <a:ext cx="463550" cy="50465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a16="http://schemas.microsoft.com/office/drawing/2014/main" id="{65F3678B-8CD6-49B2-BB45-E0075C5C7736}"/>
              </a:ext>
            </a:extLst>
          </p:cNvPr>
          <p:cNvSpPr/>
          <p:nvPr/>
        </p:nvSpPr>
        <p:spPr bwMode="auto">
          <a:xfrm>
            <a:off x="2865391" y="827314"/>
            <a:ext cx="3364620" cy="3365498"/>
          </a:xfrm>
          <a:prstGeom prst="ellipse">
            <a:avLst/>
          </a:prstGeom>
          <a:blipFill dpi="0" rotWithShape="1">
            <a:blip r:embed="rId2">
              <a:extLst>
                <a:ext uri="{28A0092B-C50C-407E-A947-70E740481C1C}">
                  <a14:useLocalDpi xmlns:a14="http://schemas.microsoft.com/office/drawing/2010/main" val="0"/>
                </a:ext>
              </a:extLst>
            </a:blip>
            <a:srcRect/>
            <a:stretch>
              <a:fillRect l="-37901" r="-37901"/>
            </a:stretch>
          </a:blipFill>
          <a:ln w="38100">
            <a:solidFill>
              <a:schemeClr val="accent1"/>
            </a:solidFill>
          </a:ln>
          <a:effectLst>
            <a:reflection blurRad="6350" stA="52000" endA="300" endPos="35000" dir="5400000" sy="-100000" algn="bl" rotWithShape="0"/>
          </a:effectLst>
        </p:spPr>
        <p:txBody>
          <a:bodyPr vert="horz" wrap="square" lIns="91440" tIns="45720" rIns="91440" bIns="45720" numCol="1" anchor="t" anchorCtr="0" compatLnSpc="1">
            <a:noAutofit/>
          </a:bodyPr>
          <a:lstStyle/>
          <a:p>
            <a:endParaRPr lang="zh-CN" altLang="en-US"/>
          </a:p>
        </p:txBody>
      </p:sp>
      <p:sp>
        <p:nvSpPr>
          <p:cNvPr id="7" name="文本框 6">
            <a:extLst>
              <a:ext uri="{FF2B5EF4-FFF2-40B4-BE49-F238E27FC236}">
                <a16:creationId xmlns:a16="http://schemas.microsoft.com/office/drawing/2014/main" id="{FF0F9E98-9AF1-44E5-A352-C5EEEB1595C6}"/>
              </a:ext>
            </a:extLst>
          </p:cNvPr>
          <p:cNvSpPr txBox="1"/>
          <p:nvPr/>
        </p:nvSpPr>
        <p:spPr>
          <a:xfrm>
            <a:off x="3428956" y="1382452"/>
            <a:ext cx="835818" cy="853678"/>
          </a:xfrm>
          <a:custGeom>
            <a:avLst/>
            <a:gdLst/>
            <a:ahLst/>
            <a:cxnLst/>
            <a:rect l="l" t="t" r="r" b="b"/>
            <a:pathLst>
              <a:path w="835818" h="853678">
                <a:moveTo>
                  <a:pt x="446484" y="285750"/>
                </a:moveTo>
                <a:lnTo>
                  <a:pt x="403622" y="300037"/>
                </a:lnTo>
                <a:lnTo>
                  <a:pt x="403622" y="321468"/>
                </a:lnTo>
                <a:lnTo>
                  <a:pt x="446484" y="321468"/>
                </a:lnTo>
                <a:close/>
                <a:moveTo>
                  <a:pt x="282178" y="232172"/>
                </a:moveTo>
                <a:lnTo>
                  <a:pt x="296465" y="246459"/>
                </a:lnTo>
                <a:lnTo>
                  <a:pt x="296465" y="267890"/>
                </a:lnTo>
                <a:cubicBezTo>
                  <a:pt x="194072" y="610790"/>
                  <a:pt x="120253" y="788194"/>
                  <a:pt x="75009" y="800100"/>
                </a:cubicBezTo>
                <a:lnTo>
                  <a:pt x="57150" y="800100"/>
                </a:lnTo>
                <a:lnTo>
                  <a:pt x="28575" y="760809"/>
                </a:lnTo>
                <a:lnTo>
                  <a:pt x="28575" y="728662"/>
                </a:lnTo>
                <a:lnTo>
                  <a:pt x="135731" y="407193"/>
                </a:lnTo>
                <a:cubicBezTo>
                  <a:pt x="45243" y="407193"/>
                  <a:pt x="0" y="384572"/>
                  <a:pt x="0" y="339328"/>
                </a:cubicBezTo>
                <a:lnTo>
                  <a:pt x="28575" y="300037"/>
                </a:lnTo>
                <a:lnTo>
                  <a:pt x="28575" y="321468"/>
                </a:lnTo>
                <a:lnTo>
                  <a:pt x="178593" y="267890"/>
                </a:lnTo>
                <a:lnTo>
                  <a:pt x="210740" y="267890"/>
                </a:lnTo>
                <a:cubicBezTo>
                  <a:pt x="210740" y="315515"/>
                  <a:pt x="220265" y="339328"/>
                  <a:pt x="239315" y="339328"/>
                </a:cubicBezTo>
                <a:cubicBezTo>
                  <a:pt x="246459" y="267890"/>
                  <a:pt x="260747" y="232172"/>
                  <a:pt x="282178" y="232172"/>
                </a:cubicBezTo>
                <a:close/>
                <a:moveTo>
                  <a:pt x="475059" y="160734"/>
                </a:moveTo>
                <a:lnTo>
                  <a:pt x="507206" y="160734"/>
                </a:lnTo>
                <a:lnTo>
                  <a:pt x="539353" y="192881"/>
                </a:lnTo>
                <a:lnTo>
                  <a:pt x="507206" y="353615"/>
                </a:lnTo>
                <a:lnTo>
                  <a:pt x="507206" y="425053"/>
                </a:lnTo>
                <a:cubicBezTo>
                  <a:pt x="538162" y="425053"/>
                  <a:pt x="553640" y="436959"/>
                  <a:pt x="553640" y="460772"/>
                </a:cubicBezTo>
                <a:lnTo>
                  <a:pt x="475059" y="585787"/>
                </a:lnTo>
                <a:lnTo>
                  <a:pt x="475059" y="853678"/>
                </a:lnTo>
                <a:lnTo>
                  <a:pt x="432197" y="853678"/>
                </a:lnTo>
                <a:lnTo>
                  <a:pt x="403622" y="692943"/>
                </a:lnTo>
                <a:lnTo>
                  <a:pt x="296465" y="800100"/>
                </a:lnTo>
                <a:lnTo>
                  <a:pt x="282178" y="800100"/>
                </a:lnTo>
                <a:cubicBezTo>
                  <a:pt x="253603" y="790575"/>
                  <a:pt x="239315" y="744140"/>
                  <a:pt x="239315" y="660797"/>
                </a:cubicBezTo>
                <a:lnTo>
                  <a:pt x="239315" y="639365"/>
                </a:lnTo>
                <a:cubicBezTo>
                  <a:pt x="277415" y="639365"/>
                  <a:pt x="296465" y="585787"/>
                  <a:pt x="296465" y="478631"/>
                </a:cubicBezTo>
                <a:lnTo>
                  <a:pt x="328612" y="178593"/>
                </a:lnTo>
                <a:lnTo>
                  <a:pt x="342900" y="178593"/>
                </a:lnTo>
                <a:lnTo>
                  <a:pt x="389334" y="232172"/>
                </a:lnTo>
                <a:close/>
                <a:moveTo>
                  <a:pt x="732234" y="125015"/>
                </a:moveTo>
                <a:lnTo>
                  <a:pt x="760809" y="125015"/>
                </a:lnTo>
                <a:cubicBezTo>
                  <a:pt x="779859" y="125015"/>
                  <a:pt x="795337" y="178593"/>
                  <a:pt x="807243" y="285750"/>
                </a:cubicBezTo>
                <a:lnTo>
                  <a:pt x="835818" y="321468"/>
                </a:lnTo>
                <a:cubicBezTo>
                  <a:pt x="785812" y="371475"/>
                  <a:pt x="760809" y="417909"/>
                  <a:pt x="760809" y="460772"/>
                </a:cubicBezTo>
                <a:lnTo>
                  <a:pt x="760809" y="660797"/>
                </a:lnTo>
                <a:cubicBezTo>
                  <a:pt x="760809" y="741759"/>
                  <a:pt x="706040" y="782240"/>
                  <a:pt x="596503" y="782240"/>
                </a:cubicBezTo>
                <a:lnTo>
                  <a:pt x="553640" y="707231"/>
                </a:lnTo>
                <a:lnTo>
                  <a:pt x="553640" y="621506"/>
                </a:lnTo>
                <a:lnTo>
                  <a:pt x="582215" y="621506"/>
                </a:lnTo>
                <a:lnTo>
                  <a:pt x="596503" y="692943"/>
                </a:lnTo>
                <a:cubicBezTo>
                  <a:pt x="670322" y="692943"/>
                  <a:pt x="709612" y="675084"/>
                  <a:pt x="714375" y="639365"/>
                </a:cubicBezTo>
                <a:lnTo>
                  <a:pt x="714375" y="585787"/>
                </a:lnTo>
                <a:lnTo>
                  <a:pt x="582215" y="553640"/>
                </a:lnTo>
                <a:lnTo>
                  <a:pt x="582215" y="500062"/>
                </a:lnTo>
                <a:lnTo>
                  <a:pt x="657225" y="478631"/>
                </a:lnTo>
                <a:lnTo>
                  <a:pt x="732234" y="478631"/>
                </a:lnTo>
                <a:lnTo>
                  <a:pt x="732234" y="392906"/>
                </a:lnTo>
                <a:lnTo>
                  <a:pt x="657225" y="407193"/>
                </a:lnTo>
                <a:lnTo>
                  <a:pt x="567928" y="407193"/>
                </a:lnTo>
                <a:lnTo>
                  <a:pt x="567928" y="392906"/>
                </a:lnTo>
                <a:cubicBezTo>
                  <a:pt x="567928" y="361950"/>
                  <a:pt x="622697" y="326231"/>
                  <a:pt x="732234" y="285750"/>
                </a:cubicBezTo>
                <a:lnTo>
                  <a:pt x="732234" y="232172"/>
                </a:lnTo>
                <a:lnTo>
                  <a:pt x="714375" y="139303"/>
                </a:lnTo>
                <a:close/>
                <a:moveTo>
                  <a:pt x="57150" y="35718"/>
                </a:moveTo>
                <a:lnTo>
                  <a:pt x="75009" y="35718"/>
                </a:lnTo>
                <a:cubicBezTo>
                  <a:pt x="158353" y="35718"/>
                  <a:pt x="217884" y="70247"/>
                  <a:pt x="253603" y="139303"/>
                </a:cubicBezTo>
                <a:lnTo>
                  <a:pt x="210740" y="192881"/>
                </a:lnTo>
                <a:cubicBezTo>
                  <a:pt x="144065" y="169068"/>
                  <a:pt x="92868" y="128587"/>
                  <a:pt x="57150" y="71437"/>
                </a:cubicBezTo>
                <a:close/>
                <a:moveTo>
                  <a:pt x="360759" y="0"/>
                </a:moveTo>
                <a:lnTo>
                  <a:pt x="403622" y="0"/>
                </a:lnTo>
                <a:lnTo>
                  <a:pt x="446484" y="53578"/>
                </a:lnTo>
                <a:lnTo>
                  <a:pt x="403622" y="107156"/>
                </a:lnTo>
                <a:lnTo>
                  <a:pt x="296465" y="89297"/>
                </a:lnTo>
                <a:lnTo>
                  <a:pt x="296465" y="71437"/>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spcBef>
                <a:spcPts val="600"/>
              </a:spcBef>
              <a:spcAft>
                <a:spcPts val="600"/>
              </a:spcAft>
            </a:pPr>
            <a:endParaRPr lang="en-US" altLang="zh-CN" sz="7200">
              <a:latin typeface="叶根友毛笔行书2.0版" panose="02010601030101010101" pitchFamily="2" charset="-122"/>
              <a:ea typeface="叶根友毛笔行书2.0版" panose="02010601030101010101" pitchFamily="2" charset="-122"/>
            </a:endParaRPr>
          </a:p>
        </p:txBody>
      </p:sp>
      <p:sp>
        <p:nvSpPr>
          <p:cNvPr id="9" name="文本框 8">
            <a:extLst>
              <a:ext uri="{FF2B5EF4-FFF2-40B4-BE49-F238E27FC236}">
                <a16:creationId xmlns:a16="http://schemas.microsoft.com/office/drawing/2014/main" id="{227AFAF1-7A0C-43A8-B4BE-6D85EED167BA}"/>
              </a:ext>
            </a:extLst>
          </p:cNvPr>
          <p:cNvSpPr txBox="1"/>
          <p:nvPr/>
        </p:nvSpPr>
        <p:spPr>
          <a:xfrm>
            <a:off x="4064330" y="2250176"/>
            <a:ext cx="626864" cy="640258"/>
          </a:xfrm>
          <a:custGeom>
            <a:avLst/>
            <a:gdLst/>
            <a:ahLst/>
            <a:cxnLst/>
            <a:rect l="l" t="t" r="r" b="b"/>
            <a:pathLst>
              <a:path w="626864" h="640258">
                <a:moveTo>
                  <a:pt x="334863" y="214312"/>
                </a:moveTo>
                <a:lnTo>
                  <a:pt x="302717" y="225028"/>
                </a:lnTo>
                <a:lnTo>
                  <a:pt x="302717" y="241101"/>
                </a:lnTo>
                <a:lnTo>
                  <a:pt x="334863" y="241101"/>
                </a:lnTo>
                <a:close/>
                <a:moveTo>
                  <a:pt x="211634" y="174129"/>
                </a:moveTo>
                <a:lnTo>
                  <a:pt x="222349" y="184844"/>
                </a:lnTo>
                <a:lnTo>
                  <a:pt x="222349" y="200918"/>
                </a:lnTo>
                <a:cubicBezTo>
                  <a:pt x="145554" y="458093"/>
                  <a:pt x="90190" y="591145"/>
                  <a:pt x="56257" y="600075"/>
                </a:cubicBezTo>
                <a:lnTo>
                  <a:pt x="42863" y="600075"/>
                </a:lnTo>
                <a:lnTo>
                  <a:pt x="21431" y="570607"/>
                </a:lnTo>
                <a:lnTo>
                  <a:pt x="21431" y="546497"/>
                </a:lnTo>
                <a:lnTo>
                  <a:pt x="101798" y="305395"/>
                </a:lnTo>
                <a:cubicBezTo>
                  <a:pt x="33933" y="305395"/>
                  <a:pt x="0" y="288429"/>
                  <a:pt x="0" y="254496"/>
                </a:cubicBezTo>
                <a:lnTo>
                  <a:pt x="21431" y="225028"/>
                </a:lnTo>
                <a:lnTo>
                  <a:pt x="21431" y="241101"/>
                </a:lnTo>
                <a:lnTo>
                  <a:pt x="133945" y="200918"/>
                </a:lnTo>
                <a:lnTo>
                  <a:pt x="158056" y="200918"/>
                </a:lnTo>
                <a:cubicBezTo>
                  <a:pt x="158056" y="236636"/>
                  <a:pt x="165199" y="254496"/>
                  <a:pt x="179487" y="254496"/>
                </a:cubicBezTo>
                <a:cubicBezTo>
                  <a:pt x="184845" y="200918"/>
                  <a:pt x="195560" y="174129"/>
                  <a:pt x="211634" y="174129"/>
                </a:cubicBezTo>
                <a:close/>
                <a:moveTo>
                  <a:pt x="356295" y="120550"/>
                </a:moveTo>
                <a:lnTo>
                  <a:pt x="380405" y="120550"/>
                </a:lnTo>
                <a:lnTo>
                  <a:pt x="404515" y="144661"/>
                </a:lnTo>
                <a:lnTo>
                  <a:pt x="380405" y="265211"/>
                </a:lnTo>
                <a:lnTo>
                  <a:pt x="380405" y="318789"/>
                </a:lnTo>
                <a:cubicBezTo>
                  <a:pt x="403622" y="318789"/>
                  <a:pt x="415231" y="327719"/>
                  <a:pt x="415231" y="345579"/>
                </a:cubicBezTo>
                <a:lnTo>
                  <a:pt x="356295" y="439340"/>
                </a:lnTo>
                <a:lnTo>
                  <a:pt x="356295" y="640258"/>
                </a:lnTo>
                <a:lnTo>
                  <a:pt x="324148" y="640258"/>
                </a:lnTo>
                <a:lnTo>
                  <a:pt x="302717" y="519707"/>
                </a:lnTo>
                <a:lnTo>
                  <a:pt x="222349" y="600075"/>
                </a:lnTo>
                <a:lnTo>
                  <a:pt x="211634" y="600075"/>
                </a:lnTo>
                <a:cubicBezTo>
                  <a:pt x="190202" y="592931"/>
                  <a:pt x="179487" y="558105"/>
                  <a:pt x="179487" y="495597"/>
                </a:cubicBezTo>
                <a:lnTo>
                  <a:pt x="179487" y="479524"/>
                </a:lnTo>
                <a:cubicBezTo>
                  <a:pt x="208062" y="479524"/>
                  <a:pt x="222349" y="439340"/>
                  <a:pt x="222349" y="358973"/>
                </a:cubicBezTo>
                <a:lnTo>
                  <a:pt x="246460" y="133945"/>
                </a:lnTo>
                <a:lnTo>
                  <a:pt x="257175" y="133945"/>
                </a:lnTo>
                <a:lnTo>
                  <a:pt x="292001" y="174129"/>
                </a:lnTo>
                <a:close/>
                <a:moveTo>
                  <a:pt x="549176" y="93761"/>
                </a:moveTo>
                <a:lnTo>
                  <a:pt x="570607" y="93761"/>
                </a:lnTo>
                <a:cubicBezTo>
                  <a:pt x="584895" y="93761"/>
                  <a:pt x="596503" y="133945"/>
                  <a:pt x="605433" y="214312"/>
                </a:cubicBezTo>
                <a:lnTo>
                  <a:pt x="626864" y="241101"/>
                </a:lnTo>
                <a:cubicBezTo>
                  <a:pt x="589359" y="278606"/>
                  <a:pt x="570607" y="313432"/>
                  <a:pt x="570607" y="345579"/>
                </a:cubicBezTo>
                <a:lnTo>
                  <a:pt x="570607" y="495597"/>
                </a:lnTo>
                <a:cubicBezTo>
                  <a:pt x="570607" y="556319"/>
                  <a:pt x="529531" y="586680"/>
                  <a:pt x="447377" y="586680"/>
                </a:cubicBezTo>
                <a:lnTo>
                  <a:pt x="415231" y="530423"/>
                </a:lnTo>
                <a:lnTo>
                  <a:pt x="415231" y="466129"/>
                </a:lnTo>
                <a:lnTo>
                  <a:pt x="436662" y="466129"/>
                </a:lnTo>
                <a:lnTo>
                  <a:pt x="447377" y="519707"/>
                </a:lnTo>
                <a:cubicBezTo>
                  <a:pt x="502742" y="519707"/>
                  <a:pt x="532209" y="506313"/>
                  <a:pt x="535781" y="479524"/>
                </a:cubicBezTo>
                <a:lnTo>
                  <a:pt x="535781" y="439340"/>
                </a:lnTo>
                <a:lnTo>
                  <a:pt x="436662" y="415230"/>
                </a:lnTo>
                <a:lnTo>
                  <a:pt x="436662" y="375046"/>
                </a:lnTo>
                <a:lnTo>
                  <a:pt x="492919" y="358973"/>
                </a:lnTo>
                <a:lnTo>
                  <a:pt x="549176" y="358973"/>
                </a:lnTo>
                <a:lnTo>
                  <a:pt x="549176" y="294679"/>
                </a:lnTo>
                <a:lnTo>
                  <a:pt x="492919" y="305395"/>
                </a:lnTo>
                <a:lnTo>
                  <a:pt x="425946" y="305395"/>
                </a:lnTo>
                <a:lnTo>
                  <a:pt x="425946" y="294679"/>
                </a:lnTo>
                <a:cubicBezTo>
                  <a:pt x="425946" y="271462"/>
                  <a:pt x="467023" y="244673"/>
                  <a:pt x="549176" y="214312"/>
                </a:cubicBezTo>
                <a:lnTo>
                  <a:pt x="549176" y="174129"/>
                </a:lnTo>
                <a:lnTo>
                  <a:pt x="535781" y="104477"/>
                </a:lnTo>
                <a:close/>
                <a:moveTo>
                  <a:pt x="42863" y="26789"/>
                </a:moveTo>
                <a:lnTo>
                  <a:pt x="56257" y="26789"/>
                </a:lnTo>
                <a:cubicBezTo>
                  <a:pt x="118765" y="26789"/>
                  <a:pt x="163413" y="52685"/>
                  <a:pt x="190202" y="104477"/>
                </a:cubicBezTo>
                <a:lnTo>
                  <a:pt x="158056" y="144661"/>
                </a:lnTo>
                <a:cubicBezTo>
                  <a:pt x="108049" y="126801"/>
                  <a:pt x="69652" y="96440"/>
                  <a:pt x="42863" y="53578"/>
                </a:cubicBezTo>
                <a:close/>
                <a:moveTo>
                  <a:pt x="270570" y="0"/>
                </a:moveTo>
                <a:lnTo>
                  <a:pt x="302717" y="0"/>
                </a:lnTo>
                <a:lnTo>
                  <a:pt x="334863" y="40183"/>
                </a:lnTo>
                <a:lnTo>
                  <a:pt x="302717" y="80367"/>
                </a:lnTo>
                <a:lnTo>
                  <a:pt x="222349" y="66972"/>
                </a:lnTo>
                <a:lnTo>
                  <a:pt x="222349" y="53578"/>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spcBef>
                <a:spcPts val="600"/>
              </a:spcBef>
              <a:spcAft>
                <a:spcPts val="600"/>
              </a:spcAft>
            </a:pPr>
            <a:endParaRPr lang="en-US" altLang="zh-CN" sz="5400">
              <a:latin typeface="叶根友毛笔行书2.0版" panose="02010601030101010101" pitchFamily="2" charset="-122"/>
              <a:ea typeface="叶根友毛笔行书2.0版" panose="02010601030101010101" pitchFamily="2" charset="-122"/>
            </a:endParaRPr>
          </a:p>
        </p:txBody>
      </p:sp>
    </p:spTree>
    <p:extLst>
      <p:ext uri="{BB962C8B-B14F-4D97-AF65-F5344CB8AC3E}">
        <p14:creationId xmlns:p14="http://schemas.microsoft.com/office/powerpoint/2010/main" val="1388373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id="{17A61A50-9497-45EB-A0DE-6DEB50661EA4}"/>
              </a:ext>
            </a:extLst>
          </p:cNvPr>
          <p:cNvGrpSpPr/>
          <p:nvPr/>
        </p:nvGrpSpPr>
        <p:grpSpPr>
          <a:xfrm>
            <a:off x="4744270" y="2231920"/>
            <a:ext cx="4399730" cy="2911580"/>
            <a:chOff x="4744270" y="2231920"/>
            <a:chExt cx="4399730" cy="2911580"/>
          </a:xfrm>
        </p:grpSpPr>
        <p:pic>
          <p:nvPicPr>
            <p:cNvPr id="10" name="图片 9">
              <a:extLst>
                <a:ext uri="{FF2B5EF4-FFF2-40B4-BE49-F238E27FC236}">
                  <a16:creationId xmlns:a16="http://schemas.microsoft.com/office/drawing/2014/main" id="{DC2D5AA8-2C9A-47FF-B039-81C5C9E47249}"/>
                </a:ext>
              </a:extLst>
            </p:cNvPr>
            <p:cNvPicPr>
              <a:picLocks noChangeAspect="1"/>
            </p:cNvPicPr>
            <p:nvPr/>
          </p:nvPicPr>
          <p:blipFill>
            <a:blip r:embed="rId2"/>
            <a:stretch>
              <a:fillRect/>
            </a:stretch>
          </p:blipFill>
          <p:spPr>
            <a:xfrm>
              <a:off x="4744270" y="2269112"/>
              <a:ext cx="4399730" cy="2874388"/>
            </a:xfrm>
            <a:prstGeom prst="rect">
              <a:avLst/>
            </a:prstGeom>
          </p:spPr>
        </p:pic>
        <p:sp>
          <p:nvSpPr>
            <p:cNvPr id="11" name="矩形 10">
              <a:extLst>
                <a:ext uri="{FF2B5EF4-FFF2-40B4-BE49-F238E27FC236}">
                  <a16:creationId xmlns:a16="http://schemas.microsoft.com/office/drawing/2014/main" id="{92D15E5A-F3E5-4E93-ADF8-99D19AAFDC24}"/>
                </a:ext>
              </a:extLst>
            </p:cNvPr>
            <p:cNvSpPr/>
            <p:nvPr/>
          </p:nvSpPr>
          <p:spPr>
            <a:xfrm>
              <a:off x="6070600" y="2231920"/>
              <a:ext cx="381000" cy="391938"/>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a:extLst>
                <a:ext uri="{FF2B5EF4-FFF2-40B4-BE49-F238E27FC236}">
                  <a16:creationId xmlns:a16="http://schemas.microsoft.com/office/drawing/2014/main" id="{EDE360E2-1126-4D69-B4B7-F14257AE937E}"/>
                </a:ext>
              </a:extLst>
            </p:cNvPr>
            <p:cNvSpPr/>
            <p:nvPr/>
          </p:nvSpPr>
          <p:spPr>
            <a:xfrm>
              <a:off x="7386850" y="2296701"/>
              <a:ext cx="381000" cy="391938"/>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a:extLst>
                <a:ext uri="{FF2B5EF4-FFF2-40B4-BE49-F238E27FC236}">
                  <a16:creationId xmlns:a16="http://schemas.microsoft.com/office/drawing/2014/main" id="{0AB85BDB-4E6A-40CF-9AB3-6421935196E6}"/>
                </a:ext>
              </a:extLst>
            </p:cNvPr>
            <p:cNvSpPr/>
            <p:nvPr/>
          </p:nvSpPr>
          <p:spPr>
            <a:xfrm>
              <a:off x="6875047" y="3810000"/>
              <a:ext cx="179070" cy="266699"/>
            </a:xfrm>
            <a:prstGeom prst="rect">
              <a:avLst/>
            </a:prstGeom>
            <a:solidFill>
              <a:srgbClr val="C0D9C4"/>
            </a:solidFill>
            <a:ln w="38100">
              <a:solidFill>
                <a:srgbClr val="C0D9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文本框 2">
            <a:extLst>
              <a:ext uri="{FF2B5EF4-FFF2-40B4-BE49-F238E27FC236}">
                <a16:creationId xmlns:a16="http://schemas.microsoft.com/office/drawing/2014/main" id="{41483292-F67D-4CC0-8DE2-E2CA80FBCA99}"/>
              </a:ext>
            </a:extLst>
          </p:cNvPr>
          <p:cNvSpPr txBox="1"/>
          <p:nvPr/>
        </p:nvSpPr>
        <p:spPr>
          <a:xfrm>
            <a:off x="496743" y="1"/>
            <a:ext cx="884037" cy="1595610"/>
          </a:xfrm>
          <a:prstGeom prst="rect">
            <a:avLst/>
          </a:prstGeom>
          <a:noFill/>
        </p:spPr>
        <p:txBody>
          <a:bodyPr vert="eaVert"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spcBef>
                <a:spcPts val="600"/>
              </a:spcBef>
              <a:spcAft>
                <a:spcPts val="600"/>
              </a:spcAft>
            </a:pPr>
            <a:r>
              <a:rPr lang="zh-CN" altLang="en-US" sz="3200">
                <a:latin typeface="Browallia New" panose="020B0604020202020204" pitchFamily="34" charset="-34"/>
                <a:cs typeface="Browallia New" panose="020B0604020202020204" pitchFamily="34" charset="-34"/>
              </a:rPr>
              <a:t>章节</a:t>
            </a:r>
            <a:endParaRPr lang="en-US" altLang="zh-CN" sz="3200">
              <a:latin typeface="Browallia New" panose="020B0604020202020204" pitchFamily="34" charset="-34"/>
              <a:cs typeface="Browallia New" panose="020B0604020202020204" pitchFamily="34" charset="-34"/>
            </a:endParaRPr>
          </a:p>
        </p:txBody>
      </p:sp>
      <p:pic>
        <p:nvPicPr>
          <p:cNvPr id="15" name="图片 14">
            <a:extLst>
              <a:ext uri="{FF2B5EF4-FFF2-40B4-BE49-F238E27FC236}">
                <a16:creationId xmlns:a16="http://schemas.microsoft.com/office/drawing/2014/main" id="{D92F459F-D48C-4292-9138-FF6D9669EB3A}"/>
              </a:ext>
            </a:extLst>
          </p:cNvPr>
          <p:cNvPicPr>
            <a:picLocks noChangeAspect="1"/>
          </p:cNvPicPr>
          <p:nvPr/>
        </p:nvPicPr>
        <p:blipFill rotWithShape="1">
          <a:blip r:embed="rId3"/>
          <a:srcRect l="55139" t="26498" r="38611" b="64247"/>
          <a:stretch/>
        </p:blipFill>
        <p:spPr>
          <a:xfrm>
            <a:off x="1452229" y="945119"/>
            <a:ext cx="571500" cy="482600"/>
          </a:xfrm>
          <a:prstGeom prst="rect">
            <a:avLst/>
          </a:prstGeom>
        </p:spPr>
      </p:pic>
      <p:pic>
        <p:nvPicPr>
          <p:cNvPr id="16" name="图片 15">
            <a:extLst>
              <a:ext uri="{FF2B5EF4-FFF2-40B4-BE49-F238E27FC236}">
                <a16:creationId xmlns:a16="http://schemas.microsoft.com/office/drawing/2014/main" id="{41498F8D-6A1D-449B-A691-DB43BA1EE80C}"/>
              </a:ext>
            </a:extLst>
          </p:cNvPr>
          <p:cNvPicPr>
            <a:picLocks noChangeAspect="1"/>
          </p:cNvPicPr>
          <p:nvPr/>
        </p:nvPicPr>
        <p:blipFill rotWithShape="1">
          <a:blip r:embed="rId3"/>
          <a:srcRect l="18194" t="52558" r="75139" b="37457"/>
          <a:stretch/>
        </p:blipFill>
        <p:spPr>
          <a:xfrm>
            <a:off x="355416" y="1610282"/>
            <a:ext cx="386576" cy="330201"/>
          </a:xfrm>
          <a:prstGeom prst="rect">
            <a:avLst/>
          </a:prstGeom>
        </p:spPr>
      </p:pic>
      <p:pic>
        <p:nvPicPr>
          <p:cNvPr id="17" name="图片 16">
            <a:extLst>
              <a:ext uri="{FF2B5EF4-FFF2-40B4-BE49-F238E27FC236}">
                <a16:creationId xmlns:a16="http://schemas.microsoft.com/office/drawing/2014/main" id="{5400176E-C213-436E-B337-ABB148813D0C}"/>
              </a:ext>
            </a:extLst>
          </p:cNvPr>
          <p:cNvPicPr>
            <a:picLocks noChangeAspect="1"/>
          </p:cNvPicPr>
          <p:nvPr/>
        </p:nvPicPr>
        <p:blipFill rotWithShape="1">
          <a:blip r:embed="rId3"/>
          <a:srcRect l="73056" t="26318" r="21875" b="64005"/>
          <a:stretch/>
        </p:blipFill>
        <p:spPr>
          <a:xfrm>
            <a:off x="5696214" y="2371533"/>
            <a:ext cx="463550" cy="504650"/>
          </a:xfrm>
          <a:prstGeom prst="rect">
            <a:avLst/>
          </a:prstGeom>
        </p:spPr>
      </p:pic>
      <p:sp>
        <p:nvSpPr>
          <p:cNvPr id="18" name="文本框 17">
            <a:extLst>
              <a:ext uri="{FF2B5EF4-FFF2-40B4-BE49-F238E27FC236}">
                <a16:creationId xmlns:a16="http://schemas.microsoft.com/office/drawing/2014/main" id="{D4EA6973-C7B6-4479-BBA1-640884C347C1}"/>
              </a:ext>
            </a:extLst>
          </p:cNvPr>
          <p:cNvSpPr txBox="1"/>
          <p:nvPr/>
        </p:nvSpPr>
        <p:spPr>
          <a:xfrm>
            <a:off x="753038" y="1387674"/>
            <a:ext cx="1352024" cy="775415"/>
          </a:xfrm>
          <a:prstGeom prst="rect">
            <a:avLst/>
          </a:prstGeom>
          <a:noFill/>
        </p:spPr>
        <p:txBody>
          <a:bodyPr vert="eaVert"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spcBef>
                <a:spcPts val="600"/>
              </a:spcBef>
              <a:spcAft>
                <a:spcPts val="600"/>
              </a:spcAft>
            </a:pPr>
            <a:r>
              <a:rPr lang="zh-CN" altLang="en-US" sz="6000" b="1">
                <a:solidFill>
                  <a:schemeClr val="accent2"/>
                </a:solidFill>
                <a:latin typeface="Browallia New" panose="020B0604020202020204" pitchFamily="34" charset="-34"/>
                <a:cs typeface="Browallia New" panose="020B0604020202020204" pitchFamily="34" charset="-34"/>
              </a:rPr>
              <a:t>壹</a:t>
            </a:r>
            <a:endParaRPr lang="en-US" altLang="zh-CN" sz="6000" b="1">
              <a:solidFill>
                <a:schemeClr val="accent2"/>
              </a:solidFill>
              <a:latin typeface="Browallia New" panose="020B0604020202020204" pitchFamily="34" charset="-34"/>
              <a:cs typeface="Browallia New" panose="020B0604020202020204" pitchFamily="34" charset="-34"/>
            </a:endParaRPr>
          </a:p>
        </p:txBody>
      </p:sp>
      <p:sp>
        <p:nvSpPr>
          <p:cNvPr id="20" name="矩形: 圆角 19">
            <a:extLst>
              <a:ext uri="{FF2B5EF4-FFF2-40B4-BE49-F238E27FC236}">
                <a16:creationId xmlns:a16="http://schemas.microsoft.com/office/drawing/2014/main" id="{FB33A458-9191-42F0-94ED-1603DE040C55}"/>
              </a:ext>
            </a:extLst>
          </p:cNvPr>
          <p:cNvSpPr/>
          <p:nvPr/>
        </p:nvSpPr>
        <p:spPr>
          <a:xfrm>
            <a:off x="823885" y="2338944"/>
            <a:ext cx="4351616" cy="5334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a:solidFill>
                  <a:schemeClr val="tx1"/>
                </a:solidFill>
              </a:rPr>
              <a:t>请在这里添加标题内容</a:t>
            </a:r>
          </a:p>
        </p:txBody>
      </p:sp>
      <p:cxnSp>
        <p:nvCxnSpPr>
          <p:cNvPr id="21" name="直接连接符 20">
            <a:extLst>
              <a:ext uri="{FF2B5EF4-FFF2-40B4-BE49-F238E27FC236}">
                <a16:creationId xmlns:a16="http://schemas.microsoft.com/office/drawing/2014/main" id="{D93D4F5F-613C-4FD1-9847-3B7E2E3D0955}"/>
              </a:ext>
            </a:extLst>
          </p:cNvPr>
          <p:cNvCxnSpPr/>
          <p:nvPr/>
        </p:nvCxnSpPr>
        <p:spPr>
          <a:xfrm>
            <a:off x="959145" y="3038909"/>
            <a:ext cx="1145917" cy="0"/>
          </a:xfrm>
          <a:prstGeom prst="line">
            <a:avLst/>
          </a:prstGeom>
          <a:ln w="3175">
            <a:solidFill>
              <a:srgbClr val="EC6E80"/>
            </a:solidFill>
            <a:prstDash val="solid"/>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13B270DF-B2B3-4E74-AA7C-3A074B0CA109}"/>
              </a:ext>
            </a:extLst>
          </p:cNvPr>
          <p:cNvCxnSpPr/>
          <p:nvPr/>
        </p:nvCxnSpPr>
        <p:spPr>
          <a:xfrm>
            <a:off x="1687016" y="3140509"/>
            <a:ext cx="1145917" cy="0"/>
          </a:xfrm>
          <a:prstGeom prst="line">
            <a:avLst/>
          </a:prstGeom>
          <a:ln w="3175">
            <a:solidFill>
              <a:srgbClr val="EC6E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427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12" name="文本框 11">
            <a:extLst>
              <a:ext uri="{FF2B5EF4-FFF2-40B4-BE49-F238E27FC236}">
                <a16:creationId xmlns:a16="http://schemas.microsoft.com/office/drawing/2014/main" id="{07DB94F9-5990-4B9E-8327-F5B1D3840AE0}"/>
              </a:ext>
            </a:extLst>
          </p:cNvPr>
          <p:cNvSpPr txBox="1"/>
          <p:nvPr/>
        </p:nvSpPr>
        <p:spPr>
          <a:xfrm>
            <a:off x="343395" y="1205465"/>
            <a:ext cx="1620917" cy="672501"/>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zh-CN" sz="4800" b="1">
                <a:solidFill>
                  <a:schemeClr val="accent1"/>
                </a:solidFill>
              </a:rPr>
              <a:t>85</a:t>
            </a:r>
            <a:r>
              <a:rPr lang="en-US" altLang="zh-CN" sz="1600" b="1">
                <a:solidFill>
                  <a:schemeClr val="accent1"/>
                </a:solidFill>
              </a:rPr>
              <a:t>%</a:t>
            </a:r>
            <a:endParaRPr lang="en-US" altLang="zh-CN" sz="4800" b="1">
              <a:solidFill>
                <a:schemeClr val="accent1"/>
              </a:solidFill>
            </a:endParaRPr>
          </a:p>
        </p:txBody>
      </p:sp>
      <p:sp>
        <p:nvSpPr>
          <p:cNvPr id="13" name="文本框 12">
            <a:extLst>
              <a:ext uri="{FF2B5EF4-FFF2-40B4-BE49-F238E27FC236}">
                <a16:creationId xmlns:a16="http://schemas.microsoft.com/office/drawing/2014/main" id="{3F5AB68E-B235-4EC7-A41C-C471EA427A91}"/>
              </a:ext>
            </a:extLst>
          </p:cNvPr>
          <p:cNvSpPr txBox="1"/>
          <p:nvPr/>
        </p:nvSpPr>
        <p:spPr>
          <a:xfrm>
            <a:off x="1964312" y="1206592"/>
            <a:ext cx="5583117" cy="1028832"/>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a:solidFill>
                  <a:schemeClr val="tx1">
                    <a:lumMod val="75000"/>
                    <a:lumOff val="25000"/>
                  </a:schemeClr>
                </a:solidFill>
              </a:rPr>
              <a:t>请在这里添加内容请在这里添加内容这里添加内容请在这里添加内容请在这里添加内容这里添加内容请在这里添加内容请在这里添加内容这里添加内容请在这里添加内容请在这里添加内容这里添加内容</a:t>
            </a:r>
            <a:endParaRPr lang="en-US" altLang="zh-CN">
              <a:solidFill>
                <a:schemeClr val="tx1">
                  <a:lumMod val="75000"/>
                  <a:lumOff val="25000"/>
                </a:schemeClr>
              </a:solidFill>
            </a:endParaRPr>
          </a:p>
        </p:txBody>
      </p:sp>
      <p:sp>
        <p:nvSpPr>
          <p:cNvPr id="14" name="文本框 13">
            <a:extLst>
              <a:ext uri="{FF2B5EF4-FFF2-40B4-BE49-F238E27FC236}">
                <a16:creationId xmlns:a16="http://schemas.microsoft.com/office/drawing/2014/main" id="{5702628F-99E5-4D42-8BA6-64CA945E1C72}"/>
              </a:ext>
            </a:extLst>
          </p:cNvPr>
          <p:cNvSpPr txBox="1"/>
          <p:nvPr/>
        </p:nvSpPr>
        <p:spPr>
          <a:xfrm>
            <a:off x="499655" y="1892480"/>
            <a:ext cx="1211580" cy="342944"/>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1800">
                <a:solidFill>
                  <a:schemeClr val="accent1"/>
                </a:solidFill>
              </a:rPr>
              <a:t>添加标题</a:t>
            </a:r>
            <a:endParaRPr lang="en-US" altLang="zh-CN" sz="1800">
              <a:solidFill>
                <a:schemeClr val="accent1"/>
              </a:solidFill>
            </a:endParaRPr>
          </a:p>
        </p:txBody>
      </p:sp>
      <p:sp>
        <p:nvSpPr>
          <p:cNvPr id="15" name="文本框 14">
            <a:extLst>
              <a:ext uri="{FF2B5EF4-FFF2-40B4-BE49-F238E27FC236}">
                <a16:creationId xmlns:a16="http://schemas.microsoft.com/office/drawing/2014/main" id="{D2187B5D-2970-4586-8F02-50866498BEA3}"/>
              </a:ext>
            </a:extLst>
          </p:cNvPr>
          <p:cNvSpPr txBox="1"/>
          <p:nvPr/>
        </p:nvSpPr>
        <p:spPr>
          <a:xfrm>
            <a:off x="343395" y="2399798"/>
            <a:ext cx="1620917" cy="672501"/>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zh-CN" sz="4800" b="1">
                <a:solidFill>
                  <a:schemeClr val="accent2"/>
                </a:solidFill>
              </a:rPr>
              <a:t>62</a:t>
            </a:r>
            <a:r>
              <a:rPr lang="en-US" altLang="zh-CN" sz="1600" b="1">
                <a:solidFill>
                  <a:schemeClr val="accent2"/>
                </a:solidFill>
              </a:rPr>
              <a:t>%</a:t>
            </a:r>
            <a:endParaRPr lang="en-US" altLang="zh-CN" sz="4800" b="1">
              <a:solidFill>
                <a:schemeClr val="accent2"/>
              </a:solidFill>
            </a:endParaRPr>
          </a:p>
        </p:txBody>
      </p:sp>
      <p:sp>
        <p:nvSpPr>
          <p:cNvPr id="16" name="文本框 15">
            <a:extLst>
              <a:ext uri="{FF2B5EF4-FFF2-40B4-BE49-F238E27FC236}">
                <a16:creationId xmlns:a16="http://schemas.microsoft.com/office/drawing/2014/main" id="{BFB15208-219A-4A94-BC0E-39C2F1669C86}"/>
              </a:ext>
            </a:extLst>
          </p:cNvPr>
          <p:cNvSpPr txBox="1"/>
          <p:nvPr/>
        </p:nvSpPr>
        <p:spPr>
          <a:xfrm>
            <a:off x="1964312" y="2400925"/>
            <a:ext cx="5583117" cy="1028832"/>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a:solidFill>
                  <a:schemeClr val="tx1">
                    <a:lumMod val="75000"/>
                    <a:lumOff val="25000"/>
                  </a:schemeClr>
                </a:solidFill>
              </a:rPr>
              <a:t>请在这里添加内容请在这里添加内容这里添加内容请在这里添加内容请在这里添加内容这里添加内容请在这里添加内容请在这里添加内容这里添加内容请在这里添加内容请在这里添加内容这里添加内容</a:t>
            </a:r>
            <a:endParaRPr lang="en-US" altLang="zh-CN">
              <a:solidFill>
                <a:schemeClr val="tx1">
                  <a:lumMod val="75000"/>
                  <a:lumOff val="25000"/>
                </a:schemeClr>
              </a:solidFill>
            </a:endParaRPr>
          </a:p>
        </p:txBody>
      </p:sp>
      <p:sp>
        <p:nvSpPr>
          <p:cNvPr id="17" name="文本框 16">
            <a:extLst>
              <a:ext uri="{FF2B5EF4-FFF2-40B4-BE49-F238E27FC236}">
                <a16:creationId xmlns:a16="http://schemas.microsoft.com/office/drawing/2014/main" id="{9C5184C6-C961-41E0-99B3-45EEBAB1D87A}"/>
              </a:ext>
            </a:extLst>
          </p:cNvPr>
          <p:cNvSpPr txBox="1"/>
          <p:nvPr/>
        </p:nvSpPr>
        <p:spPr>
          <a:xfrm>
            <a:off x="499655" y="3086813"/>
            <a:ext cx="1211580" cy="342944"/>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1800">
                <a:solidFill>
                  <a:schemeClr val="accent2"/>
                </a:solidFill>
              </a:rPr>
              <a:t>添加标题</a:t>
            </a:r>
            <a:endParaRPr lang="en-US" altLang="zh-CN" sz="1800">
              <a:solidFill>
                <a:schemeClr val="accent2"/>
              </a:solidFill>
            </a:endParaRPr>
          </a:p>
        </p:txBody>
      </p:sp>
      <p:sp>
        <p:nvSpPr>
          <p:cNvPr id="18" name="文本框 17">
            <a:extLst>
              <a:ext uri="{FF2B5EF4-FFF2-40B4-BE49-F238E27FC236}">
                <a16:creationId xmlns:a16="http://schemas.microsoft.com/office/drawing/2014/main" id="{E279F970-0DF5-414A-A708-13234296AF89}"/>
              </a:ext>
            </a:extLst>
          </p:cNvPr>
          <p:cNvSpPr txBox="1"/>
          <p:nvPr/>
        </p:nvSpPr>
        <p:spPr>
          <a:xfrm>
            <a:off x="343395" y="3643199"/>
            <a:ext cx="1620917" cy="672501"/>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zh-CN" sz="4800" b="1">
                <a:solidFill>
                  <a:schemeClr val="accent1"/>
                </a:solidFill>
              </a:rPr>
              <a:t>45</a:t>
            </a:r>
            <a:r>
              <a:rPr lang="en-US" altLang="zh-CN" sz="1600" b="1">
                <a:solidFill>
                  <a:schemeClr val="accent1"/>
                </a:solidFill>
              </a:rPr>
              <a:t>%</a:t>
            </a:r>
            <a:endParaRPr lang="en-US" altLang="zh-CN" sz="4800" b="1">
              <a:solidFill>
                <a:schemeClr val="accent1"/>
              </a:solidFill>
            </a:endParaRPr>
          </a:p>
        </p:txBody>
      </p:sp>
      <p:sp>
        <p:nvSpPr>
          <p:cNvPr id="19" name="文本框 18">
            <a:extLst>
              <a:ext uri="{FF2B5EF4-FFF2-40B4-BE49-F238E27FC236}">
                <a16:creationId xmlns:a16="http://schemas.microsoft.com/office/drawing/2014/main" id="{3EC79098-71F5-4B7E-94F7-409D88AA3249}"/>
              </a:ext>
            </a:extLst>
          </p:cNvPr>
          <p:cNvSpPr txBox="1"/>
          <p:nvPr/>
        </p:nvSpPr>
        <p:spPr>
          <a:xfrm>
            <a:off x="1964312" y="3644326"/>
            <a:ext cx="5583117" cy="1028832"/>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a:solidFill>
                  <a:schemeClr val="tx1">
                    <a:lumMod val="75000"/>
                    <a:lumOff val="25000"/>
                  </a:schemeClr>
                </a:solidFill>
              </a:rPr>
              <a:t>请在这里添加内容请在这里添加内容这里添加内容请在这里添加内容请在这里添加内容这里添加内容请在这里添加内容请在这里添加内容这里添加内容请在这里添加内容请在这里添加内容这里添加内容</a:t>
            </a:r>
            <a:endParaRPr lang="en-US" altLang="zh-CN">
              <a:solidFill>
                <a:schemeClr val="tx1">
                  <a:lumMod val="75000"/>
                  <a:lumOff val="25000"/>
                </a:schemeClr>
              </a:solidFill>
            </a:endParaRPr>
          </a:p>
        </p:txBody>
      </p:sp>
      <p:sp>
        <p:nvSpPr>
          <p:cNvPr id="20" name="文本框 19">
            <a:extLst>
              <a:ext uri="{FF2B5EF4-FFF2-40B4-BE49-F238E27FC236}">
                <a16:creationId xmlns:a16="http://schemas.microsoft.com/office/drawing/2014/main" id="{C5E8207E-B638-4003-AACC-E9688AA2786F}"/>
              </a:ext>
            </a:extLst>
          </p:cNvPr>
          <p:cNvSpPr txBox="1"/>
          <p:nvPr/>
        </p:nvSpPr>
        <p:spPr>
          <a:xfrm>
            <a:off x="499655" y="4330214"/>
            <a:ext cx="1211580" cy="342944"/>
          </a:xfrm>
          <a:prstGeom prst="rect">
            <a:avLst/>
          </a:prstGeom>
          <a:noFill/>
        </p:spPr>
        <p:txBody>
          <a:bodyPr wrap="squar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1800">
                <a:solidFill>
                  <a:schemeClr val="accent1"/>
                </a:solidFill>
              </a:rPr>
              <a:t>添加标题</a:t>
            </a:r>
            <a:endParaRPr lang="en-US" altLang="zh-CN" sz="1800">
              <a:solidFill>
                <a:schemeClr val="accent1"/>
              </a:solidFill>
            </a:endParaRPr>
          </a:p>
        </p:txBody>
      </p:sp>
    </p:spTree>
    <p:extLst>
      <p:ext uri="{BB962C8B-B14F-4D97-AF65-F5344CB8AC3E}">
        <p14:creationId xmlns:p14="http://schemas.microsoft.com/office/powerpoint/2010/main" val="2099727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a16="http://schemas.microsoft.com/office/drawing/2014/main" id="{FBE3E8E0-1199-4C98-8F1E-EFD08312A2CB}"/>
              </a:ext>
            </a:extLst>
          </p:cNvPr>
          <p:cNvCxnSpPr>
            <a:cxnSpLocks/>
          </p:cNvCxnSpPr>
          <p:nvPr/>
        </p:nvCxnSpPr>
        <p:spPr>
          <a:xfrm>
            <a:off x="1289876" y="0"/>
            <a:ext cx="0" cy="1821996"/>
          </a:xfrm>
          <a:prstGeom prst="line">
            <a:avLst/>
          </a:prstGeom>
          <a:ln w="3175">
            <a:solidFill>
              <a:schemeClr val="accent1"/>
            </a:solidFill>
            <a:prstDash val="dashDot"/>
          </a:ln>
        </p:spPr>
        <p:style>
          <a:lnRef idx="1">
            <a:schemeClr val="accent1"/>
          </a:lnRef>
          <a:fillRef idx="0">
            <a:schemeClr val="accent1"/>
          </a:fillRef>
          <a:effectRef idx="0">
            <a:schemeClr val="accent1"/>
          </a:effectRef>
          <a:fontRef idx="minor">
            <a:schemeClr val="tx1"/>
          </a:fontRef>
        </p:style>
      </p:cxnSp>
      <p:sp>
        <p:nvSpPr>
          <p:cNvPr id="28" name="KSO_Shape">
            <a:extLst>
              <a:ext uri="{FF2B5EF4-FFF2-40B4-BE49-F238E27FC236}">
                <a16:creationId xmlns:a16="http://schemas.microsoft.com/office/drawing/2014/main" id="{D2ABDC72-F488-4E5B-AE31-8C9B52720296}"/>
              </a:ext>
            </a:extLst>
          </p:cNvPr>
          <p:cNvSpPr/>
          <p:nvPr/>
        </p:nvSpPr>
        <p:spPr>
          <a:xfrm>
            <a:off x="1475014" y="968982"/>
            <a:ext cx="933450" cy="625412"/>
          </a:xfrm>
          <a:prstGeom prst="wedgeRoundRectCallout">
            <a:avLst>
              <a:gd name="adj1" fmla="val -57394"/>
              <a:gd name="adj2" fmla="val 81289"/>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400">
                <a:solidFill>
                  <a:srgbClr val="FFFFFF"/>
                </a:solidFill>
              </a:rPr>
              <a:t>2012</a:t>
            </a:r>
            <a:endParaRPr lang="zh-CN" altLang="en-US" sz="2400">
              <a:solidFill>
                <a:srgbClr val="FFFFFF"/>
              </a:solidFill>
            </a:endParaRPr>
          </a:p>
        </p:txBody>
      </p:sp>
      <p:sp>
        <p:nvSpPr>
          <p:cNvPr id="29" name="椭圆 28">
            <a:extLst>
              <a:ext uri="{FF2B5EF4-FFF2-40B4-BE49-F238E27FC236}">
                <a16:creationId xmlns:a16="http://schemas.microsoft.com/office/drawing/2014/main" id="{2D1F763B-9A23-49DB-BC64-287C1EA2FE1D}"/>
              </a:ext>
            </a:extLst>
          </p:cNvPr>
          <p:cNvSpPr/>
          <p:nvPr/>
        </p:nvSpPr>
        <p:spPr>
          <a:xfrm>
            <a:off x="1229583" y="1780753"/>
            <a:ext cx="120586" cy="1205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7A7C814E-22A5-4FDC-ADE2-40C5DE501F47}"/>
              </a:ext>
            </a:extLst>
          </p:cNvPr>
          <p:cNvSpPr txBox="1"/>
          <p:nvPr/>
        </p:nvSpPr>
        <p:spPr>
          <a:xfrm>
            <a:off x="1344388" y="1901339"/>
            <a:ext cx="1620917" cy="388605"/>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800" b="1">
                <a:solidFill>
                  <a:schemeClr val="accent1"/>
                </a:solidFill>
              </a:rPr>
              <a:t>添加标题</a:t>
            </a:r>
            <a:endParaRPr lang="en-US" altLang="zh-CN" sz="1800" b="1">
              <a:solidFill>
                <a:schemeClr val="accent1"/>
              </a:solidFill>
            </a:endParaRPr>
          </a:p>
        </p:txBody>
      </p:sp>
      <p:sp>
        <p:nvSpPr>
          <p:cNvPr id="32" name="文本框 31">
            <a:extLst>
              <a:ext uri="{FF2B5EF4-FFF2-40B4-BE49-F238E27FC236}">
                <a16:creationId xmlns:a16="http://schemas.microsoft.com/office/drawing/2014/main" id="{A4B8C863-E439-4435-86E7-D260B25F5676}"/>
              </a:ext>
            </a:extLst>
          </p:cNvPr>
          <p:cNvSpPr txBox="1"/>
          <p:nvPr/>
        </p:nvSpPr>
        <p:spPr>
          <a:xfrm>
            <a:off x="1351835" y="2278447"/>
            <a:ext cx="2073536" cy="1337391"/>
          </a:xfrm>
          <a:prstGeom prst="rect">
            <a:avLst/>
          </a:prstGeom>
          <a:noFill/>
        </p:spPr>
        <p:txBody>
          <a:bodyPr wrap="square" rtlCol="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zh-CN" altLang="en-US">
                <a:solidFill>
                  <a:schemeClr val="tx1">
                    <a:lumMod val="75000"/>
                    <a:lumOff val="25000"/>
                  </a:schemeClr>
                </a:solidFill>
              </a:rPr>
              <a:t>请在这里添加内容请在这里添加内容这里添加内容请在这里添加内容请在这里添加内容在这里添加内容</a:t>
            </a:r>
            <a:endParaRPr lang="en-US" altLang="zh-CN">
              <a:solidFill>
                <a:schemeClr val="tx1">
                  <a:lumMod val="75000"/>
                  <a:lumOff val="25000"/>
                </a:schemeClr>
              </a:solidFill>
            </a:endParaRPr>
          </a:p>
        </p:txBody>
      </p:sp>
      <p:cxnSp>
        <p:nvCxnSpPr>
          <p:cNvPr id="33" name="直接连接符 32">
            <a:extLst>
              <a:ext uri="{FF2B5EF4-FFF2-40B4-BE49-F238E27FC236}">
                <a16:creationId xmlns:a16="http://schemas.microsoft.com/office/drawing/2014/main" id="{672F1244-FDDB-42AA-9329-9C45C0FAE7F0}"/>
              </a:ext>
            </a:extLst>
          </p:cNvPr>
          <p:cNvCxnSpPr>
            <a:cxnSpLocks/>
          </p:cNvCxnSpPr>
          <p:nvPr/>
        </p:nvCxnSpPr>
        <p:spPr>
          <a:xfrm>
            <a:off x="3844390" y="0"/>
            <a:ext cx="0" cy="2257425"/>
          </a:xfrm>
          <a:prstGeom prst="line">
            <a:avLst/>
          </a:prstGeom>
          <a:ln w="3175">
            <a:solidFill>
              <a:schemeClr val="accent2"/>
            </a:solidFill>
            <a:prstDash val="dashDot"/>
          </a:ln>
        </p:spPr>
        <p:style>
          <a:lnRef idx="1">
            <a:schemeClr val="accent1"/>
          </a:lnRef>
          <a:fillRef idx="0">
            <a:schemeClr val="accent1"/>
          </a:fillRef>
          <a:effectRef idx="0">
            <a:schemeClr val="accent1"/>
          </a:effectRef>
          <a:fontRef idx="minor">
            <a:schemeClr val="tx1"/>
          </a:fontRef>
        </p:style>
      </p:cxnSp>
      <p:sp>
        <p:nvSpPr>
          <p:cNvPr id="34" name="KSO_Shape">
            <a:extLst>
              <a:ext uri="{FF2B5EF4-FFF2-40B4-BE49-F238E27FC236}">
                <a16:creationId xmlns:a16="http://schemas.microsoft.com/office/drawing/2014/main" id="{0BF3EE6B-8A96-4403-92BB-4738AF3CBF43}"/>
              </a:ext>
            </a:extLst>
          </p:cNvPr>
          <p:cNvSpPr/>
          <p:nvPr/>
        </p:nvSpPr>
        <p:spPr>
          <a:xfrm>
            <a:off x="4029528" y="1404411"/>
            <a:ext cx="933450" cy="625412"/>
          </a:xfrm>
          <a:prstGeom prst="wedgeRoundRectCallout">
            <a:avLst>
              <a:gd name="adj1" fmla="val -57394"/>
              <a:gd name="adj2" fmla="val 81289"/>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400">
                <a:solidFill>
                  <a:srgbClr val="FFFFFF"/>
                </a:solidFill>
              </a:rPr>
              <a:t>2015</a:t>
            </a:r>
            <a:endParaRPr lang="zh-CN" altLang="en-US" sz="2400">
              <a:solidFill>
                <a:srgbClr val="FFFFFF"/>
              </a:solidFill>
            </a:endParaRPr>
          </a:p>
        </p:txBody>
      </p:sp>
      <p:sp>
        <p:nvSpPr>
          <p:cNvPr id="35" name="椭圆 34">
            <a:extLst>
              <a:ext uri="{FF2B5EF4-FFF2-40B4-BE49-F238E27FC236}">
                <a16:creationId xmlns:a16="http://schemas.microsoft.com/office/drawing/2014/main" id="{D0543A17-D305-4528-990C-61C9993D3683}"/>
              </a:ext>
            </a:extLst>
          </p:cNvPr>
          <p:cNvSpPr/>
          <p:nvPr/>
        </p:nvSpPr>
        <p:spPr>
          <a:xfrm>
            <a:off x="3784097" y="2216182"/>
            <a:ext cx="120586" cy="1205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id="{FE84472D-C9C9-482B-A1A5-EC774D5ADFEF}"/>
              </a:ext>
            </a:extLst>
          </p:cNvPr>
          <p:cNvSpPr txBox="1"/>
          <p:nvPr/>
        </p:nvSpPr>
        <p:spPr>
          <a:xfrm>
            <a:off x="3898902" y="2336768"/>
            <a:ext cx="1620917" cy="388605"/>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800" b="1">
                <a:solidFill>
                  <a:schemeClr val="accent2"/>
                </a:solidFill>
              </a:rPr>
              <a:t>添加标题</a:t>
            </a:r>
            <a:endParaRPr lang="en-US" altLang="zh-CN" sz="1800" b="1">
              <a:solidFill>
                <a:schemeClr val="accent2"/>
              </a:solidFill>
            </a:endParaRPr>
          </a:p>
        </p:txBody>
      </p:sp>
      <p:sp>
        <p:nvSpPr>
          <p:cNvPr id="37" name="文本框 36">
            <a:extLst>
              <a:ext uri="{FF2B5EF4-FFF2-40B4-BE49-F238E27FC236}">
                <a16:creationId xmlns:a16="http://schemas.microsoft.com/office/drawing/2014/main" id="{19DE968B-FC74-4286-9CED-EA7D572BAD2B}"/>
              </a:ext>
            </a:extLst>
          </p:cNvPr>
          <p:cNvSpPr txBox="1"/>
          <p:nvPr/>
        </p:nvSpPr>
        <p:spPr>
          <a:xfrm>
            <a:off x="3906349" y="2713876"/>
            <a:ext cx="2073536" cy="1337391"/>
          </a:xfrm>
          <a:prstGeom prst="rect">
            <a:avLst/>
          </a:prstGeom>
          <a:noFill/>
        </p:spPr>
        <p:txBody>
          <a:bodyPr wrap="square" rtlCol="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zh-CN" altLang="en-US">
                <a:solidFill>
                  <a:schemeClr val="tx1">
                    <a:lumMod val="75000"/>
                    <a:lumOff val="25000"/>
                  </a:schemeClr>
                </a:solidFill>
              </a:rPr>
              <a:t>请在这里添加内容请在这里添加内容这里添加内容请在这里添加内容请在这里添加内容在这里添加内容</a:t>
            </a:r>
            <a:endParaRPr lang="en-US" altLang="zh-CN">
              <a:solidFill>
                <a:schemeClr val="tx1">
                  <a:lumMod val="75000"/>
                  <a:lumOff val="25000"/>
                </a:schemeClr>
              </a:solidFill>
            </a:endParaRPr>
          </a:p>
        </p:txBody>
      </p:sp>
      <p:cxnSp>
        <p:nvCxnSpPr>
          <p:cNvPr id="38" name="直接连接符 37">
            <a:extLst>
              <a:ext uri="{FF2B5EF4-FFF2-40B4-BE49-F238E27FC236}">
                <a16:creationId xmlns:a16="http://schemas.microsoft.com/office/drawing/2014/main" id="{C2918944-1E2F-4FE0-B05C-C82A3AD2CBF7}"/>
              </a:ext>
            </a:extLst>
          </p:cNvPr>
          <p:cNvCxnSpPr>
            <a:cxnSpLocks/>
          </p:cNvCxnSpPr>
          <p:nvPr/>
        </p:nvCxnSpPr>
        <p:spPr>
          <a:xfrm>
            <a:off x="6398904" y="0"/>
            <a:ext cx="0" cy="2754353"/>
          </a:xfrm>
          <a:prstGeom prst="line">
            <a:avLst/>
          </a:prstGeom>
          <a:ln w="3175">
            <a:solidFill>
              <a:schemeClr val="accent1"/>
            </a:solidFill>
            <a:prstDash val="dashDot"/>
          </a:ln>
        </p:spPr>
        <p:style>
          <a:lnRef idx="1">
            <a:schemeClr val="accent1"/>
          </a:lnRef>
          <a:fillRef idx="0">
            <a:schemeClr val="accent1"/>
          </a:fillRef>
          <a:effectRef idx="0">
            <a:schemeClr val="accent1"/>
          </a:effectRef>
          <a:fontRef idx="minor">
            <a:schemeClr val="tx1"/>
          </a:fontRef>
        </p:style>
      </p:cxnSp>
      <p:sp>
        <p:nvSpPr>
          <p:cNvPr id="39" name="KSO_Shape">
            <a:extLst>
              <a:ext uri="{FF2B5EF4-FFF2-40B4-BE49-F238E27FC236}">
                <a16:creationId xmlns:a16="http://schemas.microsoft.com/office/drawing/2014/main" id="{EAF3880B-EF3C-4406-BA5A-59580E2B8862}"/>
              </a:ext>
            </a:extLst>
          </p:cNvPr>
          <p:cNvSpPr/>
          <p:nvPr/>
        </p:nvSpPr>
        <p:spPr>
          <a:xfrm>
            <a:off x="6584042" y="1901339"/>
            <a:ext cx="933450" cy="625412"/>
          </a:xfrm>
          <a:prstGeom prst="wedgeRoundRectCallout">
            <a:avLst>
              <a:gd name="adj1" fmla="val -57394"/>
              <a:gd name="adj2" fmla="val 81289"/>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400">
                <a:solidFill>
                  <a:srgbClr val="FFFFFF"/>
                </a:solidFill>
              </a:rPr>
              <a:t>2017</a:t>
            </a:r>
            <a:endParaRPr lang="zh-CN" altLang="en-US" sz="2400">
              <a:solidFill>
                <a:srgbClr val="FFFFFF"/>
              </a:solidFill>
            </a:endParaRPr>
          </a:p>
        </p:txBody>
      </p:sp>
      <p:sp>
        <p:nvSpPr>
          <p:cNvPr id="40" name="椭圆 39">
            <a:extLst>
              <a:ext uri="{FF2B5EF4-FFF2-40B4-BE49-F238E27FC236}">
                <a16:creationId xmlns:a16="http://schemas.microsoft.com/office/drawing/2014/main" id="{04B86596-EA0B-4CB5-A1F1-683B7CBDF9AA}"/>
              </a:ext>
            </a:extLst>
          </p:cNvPr>
          <p:cNvSpPr/>
          <p:nvPr/>
        </p:nvSpPr>
        <p:spPr>
          <a:xfrm>
            <a:off x="6338611" y="2713110"/>
            <a:ext cx="120586" cy="1205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a16="http://schemas.microsoft.com/office/drawing/2014/main" id="{A862EC98-17C4-49A2-957C-E38AF677B6E3}"/>
              </a:ext>
            </a:extLst>
          </p:cNvPr>
          <p:cNvSpPr txBox="1"/>
          <p:nvPr/>
        </p:nvSpPr>
        <p:spPr>
          <a:xfrm>
            <a:off x="6453416" y="2833696"/>
            <a:ext cx="1620917" cy="388605"/>
          </a:xfrm>
          <a:prstGeom prst="rect">
            <a:avLst/>
          </a:prstGeom>
          <a:noFill/>
        </p:spPr>
        <p:txBody>
          <a:bodyPr wrap="none" rtlCol="0" anchor="ctr" anchorCtr="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800" b="1">
                <a:solidFill>
                  <a:schemeClr val="accent1"/>
                </a:solidFill>
              </a:rPr>
              <a:t>添加标题</a:t>
            </a:r>
            <a:endParaRPr lang="en-US" altLang="zh-CN" sz="1800" b="1">
              <a:solidFill>
                <a:schemeClr val="accent1"/>
              </a:solidFill>
            </a:endParaRPr>
          </a:p>
        </p:txBody>
      </p:sp>
      <p:sp>
        <p:nvSpPr>
          <p:cNvPr id="42" name="文本框 41">
            <a:extLst>
              <a:ext uri="{FF2B5EF4-FFF2-40B4-BE49-F238E27FC236}">
                <a16:creationId xmlns:a16="http://schemas.microsoft.com/office/drawing/2014/main" id="{5DDBD6D1-4D49-4CC5-8A32-0A034EA4BCA6}"/>
              </a:ext>
            </a:extLst>
          </p:cNvPr>
          <p:cNvSpPr txBox="1"/>
          <p:nvPr/>
        </p:nvSpPr>
        <p:spPr>
          <a:xfrm>
            <a:off x="6460863" y="3210804"/>
            <a:ext cx="2073536" cy="1337391"/>
          </a:xfrm>
          <a:prstGeom prst="rect">
            <a:avLst/>
          </a:prstGeom>
          <a:noFill/>
        </p:spPr>
        <p:txBody>
          <a:bodyPr wrap="square" rtlCol="0">
            <a:noAutofit/>
          </a:bodyPr>
          <a:lstStyle>
            <a:defPPr>
              <a:defRPr lang="en-US"/>
            </a:defPPr>
            <a:lvl1pPr>
              <a:lnSpc>
                <a:spcPct val="150000"/>
              </a:lnSpc>
              <a:spcBef>
                <a:spcPts val="600"/>
              </a:spcBef>
              <a:spcAft>
                <a:spcPts val="600"/>
              </a:spcAft>
              <a:defRPr sz="1200">
                <a:solidFill>
                  <a:schemeClr val="tx1">
                    <a:lumMod val="50000"/>
                    <a:lumOff val="50000"/>
                  </a:schemeClr>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zh-CN" altLang="en-US">
                <a:solidFill>
                  <a:schemeClr val="tx1">
                    <a:lumMod val="75000"/>
                    <a:lumOff val="25000"/>
                  </a:schemeClr>
                </a:solidFill>
              </a:rPr>
              <a:t>请在这里添加内容请在这里添加内容这里添加内容请在这里添加内容请在这里添加内容在这里添加内容</a:t>
            </a:r>
            <a:endParaRPr lang="en-US" altLang="zh-CN">
              <a:solidFill>
                <a:schemeClr val="tx1">
                  <a:lumMod val="75000"/>
                  <a:lumOff val="25000"/>
                </a:schemeClr>
              </a:solidFill>
            </a:endParaRPr>
          </a:p>
        </p:txBody>
      </p:sp>
      <p:pic>
        <p:nvPicPr>
          <p:cNvPr id="2" name="图片 1">
            <a:extLst>
              <a:ext uri="{FF2B5EF4-FFF2-40B4-BE49-F238E27FC236}">
                <a16:creationId xmlns:a16="http://schemas.microsoft.com/office/drawing/2014/main" id="{7FDF4F14-4F44-4B81-84BB-79BB306C8515}"/>
              </a:ext>
            </a:extLst>
          </p:cNvPr>
          <p:cNvPicPr>
            <a:picLocks noChangeAspect="1"/>
          </p:cNvPicPr>
          <p:nvPr/>
        </p:nvPicPr>
        <p:blipFill>
          <a:blip r:embed="rId2"/>
          <a:stretch>
            <a:fillRect/>
          </a:stretch>
        </p:blipFill>
        <p:spPr>
          <a:xfrm>
            <a:off x="1" y="4047325"/>
            <a:ext cx="2119086" cy="1092862"/>
          </a:xfrm>
          <a:prstGeom prst="rect">
            <a:avLst/>
          </a:prstGeom>
        </p:spPr>
      </p:pic>
      <p:pic>
        <p:nvPicPr>
          <p:cNvPr id="18" name="图片 17">
            <a:extLst>
              <a:ext uri="{FF2B5EF4-FFF2-40B4-BE49-F238E27FC236}">
                <a16:creationId xmlns:a16="http://schemas.microsoft.com/office/drawing/2014/main" id="{87C8E4E1-AE76-46DF-A893-1630B5A46955}"/>
              </a:ext>
            </a:extLst>
          </p:cNvPr>
          <p:cNvPicPr>
            <a:picLocks noChangeAspect="1"/>
          </p:cNvPicPr>
          <p:nvPr/>
        </p:nvPicPr>
        <p:blipFill rotWithShape="1">
          <a:blip r:embed="rId3"/>
          <a:srcRect l="55139" t="26498" r="38611" b="64247"/>
          <a:stretch/>
        </p:blipFill>
        <p:spPr>
          <a:xfrm>
            <a:off x="3147068" y="3374538"/>
            <a:ext cx="571500" cy="482600"/>
          </a:xfrm>
          <a:prstGeom prst="rect">
            <a:avLst/>
          </a:prstGeom>
        </p:spPr>
      </p:pic>
      <p:pic>
        <p:nvPicPr>
          <p:cNvPr id="19" name="图片 18">
            <a:extLst>
              <a:ext uri="{FF2B5EF4-FFF2-40B4-BE49-F238E27FC236}">
                <a16:creationId xmlns:a16="http://schemas.microsoft.com/office/drawing/2014/main" id="{B32CFB45-B69F-4153-BFB5-109A6B0BD7DE}"/>
              </a:ext>
            </a:extLst>
          </p:cNvPr>
          <p:cNvPicPr>
            <a:picLocks noChangeAspect="1"/>
          </p:cNvPicPr>
          <p:nvPr/>
        </p:nvPicPr>
        <p:blipFill rotWithShape="1">
          <a:blip r:embed="rId3"/>
          <a:srcRect l="18194" t="52558" r="75139" b="37457"/>
          <a:stretch/>
        </p:blipFill>
        <p:spPr>
          <a:xfrm>
            <a:off x="2050255" y="4039701"/>
            <a:ext cx="386576" cy="330201"/>
          </a:xfrm>
          <a:prstGeom prst="rect">
            <a:avLst/>
          </a:prstGeom>
        </p:spPr>
      </p:pic>
      <p:pic>
        <p:nvPicPr>
          <p:cNvPr id="20" name="图片 19">
            <a:extLst>
              <a:ext uri="{FF2B5EF4-FFF2-40B4-BE49-F238E27FC236}">
                <a16:creationId xmlns:a16="http://schemas.microsoft.com/office/drawing/2014/main" id="{C1D14B44-8D18-4D43-80EA-805B69AE6576}"/>
              </a:ext>
            </a:extLst>
          </p:cNvPr>
          <p:cNvPicPr>
            <a:picLocks noChangeAspect="1"/>
          </p:cNvPicPr>
          <p:nvPr/>
        </p:nvPicPr>
        <p:blipFill rotWithShape="1">
          <a:blip r:embed="rId3"/>
          <a:srcRect l="73056" t="26318" r="21875" b="64005"/>
          <a:stretch/>
        </p:blipFill>
        <p:spPr>
          <a:xfrm>
            <a:off x="7032099" y="406348"/>
            <a:ext cx="463550" cy="504650"/>
          </a:xfrm>
          <a:prstGeom prst="rect">
            <a:avLst/>
          </a:prstGeom>
        </p:spPr>
      </p:pic>
    </p:spTree>
    <p:extLst>
      <p:ext uri="{BB962C8B-B14F-4D97-AF65-F5344CB8AC3E}">
        <p14:creationId xmlns:p14="http://schemas.microsoft.com/office/powerpoint/2010/main" val="3981944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4" name="MH_SubTitle_1">
            <a:extLst>
              <a:ext uri="{FF2B5EF4-FFF2-40B4-BE49-F238E27FC236}">
                <a16:creationId xmlns:a16="http://schemas.microsoft.com/office/drawing/2014/main" id="{42257BF1-A8EA-428E-B4F7-4CE6C417CC05}"/>
              </a:ext>
            </a:extLst>
          </p:cNvPr>
          <p:cNvSpPr/>
          <p:nvPr>
            <p:custDataLst>
              <p:tags r:id="rId1"/>
            </p:custDataLst>
          </p:nvPr>
        </p:nvSpPr>
        <p:spPr>
          <a:xfrm>
            <a:off x="1965339" y="1399099"/>
            <a:ext cx="5160318" cy="514896"/>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anchor="ctr">
            <a:normAutofit/>
          </a:bodyPr>
          <a:lstStyle/>
          <a:p>
            <a:pPr algn="just">
              <a:defRPr/>
            </a:pPr>
            <a:r>
              <a:rPr lang="zh-CN" altLang="en-US" sz="1200">
                <a:solidFill>
                  <a:srgbClr val="FFFFFF"/>
                </a:solidFill>
              </a:rPr>
              <a:t>请在这里添加内容请在这里添加内容请在这里添加内容</a:t>
            </a:r>
          </a:p>
        </p:txBody>
      </p:sp>
      <p:sp>
        <p:nvSpPr>
          <p:cNvPr id="5" name="MH_Other_6">
            <a:extLst>
              <a:ext uri="{FF2B5EF4-FFF2-40B4-BE49-F238E27FC236}">
                <a16:creationId xmlns:a16="http://schemas.microsoft.com/office/drawing/2014/main" id="{31EB8C04-1A8F-4BB9-8CAF-20224911F683}"/>
              </a:ext>
            </a:extLst>
          </p:cNvPr>
          <p:cNvSpPr/>
          <p:nvPr>
            <p:custDataLst>
              <p:tags r:id="rId2"/>
            </p:custDataLst>
          </p:nvPr>
        </p:nvSpPr>
        <p:spPr>
          <a:xfrm>
            <a:off x="1476944" y="1412349"/>
            <a:ext cx="492181" cy="492181"/>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a:solidFill>
                  <a:schemeClr val="accent1"/>
                </a:solidFill>
                <a:latin typeface="+mn-lt"/>
                <a:ea typeface="Arial Unicode MS" panose="020B0604020202020204" pitchFamily="34" charset="-122"/>
                <a:cs typeface="Arial Unicode MS" panose="020B0604020202020204" pitchFamily="34" charset="-122"/>
              </a:rPr>
              <a:t>壹</a:t>
            </a:r>
          </a:p>
        </p:txBody>
      </p:sp>
      <p:sp>
        <p:nvSpPr>
          <p:cNvPr id="8" name="MH_SubTitle_1">
            <a:extLst>
              <a:ext uri="{FF2B5EF4-FFF2-40B4-BE49-F238E27FC236}">
                <a16:creationId xmlns:a16="http://schemas.microsoft.com/office/drawing/2014/main" id="{050D9158-C56A-480D-B5FE-AEEA3C39DC7B}"/>
              </a:ext>
            </a:extLst>
          </p:cNvPr>
          <p:cNvSpPr/>
          <p:nvPr>
            <p:custDataLst>
              <p:tags r:id="rId3"/>
            </p:custDataLst>
          </p:nvPr>
        </p:nvSpPr>
        <p:spPr>
          <a:xfrm>
            <a:off x="1965339" y="2242845"/>
            <a:ext cx="5160318" cy="514896"/>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anchor="ctr">
            <a:normAutofit/>
          </a:bodyPr>
          <a:lstStyle/>
          <a:p>
            <a:pPr algn="just">
              <a:defRPr/>
            </a:pPr>
            <a:r>
              <a:rPr lang="zh-CN" altLang="en-US" sz="1200">
                <a:solidFill>
                  <a:srgbClr val="FFFFFF"/>
                </a:solidFill>
              </a:rPr>
              <a:t>请在这里添加内容请在这里添加内容请在这里添加内容</a:t>
            </a:r>
          </a:p>
        </p:txBody>
      </p:sp>
      <p:sp>
        <p:nvSpPr>
          <p:cNvPr id="9" name="MH_Other_6">
            <a:extLst>
              <a:ext uri="{FF2B5EF4-FFF2-40B4-BE49-F238E27FC236}">
                <a16:creationId xmlns:a16="http://schemas.microsoft.com/office/drawing/2014/main" id="{04D5A581-B935-41F1-860C-75440FFE3D15}"/>
              </a:ext>
            </a:extLst>
          </p:cNvPr>
          <p:cNvSpPr/>
          <p:nvPr>
            <p:custDataLst>
              <p:tags r:id="rId4"/>
            </p:custDataLst>
          </p:nvPr>
        </p:nvSpPr>
        <p:spPr>
          <a:xfrm>
            <a:off x="1476944" y="2256095"/>
            <a:ext cx="492181" cy="492181"/>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a:solidFill>
                  <a:schemeClr val="accent2"/>
                </a:solidFill>
                <a:latin typeface="+mn-lt"/>
                <a:ea typeface="Arial Unicode MS" panose="020B0604020202020204" pitchFamily="34" charset="-122"/>
                <a:cs typeface="Arial Unicode MS" panose="020B0604020202020204" pitchFamily="34" charset="-122"/>
              </a:rPr>
              <a:t>贰</a:t>
            </a:r>
          </a:p>
        </p:txBody>
      </p:sp>
      <p:sp>
        <p:nvSpPr>
          <p:cNvPr id="11" name="MH_SubTitle_1">
            <a:extLst>
              <a:ext uri="{FF2B5EF4-FFF2-40B4-BE49-F238E27FC236}">
                <a16:creationId xmlns:a16="http://schemas.microsoft.com/office/drawing/2014/main" id="{93080BE6-F6F0-42DD-9706-13ED30CF9E5A}"/>
              </a:ext>
            </a:extLst>
          </p:cNvPr>
          <p:cNvSpPr/>
          <p:nvPr>
            <p:custDataLst>
              <p:tags r:id="rId5"/>
            </p:custDataLst>
          </p:nvPr>
        </p:nvSpPr>
        <p:spPr>
          <a:xfrm>
            <a:off x="1965339" y="3086591"/>
            <a:ext cx="5160318" cy="514896"/>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anchor="ctr">
            <a:normAutofit/>
          </a:bodyPr>
          <a:lstStyle/>
          <a:p>
            <a:pPr algn="just">
              <a:defRPr/>
            </a:pPr>
            <a:r>
              <a:rPr lang="zh-CN" altLang="en-US" sz="1200">
                <a:solidFill>
                  <a:srgbClr val="FFFFFF"/>
                </a:solidFill>
              </a:rPr>
              <a:t>请在这里添加内容请在这里添加内容请在这里添加内容</a:t>
            </a:r>
          </a:p>
        </p:txBody>
      </p:sp>
      <p:sp>
        <p:nvSpPr>
          <p:cNvPr id="12" name="MH_Other_6">
            <a:extLst>
              <a:ext uri="{FF2B5EF4-FFF2-40B4-BE49-F238E27FC236}">
                <a16:creationId xmlns:a16="http://schemas.microsoft.com/office/drawing/2014/main" id="{93743BB4-CBA1-42A9-8FC4-A7E0D8B33299}"/>
              </a:ext>
            </a:extLst>
          </p:cNvPr>
          <p:cNvSpPr/>
          <p:nvPr>
            <p:custDataLst>
              <p:tags r:id="rId6"/>
            </p:custDataLst>
          </p:nvPr>
        </p:nvSpPr>
        <p:spPr>
          <a:xfrm>
            <a:off x="1476944" y="3099841"/>
            <a:ext cx="492181" cy="492181"/>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a:solidFill>
                  <a:schemeClr val="accent1"/>
                </a:solidFill>
                <a:latin typeface="+mn-lt"/>
                <a:ea typeface="Arial Unicode MS" panose="020B0604020202020204" pitchFamily="34" charset="-122"/>
                <a:cs typeface="Arial Unicode MS" panose="020B0604020202020204" pitchFamily="34" charset="-122"/>
              </a:rPr>
              <a:t>叁</a:t>
            </a:r>
          </a:p>
        </p:txBody>
      </p:sp>
      <p:sp>
        <p:nvSpPr>
          <p:cNvPr id="14" name="MH_SubTitle_1">
            <a:extLst>
              <a:ext uri="{FF2B5EF4-FFF2-40B4-BE49-F238E27FC236}">
                <a16:creationId xmlns:a16="http://schemas.microsoft.com/office/drawing/2014/main" id="{685FD348-EB0C-4528-9BBD-AFF5D7E4A510}"/>
              </a:ext>
            </a:extLst>
          </p:cNvPr>
          <p:cNvSpPr/>
          <p:nvPr>
            <p:custDataLst>
              <p:tags r:id="rId7"/>
            </p:custDataLst>
          </p:nvPr>
        </p:nvSpPr>
        <p:spPr>
          <a:xfrm>
            <a:off x="1965339" y="3930337"/>
            <a:ext cx="5160318" cy="514896"/>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anchor="ctr">
            <a:normAutofit/>
          </a:bodyPr>
          <a:lstStyle/>
          <a:p>
            <a:pPr algn="just">
              <a:defRPr/>
            </a:pPr>
            <a:r>
              <a:rPr lang="zh-CN" altLang="en-US" sz="1200">
                <a:solidFill>
                  <a:srgbClr val="FFFFFF"/>
                </a:solidFill>
              </a:rPr>
              <a:t>请在这里添加内容请在这里添加内容请在这里添加内容</a:t>
            </a:r>
          </a:p>
        </p:txBody>
      </p:sp>
      <p:sp>
        <p:nvSpPr>
          <p:cNvPr id="15" name="MH_Other_6">
            <a:extLst>
              <a:ext uri="{FF2B5EF4-FFF2-40B4-BE49-F238E27FC236}">
                <a16:creationId xmlns:a16="http://schemas.microsoft.com/office/drawing/2014/main" id="{256F9C3C-1C6B-4DDB-9579-08A67BCF2F52}"/>
              </a:ext>
            </a:extLst>
          </p:cNvPr>
          <p:cNvSpPr/>
          <p:nvPr>
            <p:custDataLst>
              <p:tags r:id="rId8"/>
            </p:custDataLst>
          </p:nvPr>
        </p:nvSpPr>
        <p:spPr>
          <a:xfrm>
            <a:off x="1476944" y="3943587"/>
            <a:ext cx="492181" cy="492181"/>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a:solidFill>
                  <a:schemeClr val="accent2"/>
                </a:solidFill>
                <a:latin typeface="+mn-lt"/>
                <a:ea typeface="Arial Unicode MS" panose="020B0604020202020204" pitchFamily="34" charset="-122"/>
                <a:cs typeface="Arial Unicode MS" panose="020B0604020202020204" pitchFamily="34" charset="-122"/>
              </a:rPr>
              <a:t>肆</a:t>
            </a:r>
          </a:p>
        </p:txBody>
      </p:sp>
    </p:spTree>
    <p:extLst>
      <p:ext uri="{BB962C8B-B14F-4D97-AF65-F5344CB8AC3E}">
        <p14:creationId xmlns:p14="http://schemas.microsoft.com/office/powerpoint/2010/main" val="3814028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2" name="矩形 1"/>
          <p:cNvSpPr/>
          <p:nvPr/>
        </p:nvSpPr>
        <p:spPr>
          <a:xfrm>
            <a:off x="1111249" y="1559378"/>
            <a:ext cx="3184979" cy="13103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 name="椭圆 2"/>
          <p:cNvSpPr/>
          <p:nvPr/>
        </p:nvSpPr>
        <p:spPr>
          <a:xfrm>
            <a:off x="811212" y="1859596"/>
            <a:ext cx="600076" cy="600076"/>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rgbClr val="FFFFFF"/>
                </a:solidFill>
              </a:rPr>
              <a:t>壹</a:t>
            </a:r>
          </a:p>
        </p:txBody>
      </p:sp>
      <p:sp>
        <p:nvSpPr>
          <p:cNvPr id="6" name="矩形: 圆角 5"/>
          <p:cNvSpPr/>
          <p:nvPr/>
        </p:nvSpPr>
        <p:spPr>
          <a:xfrm>
            <a:off x="1532653" y="1663291"/>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rgbClr val="FFFFFF"/>
                </a:solidFill>
              </a:rPr>
              <a:t>添加标题</a:t>
            </a:r>
          </a:p>
        </p:txBody>
      </p:sp>
      <p:sp>
        <p:nvSpPr>
          <p:cNvPr id="7" name="文本框 6"/>
          <p:cNvSpPr txBox="1"/>
          <p:nvPr/>
        </p:nvSpPr>
        <p:spPr>
          <a:xfrm>
            <a:off x="1532653" y="2011707"/>
            <a:ext cx="2611366" cy="858042"/>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rgbClr val="FFFFFF"/>
                </a:solidFill>
              </a:rPr>
              <a:t>请在这里添加内容请在这里添加内容请在这里添加内容请在这里添加内容请在这里添加内容</a:t>
            </a:r>
            <a:endParaRPr lang="en-US" altLang="zh-CN" sz="1200">
              <a:solidFill>
                <a:srgbClr val="FFFFFF"/>
              </a:solidFill>
            </a:endParaRPr>
          </a:p>
        </p:txBody>
      </p:sp>
      <p:sp>
        <p:nvSpPr>
          <p:cNvPr id="34" name="矩形 33"/>
          <p:cNvSpPr/>
          <p:nvPr/>
        </p:nvSpPr>
        <p:spPr>
          <a:xfrm>
            <a:off x="5131706" y="1559378"/>
            <a:ext cx="3184979" cy="13103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椭圆 35"/>
          <p:cNvSpPr/>
          <p:nvPr/>
        </p:nvSpPr>
        <p:spPr>
          <a:xfrm>
            <a:off x="4831669" y="1859596"/>
            <a:ext cx="600076" cy="60007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rgbClr val="FFFFFF"/>
                </a:solidFill>
              </a:rPr>
              <a:t>贰</a:t>
            </a:r>
          </a:p>
        </p:txBody>
      </p:sp>
      <p:sp>
        <p:nvSpPr>
          <p:cNvPr id="38" name="矩形: 圆角 37"/>
          <p:cNvSpPr/>
          <p:nvPr/>
        </p:nvSpPr>
        <p:spPr>
          <a:xfrm>
            <a:off x="5553110" y="1663291"/>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rgbClr val="FFFFFF"/>
                </a:solidFill>
              </a:rPr>
              <a:t>添加标题</a:t>
            </a:r>
          </a:p>
        </p:txBody>
      </p:sp>
      <p:sp>
        <p:nvSpPr>
          <p:cNvPr id="39" name="文本框 38"/>
          <p:cNvSpPr txBox="1"/>
          <p:nvPr/>
        </p:nvSpPr>
        <p:spPr>
          <a:xfrm>
            <a:off x="5553110" y="2011707"/>
            <a:ext cx="2611366" cy="858042"/>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rgbClr val="FFFFFF"/>
                </a:solidFill>
              </a:rPr>
              <a:t>请在这里添加内容请在这里添加内容请在这里添加内容请在这里添加内容请在这里添加内容</a:t>
            </a:r>
            <a:endParaRPr lang="en-US" altLang="zh-CN" sz="1200">
              <a:solidFill>
                <a:srgbClr val="FFFFFF"/>
              </a:solidFill>
            </a:endParaRPr>
          </a:p>
        </p:txBody>
      </p:sp>
      <p:sp>
        <p:nvSpPr>
          <p:cNvPr id="40" name="矩形 39"/>
          <p:cNvSpPr/>
          <p:nvPr/>
        </p:nvSpPr>
        <p:spPr>
          <a:xfrm>
            <a:off x="1111249" y="3218165"/>
            <a:ext cx="3184979" cy="13103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椭圆 41"/>
          <p:cNvSpPr/>
          <p:nvPr/>
        </p:nvSpPr>
        <p:spPr>
          <a:xfrm>
            <a:off x="811212" y="3518383"/>
            <a:ext cx="600076" cy="60007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rgbClr val="FFFFFF"/>
                </a:solidFill>
              </a:rPr>
              <a:t>叁</a:t>
            </a:r>
          </a:p>
        </p:txBody>
      </p:sp>
      <p:sp>
        <p:nvSpPr>
          <p:cNvPr id="44" name="矩形: 圆角 43"/>
          <p:cNvSpPr/>
          <p:nvPr/>
        </p:nvSpPr>
        <p:spPr>
          <a:xfrm>
            <a:off x="1532653" y="3322078"/>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rgbClr val="FFFFFF"/>
                </a:solidFill>
              </a:rPr>
              <a:t>添加标题</a:t>
            </a:r>
          </a:p>
        </p:txBody>
      </p:sp>
      <p:sp>
        <p:nvSpPr>
          <p:cNvPr id="45" name="文本框 44"/>
          <p:cNvSpPr txBox="1"/>
          <p:nvPr/>
        </p:nvSpPr>
        <p:spPr>
          <a:xfrm>
            <a:off x="1532653" y="3670494"/>
            <a:ext cx="2611366" cy="858042"/>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rgbClr val="FFFFFF"/>
                </a:solidFill>
              </a:rPr>
              <a:t>请在这里添加内容请在这里添加内容请在这里添加内容请在这里添加内容请在这里添加内容</a:t>
            </a:r>
            <a:endParaRPr lang="en-US" altLang="zh-CN" sz="1200">
              <a:solidFill>
                <a:srgbClr val="FFFFFF"/>
              </a:solidFill>
            </a:endParaRPr>
          </a:p>
        </p:txBody>
      </p:sp>
      <p:sp>
        <p:nvSpPr>
          <p:cNvPr id="46" name="矩形 45"/>
          <p:cNvSpPr/>
          <p:nvPr/>
        </p:nvSpPr>
        <p:spPr>
          <a:xfrm>
            <a:off x="5131706" y="3218165"/>
            <a:ext cx="3184979" cy="13103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8" name="椭圆 47"/>
          <p:cNvSpPr/>
          <p:nvPr/>
        </p:nvSpPr>
        <p:spPr>
          <a:xfrm>
            <a:off x="4831669" y="3518383"/>
            <a:ext cx="600076" cy="600076"/>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rgbClr val="FFFFFF"/>
                </a:solidFill>
              </a:rPr>
              <a:t>肆</a:t>
            </a:r>
          </a:p>
        </p:txBody>
      </p:sp>
      <p:sp>
        <p:nvSpPr>
          <p:cNvPr id="50" name="矩形: 圆角 49"/>
          <p:cNvSpPr/>
          <p:nvPr/>
        </p:nvSpPr>
        <p:spPr>
          <a:xfrm>
            <a:off x="5553110" y="3322078"/>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a:solidFill>
                  <a:srgbClr val="FFFFFF"/>
                </a:solidFill>
              </a:rPr>
              <a:t>添加标题</a:t>
            </a:r>
          </a:p>
        </p:txBody>
      </p:sp>
      <p:sp>
        <p:nvSpPr>
          <p:cNvPr id="51" name="文本框 50"/>
          <p:cNvSpPr txBox="1"/>
          <p:nvPr/>
        </p:nvSpPr>
        <p:spPr>
          <a:xfrm>
            <a:off x="5553110" y="3670494"/>
            <a:ext cx="2611366" cy="858042"/>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rgbClr val="FFFFFF"/>
                </a:solidFill>
              </a:rPr>
              <a:t>请在这里添加内容请在这里添加内容请在这里添加内容请在这里添加内容请在这里添加内容</a:t>
            </a:r>
            <a:endParaRPr lang="en-US" altLang="zh-CN" sz="1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4" name="矩形: 圆角 3"/>
          <p:cNvSpPr/>
          <p:nvPr/>
        </p:nvSpPr>
        <p:spPr>
          <a:xfrm>
            <a:off x="1436688" y="2926893"/>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2"/>
                </a:solidFill>
              </a:rPr>
              <a:t>添加标题</a:t>
            </a:r>
          </a:p>
        </p:txBody>
      </p:sp>
      <p:sp>
        <p:nvSpPr>
          <p:cNvPr id="5" name="文本框 4"/>
          <p:cNvSpPr txBox="1"/>
          <p:nvPr/>
        </p:nvSpPr>
        <p:spPr>
          <a:xfrm>
            <a:off x="995790" y="3275309"/>
            <a:ext cx="2141698"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
        <p:nvSpPr>
          <p:cNvPr id="13" name="矩形: 圆角 12"/>
          <p:cNvSpPr/>
          <p:nvPr/>
        </p:nvSpPr>
        <p:spPr>
          <a:xfrm>
            <a:off x="3798888" y="2926893"/>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1"/>
                </a:solidFill>
              </a:rPr>
              <a:t>添加标题</a:t>
            </a:r>
          </a:p>
        </p:txBody>
      </p:sp>
      <p:sp>
        <p:nvSpPr>
          <p:cNvPr id="14" name="文本框 13"/>
          <p:cNvSpPr txBox="1"/>
          <p:nvPr/>
        </p:nvSpPr>
        <p:spPr>
          <a:xfrm>
            <a:off x="3357990" y="3275309"/>
            <a:ext cx="2141698"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
        <p:nvSpPr>
          <p:cNvPr id="16" name="矩形: 圆角 15"/>
          <p:cNvSpPr/>
          <p:nvPr/>
        </p:nvSpPr>
        <p:spPr>
          <a:xfrm>
            <a:off x="6161088" y="2926893"/>
            <a:ext cx="1259902" cy="39014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accent2"/>
                </a:solidFill>
              </a:rPr>
              <a:t>添加标题</a:t>
            </a:r>
          </a:p>
        </p:txBody>
      </p:sp>
      <p:sp>
        <p:nvSpPr>
          <p:cNvPr id="17" name="文本框 16"/>
          <p:cNvSpPr txBox="1"/>
          <p:nvPr/>
        </p:nvSpPr>
        <p:spPr>
          <a:xfrm>
            <a:off x="5720190" y="3275309"/>
            <a:ext cx="2141698"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grpSp>
        <p:nvGrpSpPr>
          <p:cNvPr id="23" name="组合 22">
            <a:extLst>
              <a:ext uri="{FF2B5EF4-FFF2-40B4-BE49-F238E27FC236}">
                <a16:creationId xmlns:a16="http://schemas.microsoft.com/office/drawing/2014/main" id="{1A2CB0E8-2F40-41C9-8607-67C40DC4507F}"/>
              </a:ext>
            </a:extLst>
          </p:cNvPr>
          <p:cNvGrpSpPr/>
          <p:nvPr/>
        </p:nvGrpSpPr>
        <p:grpSpPr>
          <a:xfrm>
            <a:off x="1761552" y="1377909"/>
            <a:ext cx="935038" cy="1374776"/>
            <a:chOff x="1761552" y="1377909"/>
            <a:chExt cx="935038" cy="1374776"/>
          </a:xfrm>
        </p:grpSpPr>
        <p:sp>
          <p:nvSpPr>
            <p:cNvPr id="8" name="Freeform 5">
              <a:extLst>
                <a:ext uri="{FF2B5EF4-FFF2-40B4-BE49-F238E27FC236}">
                  <a16:creationId xmlns:a16="http://schemas.microsoft.com/office/drawing/2014/main" id="{7A300A1A-3457-4B13-9FF1-9551CFA70F90}"/>
                </a:ext>
              </a:extLst>
            </p:cNvPr>
            <p:cNvSpPr>
              <a:spLocks/>
            </p:cNvSpPr>
            <p:nvPr/>
          </p:nvSpPr>
          <p:spPr bwMode="auto">
            <a:xfrm>
              <a:off x="1761552"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a:extLst>
                <a:ext uri="{FF2B5EF4-FFF2-40B4-BE49-F238E27FC236}">
                  <a16:creationId xmlns:a16="http://schemas.microsoft.com/office/drawing/2014/main" id="{77F2307F-57F9-4421-ACFE-9DCD6D8952B7}"/>
                </a:ext>
              </a:extLst>
            </p:cNvPr>
            <p:cNvSpPr>
              <a:spLocks/>
            </p:cNvSpPr>
            <p:nvPr/>
          </p:nvSpPr>
          <p:spPr bwMode="auto">
            <a:xfrm>
              <a:off x="1771077"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
              <a:extLst>
                <a:ext uri="{FF2B5EF4-FFF2-40B4-BE49-F238E27FC236}">
                  <a16:creationId xmlns:a16="http://schemas.microsoft.com/office/drawing/2014/main" id="{D9D925DC-CF29-42BC-BD77-A56B9DCB20AE}"/>
                </a:ext>
              </a:extLst>
            </p:cNvPr>
            <p:cNvSpPr>
              <a:spLocks/>
            </p:cNvSpPr>
            <p:nvPr/>
          </p:nvSpPr>
          <p:spPr bwMode="auto">
            <a:xfrm>
              <a:off x="1769489"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a:extLst>
                <a:ext uri="{FF2B5EF4-FFF2-40B4-BE49-F238E27FC236}">
                  <a16:creationId xmlns:a16="http://schemas.microsoft.com/office/drawing/2014/main" id="{061F4FE2-76E3-4963-967F-072741183266}"/>
                </a:ext>
              </a:extLst>
            </p:cNvPr>
            <p:cNvSpPr>
              <a:spLocks/>
            </p:cNvSpPr>
            <p:nvPr/>
          </p:nvSpPr>
          <p:spPr bwMode="auto">
            <a:xfrm>
              <a:off x="2091752"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9">
              <a:extLst>
                <a:ext uri="{FF2B5EF4-FFF2-40B4-BE49-F238E27FC236}">
                  <a16:creationId xmlns:a16="http://schemas.microsoft.com/office/drawing/2014/main" id="{DD569383-B989-45B9-A3BD-830ACC814997}"/>
                </a:ext>
              </a:extLst>
            </p:cNvPr>
            <p:cNvSpPr>
              <a:spLocks/>
            </p:cNvSpPr>
            <p:nvPr/>
          </p:nvSpPr>
          <p:spPr bwMode="auto">
            <a:xfrm>
              <a:off x="1901252"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0">
              <a:extLst>
                <a:ext uri="{FF2B5EF4-FFF2-40B4-BE49-F238E27FC236}">
                  <a16:creationId xmlns:a16="http://schemas.microsoft.com/office/drawing/2014/main" id="{71999CD9-6299-435C-8A2C-6DBAF5776810}"/>
                </a:ext>
              </a:extLst>
            </p:cNvPr>
            <p:cNvSpPr>
              <a:spLocks/>
            </p:cNvSpPr>
            <p:nvPr/>
          </p:nvSpPr>
          <p:spPr bwMode="auto">
            <a:xfrm>
              <a:off x="2301302"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1">
              <a:extLst>
                <a:ext uri="{FF2B5EF4-FFF2-40B4-BE49-F238E27FC236}">
                  <a16:creationId xmlns:a16="http://schemas.microsoft.com/office/drawing/2014/main" id="{A759ABF0-5482-4124-BB00-9CD7E49BD847}"/>
                </a:ext>
              </a:extLst>
            </p:cNvPr>
            <p:cNvSpPr>
              <a:spLocks/>
            </p:cNvSpPr>
            <p:nvPr/>
          </p:nvSpPr>
          <p:spPr bwMode="auto">
            <a:xfrm>
              <a:off x="2453702"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2">
              <a:extLst>
                <a:ext uri="{FF2B5EF4-FFF2-40B4-BE49-F238E27FC236}">
                  <a16:creationId xmlns:a16="http://schemas.microsoft.com/office/drawing/2014/main" id="{B4C894A2-336F-4651-B97B-BC9391A309CD}"/>
                </a:ext>
              </a:extLst>
            </p:cNvPr>
            <p:cNvSpPr>
              <a:spLocks/>
            </p:cNvSpPr>
            <p:nvPr/>
          </p:nvSpPr>
          <p:spPr bwMode="auto">
            <a:xfrm>
              <a:off x="2264789"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a:extLst>
              <a:ext uri="{FF2B5EF4-FFF2-40B4-BE49-F238E27FC236}">
                <a16:creationId xmlns:a16="http://schemas.microsoft.com/office/drawing/2014/main" id="{CF6123EE-1870-4F29-B0EB-E08F468BE506}"/>
              </a:ext>
            </a:extLst>
          </p:cNvPr>
          <p:cNvGrpSpPr/>
          <p:nvPr/>
        </p:nvGrpSpPr>
        <p:grpSpPr>
          <a:xfrm>
            <a:off x="3961320" y="1377909"/>
            <a:ext cx="935038" cy="1374776"/>
            <a:chOff x="3961320" y="1377909"/>
            <a:chExt cx="935038" cy="1374776"/>
          </a:xfrm>
        </p:grpSpPr>
        <p:sp>
          <p:nvSpPr>
            <p:cNvPr id="26" name="Freeform 5">
              <a:extLst>
                <a:ext uri="{FF2B5EF4-FFF2-40B4-BE49-F238E27FC236}">
                  <a16:creationId xmlns:a16="http://schemas.microsoft.com/office/drawing/2014/main" id="{E35BB7D7-CD3A-4028-967D-0A5D67CAF3D6}"/>
                </a:ext>
              </a:extLst>
            </p:cNvPr>
            <p:cNvSpPr>
              <a:spLocks/>
            </p:cNvSpPr>
            <p:nvPr/>
          </p:nvSpPr>
          <p:spPr bwMode="auto">
            <a:xfrm>
              <a:off x="39613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a16="http://schemas.microsoft.com/office/drawing/2014/main" id="{0A1481E8-B154-4420-90CE-7E41FF7CE4BB}"/>
                </a:ext>
              </a:extLst>
            </p:cNvPr>
            <p:cNvSpPr>
              <a:spLocks/>
            </p:cNvSpPr>
            <p:nvPr/>
          </p:nvSpPr>
          <p:spPr bwMode="auto">
            <a:xfrm>
              <a:off x="39708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a16="http://schemas.microsoft.com/office/drawing/2014/main" id="{214154EF-440B-4CA6-9042-186D3A88B265}"/>
                </a:ext>
              </a:extLst>
            </p:cNvPr>
            <p:cNvSpPr>
              <a:spLocks/>
            </p:cNvSpPr>
            <p:nvPr/>
          </p:nvSpPr>
          <p:spPr bwMode="auto">
            <a:xfrm>
              <a:off x="39692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a16="http://schemas.microsoft.com/office/drawing/2014/main" id="{76B20093-E83C-405A-B320-36ED028489B9}"/>
                </a:ext>
              </a:extLst>
            </p:cNvPr>
            <p:cNvSpPr>
              <a:spLocks/>
            </p:cNvSpPr>
            <p:nvPr/>
          </p:nvSpPr>
          <p:spPr bwMode="auto">
            <a:xfrm>
              <a:off x="42915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a16="http://schemas.microsoft.com/office/drawing/2014/main" id="{1D3D525C-61A5-4A83-A886-3CAA97472A14}"/>
                </a:ext>
              </a:extLst>
            </p:cNvPr>
            <p:cNvSpPr>
              <a:spLocks/>
            </p:cNvSpPr>
            <p:nvPr/>
          </p:nvSpPr>
          <p:spPr bwMode="auto">
            <a:xfrm>
              <a:off x="41010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a16="http://schemas.microsoft.com/office/drawing/2014/main" id="{A1E32EA8-6F44-4FB4-958A-3CD470B49544}"/>
                </a:ext>
              </a:extLst>
            </p:cNvPr>
            <p:cNvSpPr>
              <a:spLocks/>
            </p:cNvSpPr>
            <p:nvPr/>
          </p:nvSpPr>
          <p:spPr bwMode="auto">
            <a:xfrm>
              <a:off x="45010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a16="http://schemas.microsoft.com/office/drawing/2014/main" id="{8227E1C2-3A4F-4F4F-BDAA-6D98F0E98764}"/>
                </a:ext>
              </a:extLst>
            </p:cNvPr>
            <p:cNvSpPr>
              <a:spLocks/>
            </p:cNvSpPr>
            <p:nvPr/>
          </p:nvSpPr>
          <p:spPr bwMode="auto">
            <a:xfrm>
              <a:off x="46534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a16="http://schemas.microsoft.com/office/drawing/2014/main" id="{5095953D-89A8-4B5F-B12C-7741EFD4C6F1}"/>
                </a:ext>
              </a:extLst>
            </p:cNvPr>
            <p:cNvSpPr>
              <a:spLocks/>
            </p:cNvSpPr>
            <p:nvPr/>
          </p:nvSpPr>
          <p:spPr bwMode="auto">
            <a:xfrm>
              <a:off x="44645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5" name="Freeform 5">
            <a:extLst>
              <a:ext uri="{FF2B5EF4-FFF2-40B4-BE49-F238E27FC236}">
                <a16:creationId xmlns:a16="http://schemas.microsoft.com/office/drawing/2014/main" id="{9BEDBD02-BF77-45B9-A591-D074324DBB40}"/>
              </a:ext>
            </a:extLst>
          </p:cNvPr>
          <p:cNvSpPr>
            <a:spLocks/>
          </p:cNvSpPr>
          <p:nvPr/>
        </p:nvSpPr>
        <p:spPr bwMode="auto">
          <a:xfrm>
            <a:off x="6323520" y="2322472"/>
            <a:ext cx="298450" cy="430213"/>
          </a:xfrm>
          <a:custGeom>
            <a:avLst/>
            <a:gdLst>
              <a:gd name="T0" fmla="*/ 136 w 997"/>
              <a:gd name="T1" fmla="*/ 1397 h 1449"/>
              <a:gd name="T2" fmla="*/ 136 w 997"/>
              <a:gd name="T3" fmla="*/ 1397 h 1449"/>
              <a:gd name="T4" fmla="*/ 51 w 997"/>
              <a:gd name="T5" fmla="*/ 1128 h 1449"/>
              <a:gd name="T6" fmla="*/ 643 w 997"/>
              <a:gd name="T7" fmla="*/ 0 h 1449"/>
              <a:gd name="T8" fmla="*/ 997 w 997"/>
              <a:gd name="T9" fmla="*/ 185 h 1449"/>
              <a:gd name="T10" fmla="*/ 405 w 997"/>
              <a:gd name="T11" fmla="*/ 1313 h 1449"/>
              <a:gd name="T12" fmla="*/ 136 w 997"/>
              <a:gd name="T13" fmla="*/ 1397 h 1449"/>
            </a:gdLst>
            <a:ahLst/>
            <a:cxnLst>
              <a:cxn ang="0">
                <a:pos x="T0" y="T1"/>
              </a:cxn>
              <a:cxn ang="0">
                <a:pos x="T2" y="T3"/>
              </a:cxn>
              <a:cxn ang="0">
                <a:pos x="T4" y="T5"/>
              </a:cxn>
              <a:cxn ang="0">
                <a:pos x="T6" y="T7"/>
              </a:cxn>
              <a:cxn ang="0">
                <a:pos x="T8" y="T9"/>
              </a:cxn>
              <a:cxn ang="0">
                <a:pos x="T10" y="T11"/>
              </a:cxn>
              <a:cxn ang="0">
                <a:pos x="T12" y="T13"/>
              </a:cxn>
            </a:cxnLst>
            <a:rect l="0" t="0" r="r" b="b"/>
            <a:pathLst>
              <a:path w="997" h="1449">
                <a:moveTo>
                  <a:pt x="136" y="1397"/>
                </a:moveTo>
                <a:cubicBezTo>
                  <a:pt x="136" y="1397"/>
                  <a:pt x="136" y="1397"/>
                  <a:pt x="136" y="1397"/>
                </a:cubicBezTo>
                <a:cubicBezTo>
                  <a:pt x="38" y="1346"/>
                  <a:pt x="0" y="1225"/>
                  <a:pt x="51" y="1128"/>
                </a:cubicBezTo>
                <a:cubicBezTo>
                  <a:pt x="643" y="0"/>
                  <a:pt x="643" y="0"/>
                  <a:pt x="643" y="0"/>
                </a:cubicBezTo>
                <a:cubicBezTo>
                  <a:pt x="997" y="185"/>
                  <a:pt x="997" y="185"/>
                  <a:pt x="997" y="185"/>
                </a:cubicBezTo>
                <a:cubicBezTo>
                  <a:pt x="405" y="1313"/>
                  <a:pt x="405" y="1313"/>
                  <a:pt x="405" y="1313"/>
                </a:cubicBezTo>
                <a:cubicBezTo>
                  <a:pt x="354" y="1411"/>
                  <a:pt x="233" y="1449"/>
                  <a:pt x="136" y="1397"/>
                </a:cubicBez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
            <a:extLst>
              <a:ext uri="{FF2B5EF4-FFF2-40B4-BE49-F238E27FC236}">
                <a16:creationId xmlns:a16="http://schemas.microsoft.com/office/drawing/2014/main" id="{FB20346F-C9C9-4736-922E-CBD2588FA732}"/>
              </a:ext>
            </a:extLst>
          </p:cNvPr>
          <p:cNvSpPr>
            <a:spLocks/>
          </p:cNvSpPr>
          <p:nvPr/>
        </p:nvSpPr>
        <p:spPr bwMode="auto">
          <a:xfrm>
            <a:off x="6333045" y="1377909"/>
            <a:ext cx="925513" cy="1058863"/>
          </a:xfrm>
          <a:custGeom>
            <a:avLst/>
            <a:gdLst>
              <a:gd name="T0" fmla="*/ 1854 w 3103"/>
              <a:gd name="T1" fmla="*/ 3552 h 3552"/>
              <a:gd name="T2" fmla="*/ 0 w 3103"/>
              <a:gd name="T3" fmla="*/ 2580 h 3552"/>
              <a:gd name="T4" fmla="*/ 981 w 3103"/>
              <a:gd name="T5" fmla="*/ 709 h 3552"/>
              <a:gd name="T6" fmla="*/ 2394 w 3103"/>
              <a:gd name="T7" fmla="*/ 268 h 3552"/>
              <a:gd name="T8" fmla="*/ 2394 w 3103"/>
              <a:gd name="T9" fmla="*/ 268 h 3552"/>
              <a:gd name="T10" fmla="*/ 2835 w 3103"/>
              <a:gd name="T11" fmla="*/ 1681 h 3552"/>
              <a:gd name="T12" fmla="*/ 1854 w 3103"/>
              <a:gd name="T13" fmla="*/ 3552 h 3552"/>
            </a:gdLst>
            <a:ahLst/>
            <a:cxnLst>
              <a:cxn ang="0">
                <a:pos x="T0" y="T1"/>
              </a:cxn>
              <a:cxn ang="0">
                <a:pos x="T2" y="T3"/>
              </a:cxn>
              <a:cxn ang="0">
                <a:pos x="T4" y="T5"/>
              </a:cxn>
              <a:cxn ang="0">
                <a:pos x="T6" y="T7"/>
              </a:cxn>
              <a:cxn ang="0">
                <a:pos x="T8" y="T9"/>
              </a:cxn>
              <a:cxn ang="0">
                <a:pos x="T10" y="T11"/>
              </a:cxn>
              <a:cxn ang="0">
                <a:pos x="T12" y="T13"/>
              </a:cxn>
            </a:cxnLst>
            <a:rect l="0" t="0" r="r" b="b"/>
            <a:pathLst>
              <a:path w="3103" h="3552">
                <a:moveTo>
                  <a:pt x="1854" y="3552"/>
                </a:moveTo>
                <a:cubicBezTo>
                  <a:pt x="0" y="2580"/>
                  <a:pt x="0" y="2580"/>
                  <a:pt x="0" y="2580"/>
                </a:cubicBezTo>
                <a:cubicBezTo>
                  <a:pt x="981" y="709"/>
                  <a:pt x="981" y="709"/>
                  <a:pt x="981" y="709"/>
                </a:cubicBezTo>
                <a:cubicBezTo>
                  <a:pt x="1249" y="197"/>
                  <a:pt x="1882" y="0"/>
                  <a:pt x="2394" y="268"/>
                </a:cubicBezTo>
                <a:cubicBezTo>
                  <a:pt x="2394" y="268"/>
                  <a:pt x="2394" y="268"/>
                  <a:pt x="2394" y="268"/>
                </a:cubicBezTo>
                <a:cubicBezTo>
                  <a:pt x="2906" y="536"/>
                  <a:pt x="3103" y="1169"/>
                  <a:pt x="2835" y="1681"/>
                </a:cubicBezTo>
                <a:lnTo>
                  <a:pt x="1854" y="3552"/>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7">
            <a:extLst>
              <a:ext uri="{FF2B5EF4-FFF2-40B4-BE49-F238E27FC236}">
                <a16:creationId xmlns:a16="http://schemas.microsoft.com/office/drawing/2014/main" id="{309E66CA-F2FB-4DCE-BE91-43A42DEF40F5}"/>
              </a:ext>
            </a:extLst>
          </p:cNvPr>
          <p:cNvSpPr>
            <a:spLocks/>
          </p:cNvSpPr>
          <p:nvPr/>
        </p:nvSpPr>
        <p:spPr bwMode="auto">
          <a:xfrm>
            <a:off x="6331457" y="2162134"/>
            <a:ext cx="523875" cy="320675"/>
          </a:xfrm>
          <a:custGeom>
            <a:avLst/>
            <a:gdLst>
              <a:gd name="T0" fmla="*/ 20 w 330"/>
              <a:gd name="T1" fmla="*/ 0 h 202"/>
              <a:gd name="T2" fmla="*/ 0 w 330"/>
              <a:gd name="T3" fmla="*/ 40 h 202"/>
              <a:gd name="T4" fmla="*/ 310 w 330"/>
              <a:gd name="T5" fmla="*/ 202 h 202"/>
              <a:gd name="T6" fmla="*/ 330 w 330"/>
              <a:gd name="T7" fmla="*/ 163 h 202"/>
              <a:gd name="T8" fmla="*/ 20 w 330"/>
              <a:gd name="T9" fmla="*/ 0 h 202"/>
            </a:gdLst>
            <a:ahLst/>
            <a:cxnLst>
              <a:cxn ang="0">
                <a:pos x="T0" y="T1"/>
              </a:cxn>
              <a:cxn ang="0">
                <a:pos x="T2" y="T3"/>
              </a:cxn>
              <a:cxn ang="0">
                <a:pos x="T4" y="T5"/>
              </a:cxn>
              <a:cxn ang="0">
                <a:pos x="T6" y="T7"/>
              </a:cxn>
              <a:cxn ang="0">
                <a:pos x="T8" y="T9"/>
              </a:cxn>
            </a:cxnLst>
            <a:rect l="0" t="0" r="r" b="b"/>
            <a:pathLst>
              <a:path w="330" h="202">
                <a:moveTo>
                  <a:pt x="20" y="0"/>
                </a:moveTo>
                <a:lnTo>
                  <a:pt x="0" y="40"/>
                </a:lnTo>
                <a:lnTo>
                  <a:pt x="310" y="202"/>
                </a:lnTo>
                <a:lnTo>
                  <a:pt x="330" y="163"/>
                </a:lnTo>
                <a:lnTo>
                  <a:pt x="20" y="0"/>
                </a:lnTo>
                <a:close/>
              </a:path>
            </a:pathLst>
          </a:custGeom>
          <a:solidFill>
            <a:srgbClr val="F9F8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
            <a:extLst>
              <a:ext uri="{FF2B5EF4-FFF2-40B4-BE49-F238E27FC236}">
                <a16:creationId xmlns:a16="http://schemas.microsoft.com/office/drawing/2014/main" id="{1D568B0F-78A5-4184-B465-90BD53E0DF38}"/>
              </a:ext>
            </a:extLst>
          </p:cNvPr>
          <p:cNvSpPr>
            <a:spLocks/>
          </p:cNvSpPr>
          <p:nvPr/>
        </p:nvSpPr>
        <p:spPr bwMode="auto">
          <a:xfrm>
            <a:off x="6653720" y="1695409"/>
            <a:ext cx="422275" cy="673100"/>
          </a:xfrm>
          <a:custGeom>
            <a:avLst/>
            <a:gdLst>
              <a:gd name="T0" fmla="*/ 346 w 1417"/>
              <a:gd name="T1" fmla="*/ 2261 h 2261"/>
              <a:gd name="T2" fmla="*/ 0 w 1417"/>
              <a:gd name="T3" fmla="*/ 2080 h 2261"/>
              <a:gd name="T4" fmla="*/ 1021 w 1417"/>
              <a:gd name="T5" fmla="*/ 132 h 2261"/>
              <a:gd name="T6" fmla="*/ 1284 w 1417"/>
              <a:gd name="T7" fmla="*/ 50 h 2261"/>
              <a:gd name="T8" fmla="*/ 1284 w 1417"/>
              <a:gd name="T9" fmla="*/ 50 h 2261"/>
              <a:gd name="T10" fmla="*/ 1367 w 1417"/>
              <a:gd name="T11" fmla="*/ 313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2"/>
                  <a:pt x="1021" y="132"/>
                  <a:pt x="1021" y="132"/>
                </a:cubicBezTo>
                <a:cubicBezTo>
                  <a:pt x="1071" y="37"/>
                  <a:pt x="1189" y="0"/>
                  <a:pt x="1284" y="50"/>
                </a:cubicBezTo>
                <a:cubicBezTo>
                  <a:pt x="1284" y="50"/>
                  <a:pt x="1284" y="50"/>
                  <a:pt x="1284" y="50"/>
                </a:cubicBezTo>
                <a:cubicBezTo>
                  <a:pt x="1380" y="100"/>
                  <a:pt x="1417" y="218"/>
                  <a:pt x="1367" y="313"/>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9">
            <a:extLst>
              <a:ext uri="{FF2B5EF4-FFF2-40B4-BE49-F238E27FC236}">
                <a16:creationId xmlns:a16="http://schemas.microsoft.com/office/drawing/2014/main" id="{86D85E62-4630-49A1-B2FE-E0A210C278EE}"/>
              </a:ext>
            </a:extLst>
          </p:cNvPr>
          <p:cNvSpPr>
            <a:spLocks/>
          </p:cNvSpPr>
          <p:nvPr/>
        </p:nvSpPr>
        <p:spPr bwMode="auto">
          <a:xfrm>
            <a:off x="6463220" y="1595397"/>
            <a:ext cx="422275" cy="673100"/>
          </a:xfrm>
          <a:custGeom>
            <a:avLst/>
            <a:gdLst>
              <a:gd name="T0" fmla="*/ 346 w 1417"/>
              <a:gd name="T1" fmla="*/ 2261 h 2261"/>
              <a:gd name="T2" fmla="*/ 0 w 1417"/>
              <a:gd name="T3" fmla="*/ 2080 h 2261"/>
              <a:gd name="T4" fmla="*/ 1021 w 1417"/>
              <a:gd name="T5" fmla="*/ 133 h 2261"/>
              <a:gd name="T6" fmla="*/ 1285 w 1417"/>
              <a:gd name="T7" fmla="*/ 50 h 2261"/>
              <a:gd name="T8" fmla="*/ 1285 w 1417"/>
              <a:gd name="T9" fmla="*/ 50 h 2261"/>
              <a:gd name="T10" fmla="*/ 1367 w 1417"/>
              <a:gd name="T11" fmla="*/ 314 h 2261"/>
              <a:gd name="T12" fmla="*/ 346 w 1417"/>
              <a:gd name="T13" fmla="*/ 2261 h 2261"/>
            </a:gdLst>
            <a:ahLst/>
            <a:cxnLst>
              <a:cxn ang="0">
                <a:pos x="T0" y="T1"/>
              </a:cxn>
              <a:cxn ang="0">
                <a:pos x="T2" y="T3"/>
              </a:cxn>
              <a:cxn ang="0">
                <a:pos x="T4" y="T5"/>
              </a:cxn>
              <a:cxn ang="0">
                <a:pos x="T6" y="T7"/>
              </a:cxn>
              <a:cxn ang="0">
                <a:pos x="T8" y="T9"/>
              </a:cxn>
              <a:cxn ang="0">
                <a:pos x="T10" y="T11"/>
              </a:cxn>
              <a:cxn ang="0">
                <a:pos x="T12" y="T13"/>
              </a:cxn>
            </a:cxnLst>
            <a:rect l="0" t="0" r="r" b="b"/>
            <a:pathLst>
              <a:path w="1417" h="2261">
                <a:moveTo>
                  <a:pt x="346" y="2261"/>
                </a:moveTo>
                <a:cubicBezTo>
                  <a:pt x="0" y="2080"/>
                  <a:pt x="0" y="2080"/>
                  <a:pt x="0" y="2080"/>
                </a:cubicBezTo>
                <a:cubicBezTo>
                  <a:pt x="1021" y="133"/>
                  <a:pt x="1021" y="133"/>
                  <a:pt x="1021" y="133"/>
                </a:cubicBezTo>
                <a:cubicBezTo>
                  <a:pt x="1071" y="37"/>
                  <a:pt x="1189" y="0"/>
                  <a:pt x="1285" y="50"/>
                </a:cubicBezTo>
                <a:cubicBezTo>
                  <a:pt x="1285" y="50"/>
                  <a:pt x="1285" y="50"/>
                  <a:pt x="1285" y="50"/>
                </a:cubicBezTo>
                <a:cubicBezTo>
                  <a:pt x="1380" y="100"/>
                  <a:pt x="1417" y="218"/>
                  <a:pt x="1367" y="314"/>
                </a:cubicBezTo>
                <a:lnTo>
                  <a:pt x="346" y="2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0">
            <a:extLst>
              <a:ext uri="{FF2B5EF4-FFF2-40B4-BE49-F238E27FC236}">
                <a16:creationId xmlns:a16="http://schemas.microsoft.com/office/drawing/2014/main" id="{224E21F1-F4D3-43AA-98A2-18E800AF0698}"/>
              </a:ext>
            </a:extLst>
          </p:cNvPr>
          <p:cNvSpPr>
            <a:spLocks/>
          </p:cNvSpPr>
          <p:nvPr/>
        </p:nvSpPr>
        <p:spPr bwMode="auto">
          <a:xfrm>
            <a:off x="6863270" y="1562059"/>
            <a:ext cx="53975" cy="53975"/>
          </a:xfrm>
          <a:custGeom>
            <a:avLst/>
            <a:gdLst>
              <a:gd name="T0" fmla="*/ 163 w 184"/>
              <a:gd name="T1" fmla="*/ 130 h 184"/>
              <a:gd name="T2" fmla="*/ 54 w 184"/>
              <a:gd name="T3" fmla="*/ 164 h 184"/>
              <a:gd name="T4" fmla="*/ 20 w 184"/>
              <a:gd name="T5" fmla="*/ 55 h 184"/>
              <a:gd name="T6" fmla="*/ 129 w 184"/>
              <a:gd name="T7" fmla="*/ 21 h 184"/>
              <a:gd name="T8" fmla="*/ 163 w 184"/>
              <a:gd name="T9" fmla="*/ 130 h 184"/>
            </a:gdLst>
            <a:ahLst/>
            <a:cxnLst>
              <a:cxn ang="0">
                <a:pos x="T0" y="T1"/>
              </a:cxn>
              <a:cxn ang="0">
                <a:pos x="T2" y="T3"/>
              </a:cxn>
              <a:cxn ang="0">
                <a:pos x="T4" y="T5"/>
              </a:cxn>
              <a:cxn ang="0">
                <a:pos x="T6" y="T7"/>
              </a:cxn>
              <a:cxn ang="0">
                <a:pos x="T8" y="T9"/>
              </a:cxn>
            </a:cxnLst>
            <a:rect l="0" t="0" r="r" b="b"/>
            <a:pathLst>
              <a:path w="184" h="184">
                <a:moveTo>
                  <a:pt x="163" y="130"/>
                </a:moveTo>
                <a:cubicBezTo>
                  <a:pt x="143" y="169"/>
                  <a:pt x="94" y="184"/>
                  <a:pt x="54" y="164"/>
                </a:cubicBezTo>
                <a:cubicBezTo>
                  <a:pt x="15" y="143"/>
                  <a:pt x="0" y="94"/>
                  <a:pt x="20" y="55"/>
                </a:cubicBezTo>
                <a:cubicBezTo>
                  <a:pt x="41" y="15"/>
                  <a:pt x="90" y="0"/>
                  <a:pt x="129" y="21"/>
                </a:cubicBezTo>
                <a:cubicBezTo>
                  <a:pt x="169" y="41"/>
                  <a:pt x="184" y="90"/>
                  <a:pt x="163"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1">
            <a:extLst>
              <a:ext uri="{FF2B5EF4-FFF2-40B4-BE49-F238E27FC236}">
                <a16:creationId xmlns:a16="http://schemas.microsoft.com/office/drawing/2014/main" id="{554D4793-20CF-47D2-AE02-7F6ACBC564F3}"/>
              </a:ext>
            </a:extLst>
          </p:cNvPr>
          <p:cNvSpPr>
            <a:spLocks/>
          </p:cNvSpPr>
          <p:nvPr/>
        </p:nvSpPr>
        <p:spPr bwMode="auto">
          <a:xfrm>
            <a:off x="7015670" y="1641434"/>
            <a:ext cx="53975" cy="55563"/>
          </a:xfrm>
          <a:custGeom>
            <a:avLst/>
            <a:gdLst>
              <a:gd name="T0" fmla="*/ 164 w 184"/>
              <a:gd name="T1" fmla="*/ 130 h 185"/>
              <a:gd name="T2" fmla="*/ 55 w 184"/>
              <a:gd name="T3" fmla="*/ 164 h 185"/>
              <a:gd name="T4" fmla="*/ 21 w 184"/>
              <a:gd name="T5" fmla="*/ 55 h 185"/>
              <a:gd name="T6" fmla="*/ 130 w 184"/>
              <a:gd name="T7" fmla="*/ 21 h 185"/>
              <a:gd name="T8" fmla="*/ 164 w 184"/>
              <a:gd name="T9" fmla="*/ 130 h 185"/>
            </a:gdLst>
            <a:ahLst/>
            <a:cxnLst>
              <a:cxn ang="0">
                <a:pos x="T0" y="T1"/>
              </a:cxn>
              <a:cxn ang="0">
                <a:pos x="T2" y="T3"/>
              </a:cxn>
              <a:cxn ang="0">
                <a:pos x="T4" y="T5"/>
              </a:cxn>
              <a:cxn ang="0">
                <a:pos x="T6" y="T7"/>
              </a:cxn>
              <a:cxn ang="0">
                <a:pos x="T8" y="T9"/>
              </a:cxn>
            </a:cxnLst>
            <a:rect l="0" t="0" r="r" b="b"/>
            <a:pathLst>
              <a:path w="184" h="185">
                <a:moveTo>
                  <a:pt x="164" y="130"/>
                </a:moveTo>
                <a:cubicBezTo>
                  <a:pt x="143" y="169"/>
                  <a:pt x="94" y="185"/>
                  <a:pt x="55" y="164"/>
                </a:cubicBezTo>
                <a:cubicBezTo>
                  <a:pt x="15" y="143"/>
                  <a:pt x="0" y="94"/>
                  <a:pt x="21" y="55"/>
                </a:cubicBezTo>
                <a:cubicBezTo>
                  <a:pt x="41" y="15"/>
                  <a:pt x="90" y="0"/>
                  <a:pt x="130" y="21"/>
                </a:cubicBezTo>
                <a:cubicBezTo>
                  <a:pt x="169" y="42"/>
                  <a:pt x="184" y="90"/>
                  <a:pt x="164" y="130"/>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2">
            <a:extLst>
              <a:ext uri="{FF2B5EF4-FFF2-40B4-BE49-F238E27FC236}">
                <a16:creationId xmlns:a16="http://schemas.microsoft.com/office/drawing/2014/main" id="{F9D68A51-30B8-4955-83D6-7FC9E83694C0}"/>
              </a:ext>
            </a:extLst>
          </p:cNvPr>
          <p:cNvSpPr>
            <a:spLocks/>
          </p:cNvSpPr>
          <p:nvPr/>
        </p:nvSpPr>
        <p:spPr bwMode="auto">
          <a:xfrm>
            <a:off x="6826757" y="1616034"/>
            <a:ext cx="212725" cy="142875"/>
          </a:xfrm>
          <a:custGeom>
            <a:avLst/>
            <a:gdLst>
              <a:gd name="T0" fmla="*/ 461 w 710"/>
              <a:gd name="T1" fmla="*/ 479 h 479"/>
              <a:gd name="T2" fmla="*/ 260 w 710"/>
              <a:gd name="T3" fmla="*/ 427 h 479"/>
              <a:gd name="T4" fmla="*/ 70 w 710"/>
              <a:gd name="T5" fmla="*/ 21 h 479"/>
              <a:gd name="T6" fmla="*/ 111 w 710"/>
              <a:gd name="T7" fmla="*/ 8 h 479"/>
              <a:gd name="T8" fmla="*/ 124 w 710"/>
              <a:gd name="T9" fmla="*/ 50 h 479"/>
              <a:gd name="T10" fmla="*/ 288 w 710"/>
              <a:gd name="T11" fmla="*/ 373 h 479"/>
              <a:gd name="T12" fmla="*/ 647 w 710"/>
              <a:gd name="T13" fmla="*/ 324 h 479"/>
              <a:gd name="T14" fmla="*/ 689 w 710"/>
              <a:gd name="T15" fmla="*/ 311 h 479"/>
              <a:gd name="T16" fmla="*/ 702 w 710"/>
              <a:gd name="T17" fmla="*/ 352 h 479"/>
              <a:gd name="T18" fmla="*/ 461 w 710"/>
              <a:gd name="T19"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479">
                <a:moveTo>
                  <a:pt x="461" y="479"/>
                </a:moveTo>
                <a:cubicBezTo>
                  <a:pt x="396" y="479"/>
                  <a:pt x="326" y="462"/>
                  <a:pt x="260" y="427"/>
                </a:cubicBezTo>
                <a:cubicBezTo>
                  <a:pt x="85" y="336"/>
                  <a:pt x="0" y="154"/>
                  <a:pt x="70" y="21"/>
                </a:cubicBezTo>
                <a:cubicBezTo>
                  <a:pt x="78" y="6"/>
                  <a:pt x="96" y="0"/>
                  <a:pt x="111" y="8"/>
                </a:cubicBezTo>
                <a:cubicBezTo>
                  <a:pt x="127" y="16"/>
                  <a:pt x="132" y="35"/>
                  <a:pt x="124" y="50"/>
                </a:cubicBezTo>
                <a:cubicBezTo>
                  <a:pt x="71" y="152"/>
                  <a:pt x="144" y="297"/>
                  <a:pt x="288" y="373"/>
                </a:cubicBezTo>
                <a:cubicBezTo>
                  <a:pt x="432" y="448"/>
                  <a:pt x="593" y="426"/>
                  <a:pt x="647" y="324"/>
                </a:cubicBezTo>
                <a:cubicBezTo>
                  <a:pt x="655" y="309"/>
                  <a:pt x="674" y="303"/>
                  <a:pt x="689" y="311"/>
                </a:cubicBezTo>
                <a:cubicBezTo>
                  <a:pt x="704" y="319"/>
                  <a:pt x="710" y="337"/>
                  <a:pt x="702" y="352"/>
                </a:cubicBezTo>
                <a:cubicBezTo>
                  <a:pt x="659" y="435"/>
                  <a:pt x="566" y="479"/>
                  <a:pt x="461" y="479"/>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23"/>
          <p:cNvSpPr>
            <a:spLocks noGrp="1"/>
          </p:cNvSpPr>
          <p:nvPr>
            <p:ph type="title"/>
          </p:nvPr>
        </p:nvSpPr>
        <p:spPr/>
        <p:txBody>
          <a:bodyPr/>
          <a:lstStyle/>
          <a:p>
            <a:r>
              <a:rPr lang="zh-CN" altLang="en-US">
                <a:latin typeface="+mj-ea"/>
              </a:rPr>
              <a:t>请在这里输入您的标题</a:t>
            </a:r>
          </a:p>
        </p:txBody>
      </p:sp>
      <p:sp>
        <p:nvSpPr>
          <p:cNvPr id="6" name="文本框 5"/>
          <p:cNvSpPr txBox="1"/>
          <p:nvPr/>
        </p:nvSpPr>
        <p:spPr>
          <a:xfrm>
            <a:off x="539749" y="1352550"/>
            <a:ext cx="903596" cy="620260"/>
          </a:xfrm>
          <a:prstGeom prst="rect">
            <a:avLst/>
          </a:prstGeom>
          <a:noFill/>
        </p:spPr>
        <p:txBody>
          <a:bodyPr wrap="none" rtlCol="0" anchor="ctr" anchorCtr="0">
            <a:noAutofit/>
          </a:bodyPr>
          <a:lstStyle/>
          <a:p>
            <a:pPr algn="ctr"/>
            <a:r>
              <a:rPr lang="zh-CN" altLang="en-US">
                <a:latin typeface="+mn-ea"/>
              </a:rPr>
              <a:t>壹月</a:t>
            </a:r>
          </a:p>
        </p:txBody>
      </p:sp>
      <p:sp>
        <p:nvSpPr>
          <p:cNvPr id="22" name="文本框 21"/>
          <p:cNvSpPr txBox="1"/>
          <p:nvPr/>
        </p:nvSpPr>
        <p:spPr>
          <a:xfrm>
            <a:off x="539749" y="2215020"/>
            <a:ext cx="903596" cy="620260"/>
          </a:xfrm>
          <a:prstGeom prst="rect">
            <a:avLst/>
          </a:prstGeom>
          <a:noFill/>
        </p:spPr>
        <p:txBody>
          <a:bodyPr wrap="none" rtlCol="0" anchor="ctr" anchorCtr="0">
            <a:noAutofit/>
          </a:bodyPr>
          <a:lstStyle/>
          <a:p>
            <a:pPr algn="ctr"/>
            <a:r>
              <a:rPr lang="zh-CN" altLang="en-US">
                <a:latin typeface="+mn-ea"/>
              </a:rPr>
              <a:t>贰月</a:t>
            </a:r>
          </a:p>
        </p:txBody>
      </p:sp>
      <p:sp>
        <p:nvSpPr>
          <p:cNvPr id="27" name="文本框 26"/>
          <p:cNvSpPr txBox="1"/>
          <p:nvPr/>
        </p:nvSpPr>
        <p:spPr>
          <a:xfrm>
            <a:off x="539749" y="3077490"/>
            <a:ext cx="903596" cy="620260"/>
          </a:xfrm>
          <a:prstGeom prst="rect">
            <a:avLst/>
          </a:prstGeom>
          <a:noFill/>
        </p:spPr>
        <p:txBody>
          <a:bodyPr wrap="none" rtlCol="0" anchor="ctr" anchorCtr="0">
            <a:noAutofit/>
          </a:bodyPr>
          <a:lstStyle/>
          <a:p>
            <a:pPr algn="ctr"/>
            <a:r>
              <a:rPr lang="zh-CN" altLang="en-US">
                <a:latin typeface="+mn-ea"/>
              </a:rPr>
              <a:t>叁月</a:t>
            </a:r>
          </a:p>
        </p:txBody>
      </p:sp>
      <p:sp>
        <p:nvSpPr>
          <p:cNvPr id="31" name="文本框 30"/>
          <p:cNvSpPr txBox="1"/>
          <p:nvPr/>
        </p:nvSpPr>
        <p:spPr>
          <a:xfrm>
            <a:off x="539749" y="3939960"/>
            <a:ext cx="903596" cy="620260"/>
          </a:xfrm>
          <a:prstGeom prst="rect">
            <a:avLst/>
          </a:prstGeom>
          <a:noFill/>
        </p:spPr>
        <p:txBody>
          <a:bodyPr wrap="none" rtlCol="0" anchor="ctr" anchorCtr="0">
            <a:noAutofit/>
          </a:bodyPr>
          <a:lstStyle/>
          <a:p>
            <a:pPr algn="ctr"/>
            <a:r>
              <a:rPr lang="zh-CN" altLang="en-US">
                <a:latin typeface="+mn-ea"/>
              </a:rPr>
              <a:t>四月</a:t>
            </a:r>
          </a:p>
        </p:txBody>
      </p:sp>
      <p:grpSp>
        <p:nvGrpSpPr>
          <p:cNvPr id="33" name="组合 32">
            <a:extLst>
              <a:ext uri="{FF2B5EF4-FFF2-40B4-BE49-F238E27FC236}">
                <a16:creationId xmlns:a16="http://schemas.microsoft.com/office/drawing/2014/main" id="{F5256B81-F221-4D59-910F-09EB9F678CCD}"/>
              </a:ext>
            </a:extLst>
          </p:cNvPr>
          <p:cNvGrpSpPr/>
          <p:nvPr/>
        </p:nvGrpSpPr>
        <p:grpSpPr>
          <a:xfrm>
            <a:off x="1443345" y="1492340"/>
            <a:ext cx="346214" cy="389382"/>
            <a:chOff x="5737225" y="-841375"/>
            <a:chExt cx="1897063" cy="2133601"/>
          </a:xfrm>
        </p:grpSpPr>
        <p:sp>
          <p:nvSpPr>
            <p:cNvPr id="9" name="Freeform 5">
              <a:extLst>
                <a:ext uri="{FF2B5EF4-FFF2-40B4-BE49-F238E27FC236}">
                  <a16:creationId xmlns:a16="http://schemas.microsoft.com/office/drawing/2014/main" id="{D9C4A11D-8BE7-45D1-BA9B-6EFA6C3A42F4}"/>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6">
              <a:extLst>
                <a:ext uri="{FF2B5EF4-FFF2-40B4-BE49-F238E27FC236}">
                  <a16:creationId xmlns:a16="http://schemas.microsoft.com/office/drawing/2014/main" id="{4F8881F4-6BEF-4BC1-AB47-3553C92B8DD6}"/>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Line 7">
              <a:extLst>
                <a:ext uri="{FF2B5EF4-FFF2-40B4-BE49-F238E27FC236}">
                  <a16:creationId xmlns:a16="http://schemas.microsoft.com/office/drawing/2014/main" id="{0BA16CAA-0D76-4070-B49E-2C17DE807B39}"/>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8">
              <a:extLst>
                <a:ext uri="{FF2B5EF4-FFF2-40B4-BE49-F238E27FC236}">
                  <a16:creationId xmlns:a16="http://schemas.microsoft.com/office/drawing/2014/main" id="{6452189A-7231-4511-AAA7-DCC1BEABC390}"/>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
              <a:extLst>
                <a:ext uri="{FF2B5EF4-FFF2-40B4-BE49-F238E27FC236}">
                  <a16:creationId xmlns:a16="http://schemas.microsoft.com/office/drawing/2014/main" id="{4419AA50-05BD-49D3-B984-DDDE89D035D4}"/>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a:extLst>
                <a:ext uri="{FF2B5EF4-FFF2-40B4-BE49-F238E27FC236}">
                  <a16:creationId xmlns:a16="http://schemas.microsoft.com/office/drawing/2014/main" id="{F37FC894-7CDB-4262-99B8-AF07A04E5871}"/>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a:extLst>
                <a:ext uri="{FF2B5EF4-FFF2-40B4-BE49-F238E27FC236}">
                  <a16:creationId xmlns:a16="http://schemas.microsoft.com/office/drawing/2014/main" id="{685BAAB3-2EB3-4B3B-9232-996C68AEEE27}"/>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a:extLst>
                <a:ext uri="{FF2B5EF4-FFF2-40B4-BE49-F238E27FC236}">
                  <a16:creationId xmlns:a16="http://schemas.microsoft.com/office/drawing/2014/main" id="{4A241D03-653F-4D7C-9533-9825939BBC74}"/>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a:extLst>
                <a:ext uri="{FF2B5EF4-FFF2-40B4-BE49-F238E27FC236}">
                  <a16:creationId xmlns:a16="http://schemas.microsoft.com/office/drawing/2014/main" id="{F41F948A-2FE7-4F64-817D-C3F902C1DC60}"/>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a:extLst>
                <a:ext uri="{FF2B5EF4-FFF2-40B4-BE49-F238E27FC236}">
                  <a16:creationId xmlns:a16="http://schemas.microsoft.com/office/drawing/2014/main" id="{CF9D1093-67B0-494F-9942-A6DB5ECEE7B2}"/>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a:extLst>
                <a:ext uri="{FF2B5EF4-FFF2-40B4-BE49-F238E27FC236}">
                  <a16:creationId xmlns:a16="http://schemas.microsoft.com/office/drawing/2014/main" id="{F6AD1912-7201-4B25-829B-2291D2C5D025}"/>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a:extLst>
              <a:ext uri="{FF2B5EF4-FFF2-40B4-BE49-F238E27FC236}">
                <a16:creationId xmlns:a16="http://schemas.microsoft.com/office/drawing/2014/main" id="{FB1CCE76-B940-46D7-8C33-99036E4D9808}"/>
              </a:ext>
            </a:extLst>
          </p:cNvPr>
          <p:cNvGrpSpPr/>
          <p:nvPr/>
        </p:nvGrpSpPr>
        <p:grpSpPr>
          <a:xfrm>
            <a:off x="1914977" y="1492340"/>
            <a:ext cx="346214" cy="389382"/>
            <a:chOff x="5737225" y="-841375"/>
            <a:chExt cx="1897063" cy="2133601"/>
          </a:xfrm>
        </p:grpSpPr>
        <p:sp>
          <p:nvSpPr>
            <p:cNvPr id="36" name="Freeform 5">
              <a:extLst>
                <a:ext uri="{FF2B5EF4-FFF2-40B4-BE49-F238E27FC236}">
                  <a16:creationId xmlns:a16="http://schemas.microsoft.com/office/drawing/2014/main" id="{D3AD27A7-4B7C-4BF4-89E9-4E6269F19890}"/>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
              <a:extLst>
                <a:ext uri="{FF2B5EF4-FFF2-40B4-BE49-F238E27FC236}">
                  <a16:creationId xmlns:a16="http://schemas.microsoft.com/office/drawing/2014/main" id="{8C2C001E-92A5-4C73-833F-7426813F8F13}"/>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Line 7">
              <a:extLst>
                <a:ext uri="{FF2B5EF4-FFF2-40B4-BE49-F238E27FC236}">
                  <a16:creationId xmlns:a16="http://schemas.microsoft.com/office/drawing/2014/main" id="{A2CF73F4-0779-48B6-AAD5-277087765D53}"/>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8">
              <a:extLst>
                <a:ext uri="{FF2B5EF4-FFF2-40B4-BE49-F238E27FC236}">
                  <a16:creationId xmlns:a16="http://schemas.microsoft.com/office/drawing/2014/main" id="{989CD618-2C44-4485-B492-2AC00EE6A19F}"/>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
              <a:extLst>
                <a:ext uri="{FF2B5EF4-FFF2-40B4-BE49-F238E27FC236}">
                  <a16:creationId xmlns:a16="http://schemas.microsoft.com/office/drawing/2014/main" id="{7B52C68E-1535-4A5C-AC1F-21829489BE90}"/>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
              <a:extLst>
                <a:ext uri="{FF2B5EF4-FFF2-40B4-BE49-F238E27FC236}">
                  <a16:creationId xmlns:a16="http://schemas.microsoft.com/office/drawing/2014/main" id="{BBCAA9F1-8D2D-4A25-964F-8958357D0FD1}"/>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
              <a:extLst>
                <a:ext uri="{FF2B5EF4-FFF2-40B4-BE49-F238E27FC236}">
                  <a16:creationId xmlns:a16="http://schemas.microsoft.com/office/drawing/2014/main" id="{D9B5B2F5-DF5F-4C14-9E66-7CCDB7FAFDA5}"/>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2">
              <a:extLst>
                <a:ext uri="{FF2B5EF4-FFF2-40B4-BE49-F238E27FC236}">
                  <a16:creationId xmlns:a16="http://schemas.microsoft.com/office/drawing/2014/main" id="{457FB800-0D35-415D-BC78-89ADA03AB739}"/>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3">
              <a:extLst>
                <a:ext uri="{FF2B5EF4-FFF2-40B4-BE49-F238E27FC236}">
                  <a16:creationId xmlns:a16="http://schemas.microsoft.com/office/drawing/2014/main" id="{93F1C95C-36A4-4FB8-B90E-A9655AAC7FBE}"/>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4">
              <a:extLst>
                <a:ext uri="{FF2B5EF4-FFF2-40B4-BE49-F238E27FC236}">
                  <a16:creationId xmlns:a16="http://schemas.microsoft.com/office/drawing/2014/main" id="{ECBCF06A-6526-4C32-99D0-786CBE7E93E5}"/>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5">
              <a:extLst>
                <a:ext uri="{FF2B5EF4-FFF2-40B4-BE49-F238E27FC236}">
                  <a16:creationId xmlns:a16="http://schemas.microsoft.com/office/drawing/2014/main" id="{A7D2D8B2-435A-4087-B13D-FC62DD20038B}"/>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a:extLst>
              <a:ext uri="{FF2B5EF4-FFF2-40B4-BE49-F238E27FC236}">
                <a16:creationId xmlns:a16="http://schemas.microsoft.com/office/drawing/2014/main" id="{38B298BB-FB53-40BA-B98D-FB5F15772ECA}"/>
              </a:ext>
            </a:extLst>
          </p:cNvPr>
          <p:cNvGrpSpPr/>
          <p:nvPr/>
        </p:nvGrpSpPr>
        <p:grpSpPr>
          <a:xfrm>
            <a:off x="2386608" y="1492340"/>
            <a:ext cx="346214" cy="389382"/>
            <a:chOff x="5737225" y="-841375"/>
            <a:chExt cx="1897063" cy="2133601"/>
          </a:xfrm>
        </p:grpSpPr>
        <p:sp>
          <p:nvSpPr>
            <p:cNvPr id="48" name="Freeform 5">
              <a:extLst>
                <a:ext uri="{FF2B5EF4-FFF2-40B4-BE49-F238E27FC236}">
                  <a16:creationId xmlns:a16="http://schemas.microsoft.com/office/drawing/2014/main" id="{F45B9A41-5591-4B40-B26F-AD844900471E}"/>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6">
              <a:extLst>
                <a:ext uri="{FF2B5EF4-FFF2-40B4-BE49-F238E27FC236}">
                  <a16:creationId xmlns:a16="http://schemas.microsoft.com/office/drawing/2014/main" id="{E5623D2F-CAA5-49F7-9515-242D17636617}"/>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Line 7">
              <a:extLst>
                <a:ext uri="{FF2B5EF4-FFF2-40B4-BE49-F238E27FC236}">
                  <a16:creationId xmlns:a16="http://schemas.microsoft.com/office/drawing/2014/main" id="{EF0F466C-F45B-461F-92AE-27AC1A105D2A}"/>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Line 8">
              <a:extLst>
                <a:ext uri="{FF2B5EF4-FFF2-40B4-BE49-F238E27FC236}">
                  <a16:creationId xmlns:a16="http://schemas.microsoft.com/office/drawing/2014/main" id="{D9803E38-3D6A-403A-9285-D957860B5B21}"/>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
              <a:extLst>
                <a:ext uri="{FF2B5EF4-FFF2-40B4-BE49-F238E27FC236}">
                  <a16:creationId xmlns:a16="http://schemas.microsoft.com/office/drawing/2014/main" id="{A690E3C0-A8DC-4E34-94AB-0F08A67EA409}"/>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
              <a:extLst>
                <a:ext uri="{FF2B5EF4-FFF2-40B4-BE49-F238E27FC236}">
                  <a16:creationId xmlns:a16="http://schemas.microsoft.com/office/drawing/2014/main" id="{0BD2F29B-39C0-409E-8704-BE111BF2EF2F}"/>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
              <a:extLst>
                <a:ext uri="{FF2B5EF4-FFF2-40B4-BE49-F238E27FC236}">
                  <a16:creationId xmlns:a16="http://schemas.microsoft.com/office/drawing/2014/main" id="{15882832-476F-4CB8-B4AE-F19972FCC02F}"/>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
              <a:extLst>
                <a:ext uri="{FF2B5EF4-FFF2-40B4-BE49-F238E27FC236}">
                  <a16:creationId xmlns:a16="http://schemas.microsoft.com/office/drawing/2014/main" id="{C58200D1-5DEC-4C18-9915-BCEA75871A6C}"/>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3">
              <a:extLst>
                <a:ext uri="{FF2B5EF4-FFF2-40B4-BE49-F238E27FC236}">
                  <a16:creationId xmlns:a16="http://schemas.microsoft.com/office/drawing/2014/main" id="{1407ACC2-3039-40A7-A78E-49397C19CDB6}"/>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4">
              <a:extLst>
                <a:ext uri="{FF2B5EF4-FFF2-40B4-BE49-F238E27FC236}">
                  <a16:creationId xmlns:a16="http://schemas.microsoft.com/office/drawing/2014/main" id="{F6A335AC-0251-49AA-85A6-D809876C237D}"/>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5">
              <a:extLst>
                <a:ext uri="{FF2B5EF4-FFF2-40B4-BE49-F238E27FC236}">
                  <a16:creationId xmlns:a16="http://schemas.microsoft.com/office/drawing/2014/main" id="{88845C90-1D57-4C35-B4D5-96DE13BB5D19}"/>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a:extLst>
              <a:ext uri="{FF2B5EF4-FFF2-40B4-BE49-F238E27FC236}">
                <a16:creationId xmlns:a16="http://schemas.microsoft.com/office/drawing/2014/main" id="{336E52BE-FEF7-43DF-8461-B2390C1A23FB}"/>
              </a:ext>
            </a:extLst>
          </p:cNvPr>
          <p:cNvGrpSpPr/>
          <p:nvPr/>
        </p:nvGrpSpPr>
        <p:grpSpPr>
          <a:xfrm>
            <a:off x="2858240" y="1492340"/>
            <a:ext cx="346214" cy="389382"/>
            <a:chOff x="5737225" y="-841375"/>
            <a:chExt cx="1897063" cy="2133601"/>
          </a:xfrm>
        </p:grpSpPr>
        <p:sp>
          <p:nvSpPr>
            <p:cNvPr id="60" name="Freeform 5">
              <a:extLst>
                <a:ext uri="{FF2B5EF4-FFF2-40B4-BE49-F238E27FC236}">
                  <a16:creationId xmlns:a16="http://schemas.microsoft.com/office/drawing/2014/main" id="{0A69FFE6-9CED-4DAA-B17A-C95C3DF19CE0}"/>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
              <a:extLst>
                <a:ext uri="{FF2B5EF4-FFF2-40B4-BE49-F238E27FC236}">
                  <a16:creationId xmlns:a16="http://schemas.microsoft.com/office/drawing/2014/main" id="{2C938DD2-03BE-4821-8F0F-097269F59BDF}"/>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Line 7">
              <a:extLst>
                <a:ext uri="{FF2B5EF4-FFF2-40B4-BE49-F238E27FC236}">
                  <a16:creationId xmlns:a16="http://schemas.microsoft.com/office/drawing/2014/main" id="{AF20F53D-1AB5-4216-844D-F48AD8C1C9BB}"/>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Line 8">
              <a:extLst>
                <a:ext uri="{FF2B5EF4-FFF2-40B4-BE49-F238E27FC236}">
                  <a16:creationId xmlns:a16="http://schemas.microsoft.com/office/drawing/2014/main" id="{E48861CB-8530-418F-9A51-F97E81C7EA69}"/>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9">
              <a:extLst>
                <a:ext uri="{FF2B5EF4-FFF2-40B4-BE49-F238E27FC236}">
                  <a16:creationId xmlns:a16="http://schemas.microsoft.com/office/drawing/2014/main" id="{DF7D6D07-3EEC-4290-B78E-33EF0EE2BE25}"/>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0">
              <a:extLst>
                <a:ext uri="{FF2B5EF4-FFF2-40B4-BE49-F238E27FC236}">
                  <a16:creationId xmlns:a16="http://schemas.microsoft.com/office/drawing/2014/main" id="{9F0BCA53-D8F4-4080-A49F-34EE640FD755}"/>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1">
              <a:extLst>
                <a:ext uri="{FF2B5EF4-FFF2-40B4-BE49-F238E27FC236}">
                  <a16:creationId xmlns:a16="http://schemas.microsoft.com/office/drawing/2014/main" id="{71340411-0648-4A6B-9BC5-6952AF2D2649}"/>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2">
              <a:extLst>
                <a:ext uri="{FF2B5EF4-FFF2-40B4-BE49-F238E27FC236}">
                  <a16:creationId xmlns:a16="http://schemas.microsoft.com/office/drawing/2014/main" id="{0FE45853-96AF-401C-ADFD-9A9108081D45}"/>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
              <a:extLst>
                <a:ext uri="{FF2B5EF4-FFF2-40B4-BE49-F238E27FC236}">
                  <a16:creationId xmlns:a16="http://schemas.microsoft.com/office/drawing/2014/main" id="{6850CC21-B4DA-4D26-889A-F4A9367F4E0D}"/>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
              <a:extLst>
                <a:ext uri="{FF2B5EF4-FFF2-40B4-BE49-F238E27FC236}">
                  <a16:creationId xmlns:a16="http://schemas.microsoft.com/office/drawing/2014/main" id="{04D60785-1AD8-4A87-90D3-D7B95A2782F0}"/>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5">
              <a:extLst>
                <a:ext uri="{FF2B5EF4-FFF2-40B4-BE49-F238E27FC236}">
                  <a16:creationId xmlns:a16="http://schemas.microsoft.com/office/drawing/2014/main" id="{B8A347C1-C185-418F-A211-F9F0CABE41E5}"/>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1" name="组合 70">
            <a:extLst>
              <a:ext uri="{FF2B5EF4-FFF2-40B4-BE49-F238E27FC236}">
                <a16:creationId xmlns:a16="http://schemas.microsoft.com/office/drawing/2014/main" id="{6682DA1B-8AF7-4397-9EF3-989CCC617EC8}"/>
              </a:ext>
            </a:extLst>
          </p:cNvPr>
          <p:cNvGrpSpPr/>
          <p:nvPr/>
        </p:nvGrpSpPr>
        <p:grpSpPr>
          <a:xfrm>
            <a:off x="3329871" y="1492340"/>
            <a:ext cx="346214" cy="389382"/>
            <a:chOff x="5737225" y="-841375"/>
            <a:chExt cx="1897063" cy="2133601"/>
          </a:xfrm>
        </p:grpSpPr>
        <p:sp>
          <p:nvSpPr>
            <p:cNvPr id="72" name="Freeform 5">
              <a:extLst>
                <a:ext uri="{FF2B5EF4-FFF2-40B4-BE49-F238E27FC236}">
                  <a16:creationId xmlns:a16="http://schemas.microsoft.com/office/drawing/2014/main" id="{A632D563-2F01-4258-9ECC-996981734CAA}"/>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6">
              <a:extLst>
                <a:ext uri="{FF2B5EF4-FFF2-40B4-BE49-F238E27FC236}">
                  <a16:creationId xmlns:a16="http://schemas.microsoft.com/office/drawing/2014/main" id="{B78F2B79-AAF8-42E4-8E2A-9A7FE1730EEF}"/>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Line 7">
              <a:extLst>
                <a:ext uri="{FF2B5EF4-FFF2-40B4-BE49-F238E27FC236}">
                  <a16:creationId xmlns:a16="http://schemas.microsoft.com/office/drawing/2014/main" id="{00F7A889-1B25-44D1-B418-EFF27E99285E}"/>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Line 8">
              <a:extLst>
                <a:ext uri="{FF2B5EF4-FFF2-40B4-BE49-F238E27FC236}">
                  <a16:creationId xmlns:a16="http://schemas.microsoft.com/office/drawing/2014/main" id="{EDF6501A-9D07-4F2B-854B-9BC5A4D35C4F}"/>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
              <a:extLst>
                <a:ext uri="{FF2B5EF4-FFF2-40B4-BE49-F238E27FC236}">
                  <a16:creationId xmlns:a16="http://schemas.microsoft.com/office/drawing/2014/main" id="{2B2ACC5B-2202-42C7-91C3-B24422C76369}"/>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0">
              <a:extLst>
                <a:ext uri="{FF2B5EF4-FFF2-40B4-BE49-F238E27FC236}">
                  <a16:creationId xmlns:a16="http://schemas.microsoft.com/office/drawing/2014/main" id="{6F6F604B-EAF0-433D-9D55-D1BAB0345DFA}"/>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1">
              <a:extLst>
                <a:ext uri="{FF2B5EF4-FFF2-40B4-BE49-F238E27FC236}">
                  <a16:creationId xmlns:a16="http://schemas.microsoft.com/office/drawing/2014/main" id="{1697A897-8E09-4731-9247-D244B514D7F4}"/>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2">
              <a:extLst>
                <a:ext uri="{FF2B5EF4-FFF2-40B4-BE49-F238E27FC236}">
                  <a16:creationId xmlns:a16="http://schemas.microsoft.com/office/drawing/2014/main" id="{6F149B38-C9FD-4817-9A64-C754F075689D}"/>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3">
              <a:extLst>
                <a:ext uri="{FF2B5EF4-FFF2-40B4-BE49-F238E27FC236}">
                  <a16:creationId xmlns:a16="http://schemas.microsoft.com/office/drawing/2014/main" id="{C30C1921-F132-4B22-A4E2-E0FB8BD5FCC1}"/>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4">
              <a:extLst>
                <a:ext uri="{FF2B5EF4-FFF2-40B4-BE49-F238E27FC236}">
                  <a16:creationId xmlns:a16="http://schemas.microsoft.com/office/drawing/2014/main" id="{739E7F79-8B27-4FC8-929F-E821673B2CD1}"/>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
              <a:extLst>
                <a:ext uri="{FF2B5EF4-FFF2-40B4-BE49-F238E27FC236}">
                  <a16:creationId xmlns:a16="http://schemas.microsoft.com/office/drawing/2014/main" id="{FD036657-FD9B-4174-9E86-F75F206052B0}"/>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a:extLst>
              <a:ext uri="{FF2B5EF4-FFF2-40B4-BE49-F238E27FC236}">
                <a16:creationId xmlns:a16="http://schemas.microsoft.com/office/drawing/2014/main" id="{45D2AF71-5B3C-4EF0-BBF2-765046F01B71}"/>
              </a:ext>
            </a:extLst>
          </p:cNvPr>
          <p:cNvGrpSpPr/>
          <p:nvPr/>
        </p:nvGrpSpPr>
        <p:grpSpPr>
          <a:xfrm>
            <a:off x="3801503" y="1492340"/>
            <a:ext cx="346214" cy="389382"/>
            <a:chOff x="5737225" y="-841375"/>
            <a:chExt cx="1897063" cy="2133601"/>
          </a:xfrm>
        </p:grpSpPr>
        <p:sp>
          <p:nvSpPr>
            <p:cNvPr id="84" name="Freeform 5">
              <a:extLst>
                <a:ext uri="{FF2B5EF4-FFF2-40B4-BE49-F238E27FC236}">
                  <a16:creationId xmlns:a16="http://schemas.microsoft.com/office/drawing/2014/main" id="{54AB7BA5-BD5F-4008-8713-925AB5310951}"/>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6">
              <a:extLst>
                <a:ext uri="{FF2B5EF4-FFF2-40B4-BE49-F238E27FC236}">
                  <a16:creationId xmlns:a16="http://schemas.microsoft.com/office/drawing/2014/main" id="{945BCEDE-E882-4107-99D7-3D2C2B81C578}"/>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Line 7">
              <a:extLst>
                <a:ext uri="{FF2B5EF4-FFF2-40B4-BE49-F238E27FC236}">
                  <a16:creationId xmlns:a16="http://schemas.microsoft.com/office/drawing/2014/main" id="{A00D2F58-06BA-46C3-9586-5B7A709C114C}"/>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Line 8">
              <a:extLst>
                <a:ext uri="{FF2B5EF4-FFF2-40B4-BE49-F238E27FC236}">
                  <a16:creationId xmlns:a16="http://schemas.microsoft.com/office/drawing/2014/main" id="{E1208D12-5DF7-4D50-AA03-8FC6E3CF85F8}"/>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9">
              <a:extLst>
                <a:ext uri="{FF2B5EF4-FFF2-40B4-BE49-F238E27FC236}">
                  <a16:creationId xmlns:a16="http://schemas.microsoft.com/office/drawing/2014/main" id="{32AC55C4-128D-4846-BD44-05AA2B5B0D1E}"/>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
              <a:extLst>
                <a:ext uri="{FF2B5EF4-FFF2-40B4-BE49-F238E27FC236}">
                  <a16:creationId xmlns:a16="http://schemas.microsoft.com/office/drawing/2014/main" id="{67223B69-6F6D-41C8-81EB-1CB099A62B21}"/>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1">
              <a:extLst>
                <a:ext uri="{FF2B5EF4-FFF2-40B4-BE49-F238E27FC236}">
                  <a16:creationId xmlns:a16="http://schemas.microsoft.com/office/drawing/2014/main" id="{2DE98F1B-C461-44CB-B8B5-B7CD97BA6EA4}"/>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2">
              <a:extLst>
                <a:ext uri="{FF2B5EF4-FFF2-40B4-BE49-F238E27FC236}">
                  <a16:creationId xmlns:a16="http://schemas.microsoft.com/office/drawing/2014/main" id="{8E2B5360-5F06-46D8-AA9D-7B2B266B91C6}"/>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3">
              <a:extLst>
                <a:ext uri="{FF2B5EF4-FFF2-40B4-BE49-F238E27FC236}">
                  <a16:creationId xmlns:a16="http://schemas.microsoft.com/office/drawing/2014/main" id="{DFBDEC65-08E1-4631-AA30-72E37D52B0FD}"/>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4">
              <a:extLst>
                <a:ext uri="{FF2B5EF4-FFF2-40B4-BE49-F238E27FC236}">
                  <a16:creationId xmlns:a16="http://schemas.microsoft.com/office/drawing/2014/main" id="{64196ABB-C287-4A07-8692-D994E56DC969}"/>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5">
              <a:extLst>
                <a:ext uri="{FF2B5EF4-FFF2-40B4-BE49-F238E27FC236}">
                  <a16:creationId xmlns:a16="http://schemas.microsoft.com/office/drawing/2014/main" id="{8B24E96A-BDA7-44A4-BC01-36594D6EF492}"/>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5" name="组合 94">
            <a:extLst>
              <a:ext uri="{FF2B5EF4-FFF2-40B4-BE49-F238E27FC236}">
                <a16:creationId xmlns:a16="http://schemas.microsoft.com/office/drawing/2014/main" id="{8C679536-6D30-4532-952F-83C21491AC8D}"/>
              </a:ext>
            </a:extLst>
          </p:cNvPr>
          <p:cNvGrpSpPr/>
          <p:nvPr/>
        </p:nvGrpSpPr>
        <p:grpSpPr>
          <a:xfrm>
            <a:off x="1443345" y="2354810"/>
            <a:ext cx="346214" cy="389382"/>
            <a:chOff x="5737225" y="-841375"/>
            <a:chExt cx="1897063" cy="2133601"/>
          </a:xfrm>
        </p:grpSpPr>
        <p:sp>
          <p:nvSpPr>
            <p:cNvPr id="96" name="Freeform 5">
              <a:extLst>
                <a:ext uri="{FF2B5EF4-FFF2-40B4-BE49-F238E27FC236}">
                  <a16:creationId xmlns:a16="http://schemas.microsoft.com/office/drawing/2014/main" id="{F04775E5-6A26-458C-944C-B1ED5DFBC6F0}"/>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6">
              <a:extLst>
                <a:ext uri="{FF2B5EF4-FFF2-40B4-BE49-F238E27FC236}">
                  <a16:creationId xmlns:a16="http://schemas.microsoft.com/office/drawing/2014/main" id="{1461214F-E2AB-4AAC-AADA-C6499AAF416B}"/>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Line 7">
              <a:extLst>
                <a:ext uri="{FF2B5EF4-FFF2-40B4-BE49-F238E27FC236}">
                  <a16:creationId xmlns:a16="http://schemas.microsoft.com/office/drawing/2014/main" id="{CE3DCC09-00E6-43B9-8401-F06DDCE25A0F}"/>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Line 8">
              <a:extLst>
                <a:ext uri="{FF2B5EF4-FFF2-40B4-BE49-F238E27FC236}">
                  <a16:creationId xmlns:a16="http://schemas.microsoft.com/office/drawing/2014/main" id="{CFCC4CE3-049E-4496-A25B-45F21330834A}"/>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
              <a:extLst>
                <a:ext uri="{FF2B5EF4-FFF2-40B4-BE49-F238E27FC236}">
                  <a16:creationId xmlns:a16="http://schemas.microsoft.com/office/drawing/2014/main" id="{B1CA5FD5-6221-4854-9A8E-DF890B9B0B07}"/>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
              <a:extLst>
                <a:ext uri="{FF2B5EF4-FFF2-40B4-BE49-F238E27FC236}">
                  <a16:creationId xmlns:a16="http://schemas.microsoft.com/office/drawing/2014/main" id="{66B6273B-0C2A-42AA-9329-AFB1C04D6DF8}"/>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1">
              <a:extLst>
                <a:ext uri="{FF2B5EF4-FFF2-40B4-BE49-F238E27FC236}">
                  <a16:creationId xmlns:a16="http://schemas.microsoft.com/office/drawing/2014/main" id="{AE6D09B9-D817-4F6D-97BA-90D47D038AF1}"/>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2">
              <a:extLst>
                <a:ext uri="{FF2B5EF4-FFF2-40B4-BE49-F238E27FC236}">
                  <a16:creationId xmlns:a16="http://schemas.microsoft.com/office/drawing/2014/main" id="{B03AE3C2-069F-4815-9C3C-A1E203547ADD}"/>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3">
              <a:extLst>
                <a:ext uri="{FF2B5EF4-FFF2-40B4-BE49-F238E27FC236}">
                  <a16:creationId xmlns:a16="http://schemas.microsoft.com/office/drawing/2014/main" id="{E805AFED-BC6A-468A-8018-FCDF61BBF531}"/>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4">
              <a:extLst>
                <a:ext uri="{FF2B5EF4-FFF2-40B4-BE49-F238E27FC236}">
                  <a16:creationId xmlns:a16="http://schemas.microsoft.com/office/drawing/2014/main" id="{37DB8E36-C8D0-4F44-ACCA-6EC84EFE33A1}"/>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5">
              <a:extLst>
                <a:ext uri="{FF2B5EF4-FFF2-40B4-BE49-F238E27FC236}">
                  <a16:creationId xmlns:a16="http://schemas.microsoft.com/office/drawing/2014/main" id="{C4AD5A70-B32E-4D5D-A9CB-556594FFAD13}"/>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7" name="组合 106">
            <a:extLst>
              <a:ext uri="{FF2B5EF4-FFF2-40B4-BE49-F238E27FC236}">
                <a16:creationId xmlns:a16="http://schemas.microsoft.com/office/drawing/2014/main" id="{A918B7C7-83AB-4C17-A82A-C9B8845BFE0E}"/>
              </a:ext>
            </a:extLst>
          </p:cNvPr>
          <p:cNvGrpSpPr/>
          <p:nvPr/>
        </p:nvGrpSpPr>
        <p:grpSpPr>
          <a:xfrm>
            <a:off x="1914977" y="2354810"/>
            <a:ext cx="346214" cy="389382"/>
            <a:chOff x="5737225" y="-841375"/>
            <a:chExt cx="1897063" cy="2133601"/>
          </a:xfrm>
        </p:grpSpPr>
        <p:sp>
          <p:nvSpPr>
            <p:cNvPr id="108" name="Freeform 5">
              <a:extLst>
                <a:ext uri="{FF2B5EF4-FFF2-40B4-BE49-F238E27FC236}">
                  <a16:creationId xmlns:a16="http://schemas.microsoft.com/office/drawing/2014/main" id="{003539F1-595A-46A8-8121-FEC00610D830}"/>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6">
              <a:extLst>
                <a:ext uri="{FF2B5EF4-FFF2-40B4-BE49-F238E27FC236}">
                  <a16:creationId xmlns:a16="http://schemas.microsoft.com/office/drawing/2014/main" id="{6E026621-D436-428D-8A0D-EF44BD3C6534}"/>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Line 7">
              <a:extLst>
                <a:ext uri="{FF2B5EF4-FFF2-40B4-BE49-F238E27FC236}">
                  <a16:creationId xmlns:a16="http://schemas.microsoft.com/office/drawing/2014/main" id="{588AFC1B-6401-4F85-9080-94EE33D1973A}"/>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Line 8">
              <a:extLst>
                <a:ext uri="{FF2B5EF4-FFF2-40B4-BE49-F238E27FC236}">
                  <a16:creationId xmlns:a16="http://schemas.microsoft.com/office/drawing/2014/main" id="{ADD039CC-2279-4487-927F-567E0B04B0C7}"/>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9">
              <a:extLst>
                <a:ext uri="{FF2B5EF4-FFF2-40B4-BE49-F238E27FC236}">
                  <a16:creationId xmlns:a16="http://schemas.microsoft.com/office/drawing/2014/main" id="{1969952B-B162-46E3-849F-725183BEFAFD}"/>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
              <a:extLst>
                <a:ext uri="{FF2B5EF4-FFF2-40B4-BE49-F238E27FC236}">
                  <a16:creationId xmlns:a16="http://schemas.microsoft.com/office/drawing/2014/main" id="{90010CBB-58EF-4E83-8593-641A040240A9}"/>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1">
              <a:extLst>
                <a:ext uri="{FF2B5EF4-FFF2-40B4-BE49-F238E27FC236}">
                  <a16:creationId xmlns:a16="http://schemas.microsoft.com/office/drawing/2014/main" id="{FE890EA5-A69B-45D8-8E11-43C6E10ECB52}"/>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2">
              <a:extLst>
                <a:ext uri="{FF2B5EF4-FFF2-40B4-BE49-F238E27FC236}">
                  <a16:creationId xmlns:a16="http://schemas.microsoft.com/office/drawing/2014/main" id="{F91D4625-9665-4F61-A09F-65CB91DF18B5}"/>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3">
              <a:extLst>
                <a:ext uri="{FF2B5EF4-FFF2-40B4-BE49-F238E27FC236}">
                  <a16:creationId xmlns:a16="http://schemas.microsoft.com/office/drawing/2014/main" id="{294BB24B-DABB-4F3B-A559-EAAF51919F79}"/>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4">
              <a:extLst>
                <a:ext uri="{FF2B5EF4-FFF2-40B4-BE49-F238E27FC236}">
                  <a16:creationId xmlns:a16="http://schemas.microsoft.com/office/drawing/2014/main" id="{E6765413-8DBE-49C3-9F50-343C6B7DB3B6}"/>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5">
              <a:extLst>
                <a:ext uri="{FF2B5EF4-FFF2-40B4-BE49-F238E27FC236}">
                  <a16:creationId xmlns:a16="http://schemas.microsoft.com/office/drawing/2014/main" id="{7DF7A2D9-3416-4567-A890-51C8550F7436}"/>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9" name="组合 118">
            <a:extLst>
              <a:ext uri="{FF2B5EF4-FFF2-40B4-BE49-F238E27FC236}">
                <a16:creationId xmlns:a16="http://schemas.microsoft.com/office/drawing/2014/main" id="{53F1F14D-BDC7-4240-9AF0-3837D7358789}"/>
              </a:ext>
            </a:extLst>
          </p:cNvPr>
          <p:cNvGrpSpPr/>
          <p:nvPr/>
        </p:nvGrpSpPr>
        <p:grpSpPr>
          <a:xfrm>
            <a:off x="2386608" y="2354810"/>
            <a:ext cx="346214" cy="389382"/>
            <a:chOff x="5737225" y="-841375"/>
            <a:chExt cx="1897063" cy="2133601"/>
          </a:xfrm>
        </p:grpSpPr>
        <p:sp>
          <p:nvSpPr>
            <p:cNvPr id="120" name="Freeform 5">
              <a:extLst>
                <a:ext uri="{FF2B5EF4-FFF2-40B4-BE49-F238E27FC236}">
                  <a16:creationId xmlns:a16="http://schemas.microsoft.com/office/drawing/2014/main" id="{25E85957-2045-4683-BC34-F8E06EC70155}"/>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6">
              <a:extLst>
                <a:ext uri="{FF2B5EF4-FFF2-40B4-BE49-F238E27FC236}">
                  <a16:creationId xmlns:a16="http://schemas.microsoft.com/office/drawing/2014/main" id="{CFDE8995-E1F9-4FE3-9C35-3DEFFBB7BD11}"/>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Line 7">
              <a:extLst>
                <a:ext uri="{FF2B5EF4-FFF2-40B4-BE49-F238E27FC236}">
                  <a16:creationId xmlns:a16="http://schemas.microsoft.com/office/drawing/2014/main" id="{C649BF39-B478-4751-A40C-A974BC075788}"/>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Line 8">
              <a:extLst>
                <a:ext uri="{FF2B5EF4-FFF2-40B4-BE49-F238E27FC236}">
                  <a16:creationId xmlns:a16="http://schemas.microsoft.com/office/drawing/2014/main" id="{C50B5EEE-C8FA-438F-8AD3-BEDA44FC35CD}"/>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9">
              <a:extLst>
                <a:ext uri="{FF2B5EF4-FFF2-40B4-BE49-F238E27FC236}">
                  <a16:creationId xmlns:a16="http://schemas.microsoft.com/office/drawing/2014/main" id="{DC2B4E4C-7394-48CF-B128-5C20D389F6A6}"/>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0">
              <a:extLst>
                <a:ext uri="{FF2B5EF4-FFF2-40B4-BE49-F238E27FC236}">
                  <a16:creationId xmlns:a16="http://schemas.microsoft.com/office/drawing/2014/main" id="{5B887C17-F5C0-4700-90E8-5B5B6BD29694}"/>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1">
              <a:extLst>
                <a:ext uri="{FF2B5EF4-FFF2-40B4-BE49-F238E27FC236}">
                  <a16:creationId xmlns:a16="http://schemas.microsoft.com/office/drawing/2014/main" id="{D20F2FD3-38DB-45AB-A68D-D28219A4EEE1}"/>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
              <a:extLst>
                <a:ext uri="{FF2B5EF4-FFF2-40B4-BE49-F238E27FC236}">
                  <a16:creationId xmlns:a16="http://schemas.microsoft.com/office/drawing/2014/main" id="{2B1A1E00-A471-428B-9630-C8A58745BB27}"/>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3">
              <a:extLst>
                <a:ext uri="{FF2B5EF4-FFF2-40B4-BE49-F238E27FC236}">
                  <a16:creationId xmlns:a16="http://schemas.microsoft.com/office/drawing/2014/main" id="{43668CD6-24F2-430E-88E1-609D2B3CBF18}"/>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4">
              <a:extLst>
                <a:ext uri="{FF2B5EF4-FFF2-40B4-BE49-F238E27FC236}">
                  <a16:creationId xmlns:a16="http://schemas.microsoft.com/office/drawing/2014/main" id="{0A52CEB5-3BAA-4526-9780-0689C57427C4}"/>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5">
              <a:extLst>
                <a:ext uri="{FF2B5EF4-FFF2-40B4-BE49-F238E27FC236}">
                  <a16:creationId xmlns:a16="http://schemas.microsoft.com/office/drawing/2014/main" id="{573546D5-BBEA-450A-9DD3-9B9857ED0406}"/>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1" name="组合 130">
            <a:extLst>
              <a:ext uri="{FF2B5EF4-FFF2-40B4-BE49-F238E27FC236}">
                <a16:creationId xmlns:a16="http://schemas.microsoft.com/office/drawing/2014/main" id="{83500B8D-DBBA-4A8A-8C31-43534B78997D}"/>
              </a:ext>
            </a:extLst>
          </p:cNvPr>
          <p:cNvGrpSpPr/>
          <p:nvPr/>
        </p:nvGrpSpPr>
        <p:grpSpPr>
          <a:xfrm>
            <a:off x="2858240" y="2354810"/>
            <a:ext cx="346214" cy="389382"/>
            <a:chOff x="5737225" y="-841375"/>
            <a:chExt cx="1897063" cy="2133601"/>
          </a:xfrm>
        </p:grpSpPr>
        <p:sp>
          <p:nvSpPr>
            <p:cNvPr id="132" name="Freeform 5">
              <a:extLst>
                <a:ext uri="{FF2B5EF4-FFF2-40B4-BE49-F238E27FC236}">
                  <a16:creationId xmlns:a16="http://schemas.microsoft.com/office/drawing/2014/main" id="{383EE5A6-C0C9-4942-8390-2F396B8FF26B}"/>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6">
              <a:extLst>
                <a:ext uri="{FF2B5EF4-FFF2-40B4-BE49-F238E27FC236}">
                  <a16:creationId xmlns:a16="http://schemas.microsoft.com/office/drawing/2014/main" id="{B3716A5C-B086-4253-808F-057CD451B846}"/>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Line 7">
              <a:extLst>
                <a:ext uri="{FF2B5EF4-FFF2-40B4-BE49-F238E27FC236}">
                  <a16:creationId xmlns:a16="http://schemas.microsoft.com/office/drawing/2014/main" id="{A97E954C-9ED1-41F5-9FA4-D020B00FDED1}"/>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Line 8">
              <a:extLst>
                <a:ext uri="{FF2B5EF4-FFF2-40B4-BE49-F238E27FC236}">
                  <a16:creationId xmlns:a16="http://schemas.microsoft.com/office/drawing/2014/main" id="{1A372BFB-052F-4817-9120-B2085EBA79E9}"/>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9">
              <a:extLst>
                <a:ext uri="{FF2B5EF4-FFF2-40B4-BE49-F238E27FC236}">
                  <a16:creationId xmlns:a16="http://schemas.microsoft.com/office/drawing/2014/main" id="{FCC3D262-116C-46C4-9B91-02EF541884A4}"/>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0">
              <a:extLst>
                <a:ext uri="{FF2B5EF4-FFF2-40B4-BE49-F238E27FC236}">
                  <a16:creationId xmlns:a16="http://schemas.microsoft.com/office/drawing/2014/main" id="{BFF56B46-7EC6-406A-8B9B-8E76926CD407}"/>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1">
              <a:extLst>
                <a:ext uri="{FF2B5EF4-FFF2-40B4-BE49-F238E27FC236}">
                  <a16:creationId xmlns:a16="http://schemas.microsoft.com/office/drawing/2014/main" id="{24AF512C-122A-4375-9374-F09B0B715CFB}"/>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2">
              <a:extLst>
                <a:ext uri="{FF2B5EF4-FFF2-40B4-BE49-F238E27FC236}">
                  <a16:creationId xmlns:a16="http://schemas.microsoft.com/office/drawing/2014/main" id="{CC8E6001-E312-41D4-BCAD-4AF4FA023A58}"/>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
              <a:extLst>
                <a:ext uri="{FF2B5EF4-FFF2-40B4-BE49-F238E27FC236}">
                  <a16:creationId xmlns:a16="http://schemas.microsoft.com/office/drawing/2014/main" id="{EE3D914C-3163-4899-9847-70D24C63338B}"/>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4">
              <a:extLst>
                <a:ext uri="{FF2B5EF4-FFF2-40B4-BE49-F238E27FC236}">
                  <a16:creationId xmlns:a16="http://schemas.microsoft.com/office/drawing/2014/main" id="{37E16138-5487-4F06-97C4-6A788D39B5DC}"/>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5">
              <a:extLst>
                <a:ext uri="{FF2B5EF4-FFF2-40B4-BE49-F238E27FC236}">
                  <a16:creationId xmlns:a16="http://schemas.microsoft.com/office/drawing/2014/main" id="{8419C65F-215D-4C90-A4CB-3A5DCF0A6635}"/>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7" name="组合 166">
            <a:extLst>
              <a:ext uri="{FF2B5EF4-FFF2-40B4-BE49-F238E27FC236}">
                <a16:creationId xmlns:a16="http://schemas.microsoft.com/office/drawing/2014/main" id="{F8D6A0AF-F44E-4717-942F-11102669EFFB}"/>
              </a:ext>
            </a:extLst>
          </p:cNvPr>
          <p:cNvGrpSpPr/>
          <p:nvPr/>
        </p:nvGrpSpPr>
        <p:grpSpPr>
          <a:xfrm>
            <a:off x="1443345" y="3217280"/>
            <a:ext cx="346214" cy="389382"/>
            <a:chOff x="5737225" y="-841375"/>
            <a:chExt cx="1897063" cy="2133601"/>
          </a:xfrm>
        </p:grpSpPr>
        <p:sp>
          <p:nvSpPr>
            <p:cNvPr id="168" name="Freeform 5">
              <a:extLst>
                <a:ext uri="{FF2B5EF4-FFF2-40B4-BE49-F238E27FC236}">
                  <a16:creationId xmlns:a16="http://schemas.microsoft.com/office/drawing/2014/main" id="{E41562CC-F966-4847-9A37-C30E606E7F77}"/>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6">
              <a:extLst>
                <a:ext uri="{FF2B5EF4-FFF2-40B4-BE49-F238E27FC236}">
                  <a16:creationId xmlns:a16="http://schemas.microsoft.com/office/drawing/2014/main" id="{4CF02D31-917C-477F-9D53-B3E2E0823464}"/>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0" name="Line 7">
              <a:extLst>
                <a:ext uri="{FF2B5EF4-FFF2-40B4-BE49-F238E27FC236}">
                  <a16:creationId xmlns:a16="http://schemas.microsoft.com/office/drawing/2014/main" id="{A892D666-63DF-4198-A14E-DC4244A82611}"/>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Line 8">
              <a:extLst>
                <a:ext uri="{FF2B5EF4-FFF2-40B4-BE49-F238E27FC236}">
                  <a16:creationId xmlns:a16="http://schemas.microsoft.com/office/drawing/2014/main" id="{A744A10D-1688-40BB-A302-1A86DDD03CF4}"/>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9">
              <a:extLst>
                <a:ext uri="{FF2B5EF4-FFF2-40B4-BE49-F238E27FC236}">
                  <a16:creationId xmlns:a16="http://schemas.microsoft.com/office/drawing/2014/main" id="{3EF28861-CFE5-4EA8-A705-BDB6F3C741DC}"/>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0">
              <a:extLst>
                <a:ext uri="{FF2B5EF4-FFF2-40B4-BE49-F238E27FC236}">
                  <a16:creationId xmlns:a16="http://schemas.microsoft.com/office/drawing/2014/main" id="{D294B8AD-D2A7-4652-AE47-8944741D44F3}"/>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1">
              <a:extLst>
                <a:ext uri="{FF2B5EF4-FFF2-40B4-BE49-F238E27FC236}">
                  <a16:creationId xmlns:a16="http://schemas.microsoft.com/office/drawing/2014/main" id="{5CF3281D-4756-47EF-96F1-BBA4CDF452A3}"/>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2">
              <a:extLst>
                <a:ext uri="{FF2B5EF4-FFF2-40B4-BE49-F238E27FC236}">
                  <a16:creationId xmlns:a16="http://schemas.microsoft.com/office/drawing/2014/main" id="{D85FA448-56CE-4EBB-80F6-84FA00C809FF}"/>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3">
              <a:extLst>
                <a:ext uri="{FF2B5EF4-FFF2-40B4-BE49-F238E27FC236}">
                  <a16:creationId xmlns:a16="http://schemas.microsoft.com/office/drawing/2014/main" id="{1274A0FC-BE46-4645-B461-45B1ACC68D5B}"/>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4">
              <a:extLst>
                <a:ext uri="{FF2B5EF4-FFF2-40B4-BE49-F238E27FC236}">
                  <a16:creationId xmlns:a16="http://schemas.microsoft.com/office/drawing/2014/main" id="{94948A08-28D3-4623-ACD9-3CF134B43547}"/>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5">
              <a:extLst>
                <a:ext uri="{FF2B5EF4-FFF2-40B4-BE49-F238E27FC236}">
                  <a16:creationId xmlns:a16="http://schemas.microsoft.com/office/drawing/2014/main" id="{27E8C361-ED45-4E34-BB16-91BD32A1C7FF}"/>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9" name="组合 178">
            <a:extLst>
              <a:ext uri="{FF2B5EF4-FFF2-40B4-BE49-F238E27FC236}">
                <a16:creationId xmlns:a16="http://schemas.microsoft.com/office/drawing/2014/main" id="{DCBA5739-8E47-4117-9EEE-4EA26E18A9F8}"/>
              </a:ext>
            </a:extLst>
          </p:cNvPr>
          <p:cNvGrpSpPr/>
          <p:nvPr/>
        </p:nvGrpSpPr>
        <p:grpSpPr>
          <a:xfrm>
            <a:off x="1914977" y="3217280"/>
            <a:ext cx="346214" cy="389382"/>
            <a:chOff x="5737225" y="-841375"/>
            <a:chExt cx="1897063" cy="2133601"/>
          </a:xfrm>
        </p:grpSpPr>
        <p:sp>
          <p:nvSpPr>
            <p:cNvPr id="180" name="Freeform 5">
              <a:extLst>
                <a:ext uri="{FF2B5EF4-FFF2-40B4-BE49-F238E27FC236}">
                  <a16:creationId xmlns:a16="http://schemas.microsoft.com/office/drawing/2014/main" id="{62BE313C-4FB8-493A-97FB-E2F7BF095250}"/>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1" name="Freeform 6">
              <a:extLst>
                <a:ext uri="{FF2B5EF4-FFF2-40B4-BE49-F238E27FC236}">
                  <a16:creationId xmlns:a16="http://schemas.microsoft.com/office/drawing/2014/main" id="{5041FD28-FC88-4790-B867-73DF8C3258EC}"/>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2" name="Line 7">
              <a:extLst>
                <a:ext uri="{FF2B5EF4-FFF2-40B4-BE49-F238E27FC236}">
                  <a16:creationId xmlns:a16="http://schemas.microsoft.com/office/drawing/2014/main" id="{5B3AD83C-B7D8-470D-A3FD-5137866B152D}"/>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Line 8">
              <a:extLst>
                <a:ext uri="{FF2B5EF4-FFF2-40B4-BE49-F238E27FC236}">
                  <a16:creationId xmlns:a16="http://schemas.microsoft.com/office/drawing/2014/main" id="{2A496BE8-FF8A-4414-AE6A-329EBCFF5ED0}"/>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9">
              <a:extLst>
                <a:ext uri="{FF2B5EF4-FFF2-40B4-BE49-F238E27FC236}">
                  <a16:creationId xmlns:a16="http://schemas.microsoft.com/office/drawing/2014/main" id="{DE3E4272-B20F-4F26-839F-046E18897927}"/>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0">
              <a:extLst>
                <a:ext uri="{FF2B5EF4-FFF2-40B4-BE49-F238E27FC236}">
                  <a16:creationId xmlns:a16="http://schemas.microsoft.com/office/drawing/2014/main" id="{38E4127F-CDB2-4BFC-B569-5ADDAF8B6E8B}"/>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1">
              <a:extLst>
                <a:ext uri="{FF2B5EF4-FFF2-40B4-BE49-F238E27FC236}">
                  <a16:creationId xmlns:a16="http://schemas.microsoft.com/office/drawing/2014/main" id="{F82C076F-7EC2-4777-8162-444BE5C12AE8}"/>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2">
              <a:extLst>
                <a:ext uri="{FF2B5EF4-FFF2-40B4-BE49-F238E27FC236}">
                  <a16:creationId xmlns:a16="http://schemas.microsoft.com/office/drawing/2014/main" id="{421DE010-96D5-4C44-AECC-074B9CA4DEE5}"/>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3">
              <a:extLst>
                <a:ext uri="{FF2B5EF4-FFF2-40B4-BE49-F238E27FC236}">
                  <a16:creationId xmlns:a16="http://schemas.microsoft.com/office/drawing/2014/main" id="{734A01AD-2220-4DA4-B0BD-99F2CA42F731}"/>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4">
              <a:extLst>
                <a:ext uri="{FF2B5EF4-FFF2-40B4-BE49-F238E27FC236}">
                  <a16:creationId xmlns:a16="http://schemas.microsoft.com/office/drawing/2014/main" id="{3ACF7DB1-1A9D-4DF3-8C85-E3280DF63866}"/>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5">
              <a:extLst>
                <a:ext uri="{FF2B5EF4-FFF2-40B4-BE49-F238E27FC236}">
                  <a16:creationId xmlns:a16="http://schemas.microsoft.com/office/drawing/2014/main" id="{522611F7-4C28-4889-A5E9-EFF1C3743262}"/>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1" name="组合 190">
            <a:extLst>
              <a:ext uri="{FF2B5EF4-FFF2-40B4-BE49-F238E27FC236}">
                <a16:creationId xmlns:a16="http://schemas.microsoft.com/office/drawing/2014/main" id="{D0078A99-BF75-45A5-88C1-CB203787AC4F}"/>
              </a:ext>
            </a:extLst>
          </p:cNvPr>
          <p:cNvGrpSpPr/>
          <p:nvPr/>
        </p:nvGrpSpPr>
        <p:grpSpPr>
          <a:xfrm>
            <a:off x="2386608" y="3217280"/>
            <a:ext cx="346214" cy="389382"/>
            <a:chOff x="5737225" y="-841375"/>
            <a:chExt cx="1897063" cy="2133601"/>
          </a:xfrm>
        </p:grpSpPr>
        <p:sp>
          <p:nvSpPr>
            <p:cNvPr id="192" name="Freeform 5">
              <a:extLst>
                <a:ext uri="{FF2B5EF4-FFF2-40B4-BE49-F238E27FC236}">
                  <a16:creationId xmlns:a16="http://schemas.microsoft.com/office/drawing/2014/main" id="{2158C452-15E2-46FA-993F-B16DCF048D6C}"/>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6">
              <a:extLst>
                <a:ext uri="{FF2B5EF4-FFF2-40B4-BE49-F238E27FC236}">
                  <a16:creationId xmlns:a16="http://schemas.microsoft.com/office/drawing/2014/main" id="{8A5F3D50-1CF3-4474-A020-69AFAB8D3DD6}"/>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4" name="Line 7">
              <a:extLst>
                <a:ext uri="{FF2B5EF4-FFF2-40B4-BE49-F238E27FC236}">
                  <a16:creationId xmlns:a16="http://schemas.microsoft.com/office/drawing/2014/main" id="{6A9E7FF3-D05D-42D8-9A58-27BE0169B1EE}"/>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Line 8">
              <a:extLst>
                <a:ext uri="{FF2B5EF4-FFF2-40B4-BE49-F238E27FC236}">
                  <a16:creationId xmlns:a16="http://schemas.microsoft.com/office/drawing/2014/main" id="{41C1BDBD-8CFC-4471-BDF8-A37C7CCB4744}"/>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9">
              <a:extLst>
                <a:ext uri="{FF2B5EF4-FFF2-40B4-BE49-F238E27FC236}">
                  <a16:creationId xmlns:a16="http://schemas.microsoft.com/office/drawing/2014/main" id="{67AF2D42-3185-49FE-AD17-924A9FE378CD}"/>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0">
              <a:extLst>
                <a:ext uri="{FF2B5EF4-FFF2-40B4-BE49-F238E27FC236}">
                  <a16:creationId xmlns:a16="http://schemas.microsoft.com/office/drawing/2014/main" id="{B4FA4B59-E671-4F69-8D2B-FD4D7CF3D5D7}"/>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1">
              <a:extLst>
                <a:ext uri="{FF2B5EF4-FFF2-40B4-BE49-F238E27FC236}">
                  <a16:creationId xmlns:a16="http://schemas.microsoft.com/office/drawing/2014/main" id="{B3CFECB0-69D8-47DC-9920-D415653EDF0A}"/>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2">
              <a:extLst>
                <a:ext uri="{FF2B5EF4-FFF2-40B4-BE49-F238E27FC236}">
                  <a16:creationId xmlns:a16="http://schemas.microsoft.com/office/drawing/2014/main" id="{F3F4DC9F-B0FD-4374-A5C2-112F3EF3CFD9}"/>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3">
              <a:extLst>
                <a:ext uri="{FF2B5EF4-FFF2-40B4-BE49-F238E27FC236}">
                  <a16:creationId xmlns:a16="http://schemas.microsoft.com/office/drawing/2014/main" id="{ADB184E0-2BC2-402E-8BFD-70F6CB95F46A}"/>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4">
              <a:extLst>
                <a:ext uri="{FF2B5EF4-FFF2-40B4-BE49-F238E27FC236}">
                  <a16:creationId xmlns:a16="http://schemas.microsoft.com/office/drawing/2014/main" id="{114A94EE-4B46-4E1B-B5C2-C2E2229BC42B}"/>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5">
              <a:extLst>
                <a:ext uri="{FF2B5EF4-FFF2-40B4-BE49-F238E27FC236}">
                  <a16:creationId xmlns:a16="http://schemas.microsoft.com/office/drawing/2014/main" id="{48286AC0-84BA-4AE8-8789-9D2ECBCC37E6}"/>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02">
            <a:extLst>
              <a:ext uri="{FF2B5EF4-FFF2-40B4-BE49-F238E27FC236}">
                <a16:creationId xmlns:a16="http://schemas.microsoft.com/office/drawing/2014/main" id="{A8719C93-1C62-446C-852C-8571AACD62D2}"/>
              </a:ext>
            </a:extLst>
          </p:cNvPr>
          <p:cNvGrpSpPr/>
          <p:nvPr/>
        </p:nvGrpSpPr>
        <p:grpSpPr>
          <a:xfrm>
            <a:off x="2858240" y="3217280"/>
            <a:ext cx="346214" cy="389382"/>
            <a:chOff x="5737225" y="-841375"/>
            <a:chExt cx="1897063" cy="2133601"/>
          </a:xfrm>
        </p:grpSpPr>
        <p:sp>
          <p:nvSpPr>
            <p:cNvPr id="204" name="Freeform 5">
              <a:extLst>
                <a:ext uri="{FF2B5EF4-FFF2-40B4-BE49-F238E27FC236}">
                  <a16:creationId xmlns:a16="http://schemas.microsoft.com/office/drawing/2014/main" id="{94939C29-691F-4CB3-988A-1AE8BAF201BF}"/>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6">
              <a:extLst>
                <a:ext uri="{FF2B5EF4-FFF2-40B4-BE49-F238E27FC236}">
                  <a16:creationId xmlns:a16="http://schemas.microsoft.com/office/drawing/2014/main" id="{507077D3-87C7-4C27-B816-5E8C1A972F3B}"/>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 name="Line 7">
              <a:extLst>
                <a:ext uri="{FF2B5EF4-FFF2-40B4-BE49-F238E27FC236}">
                  <a16:creationId xmlns:a16="http://schemas.microsoft.com/office/drawing/2014/main" id="{83F39502-C2C6-4C9A-BBE0-B0A7D11E727E}"/>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Line 8">
              <a:extLst>
                <a:ext uri="{FF2B5EF4-FFF2-40B4-BE49-F238E27FC236}">
                  <a16:creationId xmlns:a16="http://schemas.microsoft.com/office/drawing/2014/main" id="{3F7D7F96-8E39-4690-B2F3-98D1B610974E}"/>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9">
              <a:extLst>
                <a:ext uri="{FF2B5EF4-FFF2-40B4-BE49-F238E27FC236}">
                  <a16:creationId xmlns:a16="http://schemas.microsoft.com/office/drawing/2014/main" id="{A61850A0-0121-4DE1-98EA-CF725C632432}"/>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0">
              <a:extLst>
                <a:ext uri="{FF2B5EF4-FFF2-40B4-BE49-F238E27FC236}">
                  <a16:creationId xmlns:a16="http://schemas.microsoft.com/office/drawing/2014/main" id="{4820D19A-2200-44FE-A167-A0D5CCEFB997}"/>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1">
              <a:extLst>
                <a:ext uri="{FF2B5EF4-FFF2-40B4-BE49-F238E27FC236}">
                  <a16:creationId xmlns:a16="http://schemas.microsoft.com/office/drawing/2014/main" id="{9F07A3D2-F688-46B7-8439-9302909CF093}"/>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2">
              <a:extLst>
                <a:ext uri="{FF2B5EF4-FFF2-40B4-BE49-F238E27FC236}">
                  <a16:creationId xmlns:a16="http://schemas.microsoft.com/office/drawing/2014/main" id="{0919C749-5CCB-4303-9001-328C8C0A86FC}"/>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3">
              <a:extLst>
                <a:ext uri="{FF2B5EF4-FFF2-40B4-BE49-F238E27FC236}">
                  <a16:creationId xmlns:a16="http://schemas.microsoft.com/office/drawing/2014/main" id="{38BA9935-C76F-4655-9D87-FC25513E884B}"/>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4">
              <a:extLst>
                <a:ext uri="{FF2B5EF4-FFF2-40B4-BE49-F238E27FC236}">
                  <a16:creationId xmlns:a16="http://schemas.microsoft.com/office/drawing/2014/main" id="{8232B2A2-6480-4051-9418-638B35B99476}"/>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5">
              <a:extLst>
                <a:ext uri="{FF2B5EF4-FFF2-40B4-BE49-F238E27FC236}">
                  <a16:creationId xmlns:a16="http://schemas.microsoft.com/office/drawing/2014/main" id="{27960F76-D74B-49EC-B671-C66C16117C53}"/>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5" name="组合 214">
            <a:extLst>
              <a:ext uri="{FF2B5EF4-FFF2-40B4-BE49-F238E27FC236}">
                <a16:creationId xmlns:a16="http://schemas.microsoft.com/office/drawing/2014/main" id="{4BB47A27-8131-4750-AF51-F312528944BE}"/>
              </a:ext>
            </a:extLst>
          </p:cNvPr>
          <p:cNvGrpSpPr/>
          <p:nvPr/>
        </p:nvGrpSpPr>
        <p:grpSpPr>
          <a:xfrm>
            <a:off x="3329871" y="3217280"/>
            <a:ext cx="346214" cy="389382"/>
            <a:chOff x="5737225" y="-841375"/>
            <a:chExt cx="1897063" cy="2133601"/>
          </a:xfrm>
        </p:grpSpPr>
        <p:sp>
          <p:nvSpPr>
            <p:cNvPr id="216" name="Freeform 5">
              <a:extLst>
                <a:ext uri="{FF2B5EF4-FFF2-40B4-BE49-F238E27FC236}">
                  <a16:creationId xmlns:a16="http://schemas.microsoft.com/office/drawing/2014/main" id="{CEBBAD8D-8907-4732-B99B-2790F4F0281D}"/>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 name="Freeform 6">
              <a:extLst>
                <a:ext uri="{FF2B5EF4-FFF2-40B4-BE49-F238E27FC236}">
                  <a16:creationId xmlns:a16="http://schemas.microsoft.com/office/drawing/2014/main" id="{FCFE490C-043C-4599-AA2D-E3A8D0B20CC3}"/>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 name="Line 7">
              <a:extLst>
                <a:ext uri="{FF2B5EF4-FFF2-40B4-BE49-F238E27FC236}">
                  <a16:creationId xmlns:a16="http://schemas.microsoft.com/office/drawing/2014/main" id="{8294DC41-956D-4A00-9D59-086F782F9AAA}"/>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Line 8">
              <a:extLst>
                <a:ext uri="{FF2B5EF4-FFF2-40B4-BE49-F238E27FC236}">
                  <a16:creationId xmlns:a16="http://schemas.microsoft.com/office/drawing/2014/main" id="{613A40A4-F5B5-4D42-B76B-CE0981DB7FC8}"/>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
              <a:extLst>
                <a:ext uri="{FF2B5EF4-FFF2-40B4-BE49-F238E27FC236}">
                  <a16:creationId xmlns:a16="http://schemas.microsoft.com/office/drawing/2014/main" id="{05472897-9827-4F09-B862-F7AD63859019}"/>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0">
              <a:extLst>
                <a:ext uri="{FF2B5EF4-FFF2-40B4-BE49-F238E27FC236}">
                  <a16:creationId xmlns:a16="http://schemas.microsoft.com/office/drawing/2014/main" id="{06AEC970-D82A-48B8-8A8A-D2A3DA7BC2DF}"/>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1">
              <a:extLst>
                <a:ext uri="{FF2B5EF4-FFF2-40B4-BE49-F238E27FC236}">
                  <a16:creationId xmlns:a16="http://schemas.microsoft.com/office/drawing/2014/main" id="{FB448463-4F1E-4452-8FDD-60D8F578984F}"/>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2">
              <a:extLst>
                <a:ext uri="{FF2B5EF4-FFF2-40B4-BE49-F238E27FC236}">
                  <a16:creationId xmlns:a16="http://schemas.microsoft.com/office/drawing/2014/main" id="{306E00C1-A452-40D8-8697-685DD210FB47}"/>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3">
              <a:extLst>
                <a:ext uri="{FF2B5EF4-FFF2-40B4-BE49-F238E27FC236}">
                  <a16:creationId xmlns:a16="http://schemas.microsoft.com/office/drawing/2014/main" id="{60A4039A-1025-469F-8B56-0DCC7A85CC66}"/>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4">
              <a:extLst>
                <a:ext uri="{FF2B5EF4-FFF2-40B4-BE49-F238E27FC236}">
                  <a16:creationId xmlns:a16="http://schemas.microsoft.com/office/drawing/2014/main" id="{8C72E6BE-75E8-41B8-AAE9-BC721B4C55E9}"/>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5">
              <a:extLst>
                <a:ext uri="{FF2B5EF4-FFF2-40B4-BE49-F238E27FC236}">
                  <a16:creationId xmlns:a16="http://schemas.microsoft.com/office/drawing/2014/main" id="{38A2DF2C-CFFE-4E1F-B6DB-78FA3480E2F3}"/>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7" name="组合 226">
            <a:extLst>
              <a:ext uri="{FF2B5EF4-FFF2-40B4-BE49-F238E27FC236}">
                <a16:creationId xmlns:a16="http://schemas.microsoft.com/office/drawing/2014/main" id="{70422BAA-29ED-417E-AC9A-91F89D7CA088}"/>
              </a:ext>
            </a:extLst>
          </p:cNvPr>
          <p:cNvGrpSpPr/>
          <p:nvPr/>
        </p:nvGrpSpPr>
        <p:grpSpPr>
          <a:xfrm>
            <a:off x="3801503" y="3217280"/>
            <a:ext cx="346214" cy="389382"/>
            <a:chOff x="5737225" y="-841375"/>
            <a:chExt cx="1897063" cy="2133601"/>
          </a:xfrm>
        </p:grpSpPr>
        <p:sp>
          <p:nvSpPr>
            <p:cNvPr id="228" name="Freeform 5">
              <a:extLst>
                <a:ext uri="{FF2B5EF4-FFF2-40B4-BE49-F238E27FC236}">
                  <a16:creationId xmlns:a16="http://schemas.microsoft.com/office/drawing/2014/main" id="{FF57AC0C-1997-4288-8C6C-524B1B0B5698}"/>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6">
              <a:extLst>
                <a:ext uri="{FF2B5EF4-FFF2-40B4-BE49-F238E27FC236}">
                  <a16:creationId xmlns:a16="http://schemas.microsoft.com/office/drawing/2014/main" id="{840635B3-B86A-46F3-BCE2-693DA0108078}"/>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0" name="Line 7">
              <a:extLst>
                <a:ext uri="{FF2B5EF4-FFF2-40B4-BE49-F238E27FC236}">
                  <a16:creationId xmlns:a16="http://schemas.microsoft.com/office/drawing/2014/main" id="{23647240-CC31-4D6A-9D73-3CC0D5ED8E4C}"/>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Line 8">
              <a:extLst>
                <a:ext uri="{FF2B5EF4-FFF2-40B4-BE49-F238E27FC236}">
                  <a16:creationId xmlns:a16="http://schemas.microsoft.com/office/drawing/2014/main" id="{3972AE7E-7643-430B-B8CC-616DE8481986}"/>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
              <a:extLst>
                <a:ext uri="{FF2B5EF4-FFF2-40B4-BE49-F238E27FC236}">
                  <a16:creationId xmlns:a16="http://schemas.microsoft.com/office/drawing/2014/main" id="{35E76691-23E9-4498-AF12-1C162F29B55B}"/>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
              <a:extLst>
                <a:ext uri="{FF2B5EF4-FFF2-40B4-BE49-F238E27FC236}">
                  <a16:creationId xmlns:a16="http://schemas.microsoft.com/office/drawing/2014/main" id="{903C92AE-07A9-4601-B191-FF947CAA1CF0}"/>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
              <a:extLst>
                <a:ext uri="{FF2B5EF4-FFF2-40B4-BE49-F238E27FC236}">
                  <a16:creationId xmlns:a16="http://schemas.microsoft.com/office/drawing/2014/main" id="{88A871DE-90EB-48BB-90F2-EFA89FEEA708}"/>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2">
              <a:extLst>
                <a:ext uri="{FF2B5EF4-FFF2-40B4-BE49-F238E27FC236}">
                  <a16:creationId xmlns:a16="http://schemas.microsoft.com/office/drawing/2014/main" id="{1A137063-AFAC-4FE4-A59B-B40A01D2BD34}"/>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3">
              <a:extLst>
                <a:ext uri="{FF2B5EF4-FFF2-40B4-BE49-F238E27FC236}">
                  <a16:creationId xmlns:a16="http://schemas.microsoft.com/office/drawing/2014/main" id="{D7BC4DB6-102B-4786-961F-C78456E58475}"/>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4">
              <a:extLst>
                <a:ext uri="{FF2B5EF4-FFF2-40B4-BE49-F238E27FC236}">
                  <a16:creationId xmlns:a16="http://schemas.microsoft.com/office/drawing/2014/main" id="{965AAD23-D434-4EF8-9EFA-2C9C6095BF3B}"/>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5">
              <a:extLst>
                <a:ext uri="{FF2B5EF4-FFF2-40B4-BE49-F238E27FC236}">
                  <a16:creationId xmlns:a16="http://schemas.microsoft.com/office/drawing/2014/main" id="{5BABC7DD-DE41-4CA8-A42F-B9DDA807C695}"/>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9" name="组合 238">
            <a:extLst>
              <a:ext uri="{FF2B5EF4-FFF2-40B4-BE49-F238E27FC236}">
                <a16:creationId xmlns:a16="http://schemas.microsoft.com/office/drawing/2014/main" id="{70E2907D-37B7-43D0-A506-7B402670B5D0}"/>
              </a:ext>
            </a:extLst>
          </p:cNvPr>
          <p:cNvGrpSpPr/>
          <p:nvPr/>
        </p:nvGrpSpPr>
        <p:grpSpPr>
          <a:xfrm>
            <a:off x="1443345" y="4079749"/>
            <a:ext cx="346214" cy="389382"/>
            <a:chOff x="5737225" y="-841375"/>
            <a:chExt cx="1897063" cy="2133601"/>
          </a:xfrm>
        </p:grpSpPr>
        <p:sp>
          <p:nvSpPr>
            <p:cNvPr id="240" name="Freeform 5">
              <a:extLst>
                <a:ext uri="{FF2B5EF4-FFF2-40B4-BE49-F238E27FC236}">
                  <a16:creationId xmlns:a16="http://schemas.microsoft.com/office/drawing/2014/main" id="{553C4833-EF2F-4A6A-9664-E10669C0290D}"/>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1" name="Freeform 6">
              <a:extLst>
                <a:ext uri="{FF2B5EF4-FFF2-40B4-BE49-F238E27FC236}">
                  <a16:creationId xmlns:a16="http://schemas.microsoft.com/office/drawing/2014/main" id="{C8490B7E-DC17-4D6A-8263-8449384CA9E1}"/>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2" name="Line 7">
              <a:extLst>
                <a:ext uri="{FF2B5EF4-FFF2-40B4-BE49-F238E27FC236}">
                  <a16:creationId xmlns:a16="http://schemas.microsoft.com/office/drawing/2014/main" id="{D29D2853-AF82-4841-ABFF-FE06A66BA111}"/>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Line 8">
              <a:extLst>
                <a:ext uri="{FF2B5EF4-FFF2-40B4-BE49-F238E27FC236}">
                  <a16:creationId xmlns:a16="http://schemas.microsoft.com/office/drawing/2014/main" id="{3A58AB31-CB9E-4B2F-8BBC-096FAF64AF3C}"/>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9">
              <a:extLst>
                <a:ext uri="{FF2B5EF4-FFF2-40B4-BE49-F238E27FC236}">
                  <a16:creationId xmlns:a16="http://schemas.microsoft.com/office/drawing/2014/main" id="{7D042B7D-10B6-4BC9-B747-4C4877E96C69}"/>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0">
              <a:extLst>
                <a:ext uri="{FF2B5EF4-FFF2-40B4-BE49-F238E27FC236}">
                  <a16:creationId xmlns:a16="http://schemas.microsoft.com/office/drawing/2014/main" id="{170FAB85-3CE2-4800-A40C-0CD9D0040D8F}"/>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1">
              <a:extLst>
                <a:ext uri="{FF2B5EF4-FFF2-40B4-BE49-F238E27FC236}">
                  <a16:creationId xmlns:a16="http://schemas.microsoft.com/office/drawing/2014/main" id="{8E76C9CE-966F-44DA-951E-381BCBA42BEE}"/>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
              <a:extLst>
                <a:ext uri="{FF2B5EF4-FFF2-40B4-BE49-F238E27FC236}">
                  <a16:creationId xmlns:a16="http://schemas.microsoft.com/office/drawing/2014/main" id="{AEC3B266-F2BF-4771-ADC5-A9AB9F559915}"/>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3">
              <a:extLst>
                <a:ext uri="{FF2B5EF4-FFF2-40B4-BE49-F238E27FC236}">
                  <a16:creationId xmlns:a16="http://schemas.microsoft.com/office/drawing/2014/main" id="{7CFBFC42-25F6-41F8-9CE0-66280780FA33}"/>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4">
              <a:extLst>
                <a:ext uri="{FF2B5EF4-FFF2-40B4-BE49-F238E27FC236}">
                  <a16:creationId xmlns:a16="http://schemas.microsoft.com/office/drawing/2014/main" id="{EE4B2742-B711-4926-84DC-9F2F1CECFFCB}"/>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5">
              <a:extLst>
                <a:ext uri="{FF2B5EF4-FFF2-40B4-BE49-F238E27FC236}">
                  <a16:creationId xmlns:a16="http://schemas.microsoft.com/office/drawing/2014/main" id="{95B8AD90-71E6-4C04-8BCB-DA4B58879C09}"/>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1" name="组合 250">
            <a:extLst>
              <a:ext uri="{FF2B5EF4-FFF2-40B4-BE49-F238E27FC236}">
                <a16:creationId xmlns:a16="http://schemas.microsoft.com/office/drawing/2014/main" id="{8F3C40FB-0423-43C6-9147-BB6C08E2CED1}"/>
              </a:ext>
            </a:extLst>
          </p:cNvPr>
          <p:cNvGrpSpPr/>
          <p:nvPr/>
        </p:nvGrpSpPr>
        <p:grpSpPr>
          <a:xfrm>
            <a:off x="1914977" y="4079749"/>
            <a:ext cx="346214" cy="389382"/>
            <a:chOff x="5737225" y="-841375"/>
            <a:chExt cx="1897063" cy="2133601"/>
          </a:xfrm>
        </p:grpSpPr>
        <p:sp>
          <p:nvSpPr>
            <p:cNvPr id="252" name="Freeform 5">
              <a:extLst>
                <a:ext uri="{FF2B5EF4-FFF2-40B4-BE49-F238E27FC236}">
                  <a16:creationId xmlns:a16="http://schemas.microsoft.com/office/drawing/2014/main" id="{A19FAB8E-D72B-4815-8D2D-D457941866F5}"/>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6">
              <a:extLst>
                <a:ext uri="{FF2B5EF4-FFF2-40B4-BE49-F238E27FC236}">
                  <a16:creationId xmlns:a16="http://schemas.microsoft.com/office/drawing/2014/main" id="{6D3C5FBF-C81D-425B-AC81-A33140636C66}"/>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4" name="Line 7">
              <a:extLst>
                <a:ext uri="{FF2B5EF4-FFF2-40B4-BE49-F238E27FC236}">
                  <a16:creationId xmlns:a16="http://schemas.microsoft.com/office/drawing/2014/main" id="{917F9697-E0D2-495B-A4A6-2E8FEB7D84B3}"/>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Line 8">
              <a:extLst>
                <a:ext uri="{FF2B5EF4-FFF2-40B4-BE49-F238E27FC236}">
                  <a16:creationId xmlns:a16="http://schemas.microsoft.com/office/drawing/2014/main" id="{7FC1176B-58CB-41C5-B056-8170815224BC}"/>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9">
              <a:extLst>
                <a:ext uri="{FF2B5EF4-FFF2-40B4-BE49-F238E27FC236}">
                  <a16:creationId xmlns:a16="http://schemas.microsoft.com/office/drawing/2014/main" id="{D738C5F7-9696-4CC7-9C56-C8279CD67CD3}"/>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0">
              <a:extLst>
                <a:ext uri="{FF2B5EF4-FFF2-40B4-BE49-F238E27FC236}">
                  <a16:creationId xmlns:a16="http://schemas.microsoft.com/office/drawing/2014/main" id="{7D88BA15-1A7A-4A4D-A86F-3E65DAF960E5}"/>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1">
              <a:extLst>
                <a:ext uri="{FF2B5EF4-FFF2-40B4-BE49-F238E27FC236}">
                  <a16:creationId xmlns:a16="http://schemas.microsoft.com/office/drawing/2014/main" id="{1124419D-A9F6-43D1-902A-F1132381C4C4}"/>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2">
              <a:extLst>
                <a:ext uri="{FF2B5EF4-FFF2-40B4-BE49-F238E27FC236}">
                  <a16:creationId xmlns:a16="http://schemas.microsoft.com/office/drawing/2014/main" id="{E8BB78F8-8CE2-419F-A4A6-3B32BEC40552}"/>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
              <a:extLst>
                <a:ext uri="{FF2B5EF4-FFF2-40B4-BE49-F238E27FC236}">
                  <a16:creationId xmlns:a16="http://schemas.microsoft.com/office/drawing/2014/main" id="{079F751D-AC62-4FEA-89CB-106181C04B8A}"/>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4">
              <a:extLst>
                <a:ext uri="{FF2B5EF4-FFF2-40B4-BE49-F238E27FC236}">
                  <a16:creationId xmlns:a16="http://schemas.microsoft.com/office/drawing/2014/main" id="{0ABDC98F-E682-4C0F-AF82-161F5DF0BF5F}"/>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5">
              <a:extLst>
                <a:ext uri="{FF2B5EF4-FFF2-40B4-BE49-F238E27FC236}">
                  <a16:creationId xmlns:a16="http://schemas.microsoft.com/office/drawing/2014/main" id="{FCA22218-8D00-4EAA-9FED-56140D3D39ED}"/>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3" name="组合 262">
            <a:extLst>
              <a:ext uri="{FF2B5EF4-FFF2-40B4-BE49-F238E27FC236}">
                <a16:creationId xmlns:a16="http://schemas.microsoft.com/office/drawing/2014/main" id="{C1985F47-6195-4A60-9200-20B4B3B12EA4}"/>
              </a:ext>
            </a:extLst>
          </p:cNvPr>
          <p:cNvGrpSpPr/>
          <p:nvPr/>
        </p:nvGrpSpPr>
        <p:grpSpPr>
          <a:xfrm>
            <a:off x="2386608" y="4079749"/>
            <a:ext cx="346214" cy="389382"/>
            <a:chOff x="5737225" y="-841375"/>
            <a:chExt cx="1897063" cy="2133601"/>
          </a:xfrm>
        </p:grpSpPr>
        <p:sp>
          <p:nvSpPr>
            <p:cNvPr id="264" name="Freeform 5">
              <a:extLst>
                <a:ext uri="{FF2B5EF4-FFF2-40B4-BE49-F238E27FC236}">
                  <a16:creationId xmlns:a16="http://schemas.microsoft.com/office/drawing/2014/main" id="{12AE8127-02DD-4E3D-BAB0-D705556832B9}"/>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6">
              <a:extLst>
                <a:ext uri="{FF2B5EF4-FFF2-40B4-BE49-F238E27FC236}">
                  <a16:creationId xmlns:a16="http://schemas.microsoft.com/office/drawing/2014/main" id="{C03EB66C-B472-496F-9A7C-636F6A890472}"/>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6" name="Line 7">
              <a:extLst>
                <a:ext uri="{FF2B5EF4-FFF2-40B4-BE49-F238E27FC236}">
                  <a16:creationId xmlns:a16="http://schemas.microsoft.com/office/drawing/2014/main" id="{2CE2FBEE-87E8-4A9E-9C33-BEE21557B942}"/>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Line 8">
              <a:extLst>
                <a:ext uri="{FF2B5EF4-FFF2-40B4-BE49-F238E27FC236}">
                  <a16:creationId xmlns:a16="http://schemas.microsoft.com/office/drawing/2014/main" id="{5A803E7A-4EDE-452D-B4D3-A542B8BC6087}"/>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9">
              <a:extLst>
                <a:ext uri="{FF2B5EF4-FFF2-40B4-BE49-F238E27FC236}">
                  <a16:creationId xmlns:a16="http://schemas.microsoft.com/office/drawing/2014/main" id="{A533A64F-B22E-4F41-A879-50A92F879B87}"/>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0">
              <a:extLst>
                <a:ext uri="{FF2B5EF4-FFF2-40B4-BE49-F238E27FC236}">
                  <a16:creationId xmlns:a16="http://schemas.microsoft.com/office/drawing/2014/main" id="{BDE83BB3-8E54-477A-80B0-3D4DED39B380}"/>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1">
              <a:extLst>
                <a:ext uri="{FF2B5EF4-FFF2-40B4-BE49-F238E27FC236}">
                  <a16:creationId xmlns:a16="http://schemas.microsoft.com/office/drawing/2014/main" id="{0C0A9B80-73D1-4769-9765-96F21C455506}"/>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2">
              <a:extLst>
                <a:ext uri="{FF2B5EF4-FFF2-40B4-BE49-F238E27FC236}">
                  <a16:creationId xmlns:a16="http://schemas.microsoft.com/office/drawing/2014/main" id="{F9EDCA56-AEF2-4501-BE7A-5CF936235778}"/>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3">
              <a:extLst>
                <a:ext uri="{FF2B5EF4-FFF2-40B4-BE49-F238E27FC236}">
                  <a16:creationId xmlns:a16="http://schemas.microsoft.com/office/drawing/2014/main" id="{EDED79DE-F250-4B5D-8E70-A2EBB666C963}"/>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4">
              <a:extLst>
                <a:ext uri="{FF2B5EF4-FFF2-40B4-BE49-F238E27FC236}">
                  <a16:creationId xmlns:a16="http://schemas.microsoft.com/office/drawing/2014/main" id="{C493C292-A27C-4F15-A430-F00D43F2F3AB}"/>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5">
              <a:extLst>
                <a:ext uri="{FF2B5EF4-FFF2-40B4-BE49-F238E27FC236}">
                  <a16:creationId xmlns:a16="http://schemas.microsoft.com/office/drawing/2014/main" id="{82E95C56-AB91-4285-90A2-2C71AD218B4A}"/>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1" name="组合 310">
            <a:extLst>
              <a:ext uri="{FF2B5EF4-FFF2-40B4-BE49-F238E27FC236}">
                <a16:creationId xmlns:a16="http://schemas.microsoft.com/office/drawing/2014/main" id="{1DE4608A-651C-4199-99C1-EAF1ACCBA9BC}"/>
              </a:ext>
            </a:extLst>
          </p:cNvPr>
          <p:cNvGrpSpPr/>
          <p:nvPr/>
        </p:nvGrpSpPr>
        <p:grpSpPr>
          <a:xfrm>
            <a:off x="4293536" y="3217280"/>
            <a:ext cx="346214" cy="389382"/>
            <a:chOff x="5737225" y="-841375"/>
            <a:chExt cx="1897063" cy="2133601"/>
          </a:xfrm>
        </p:grpSpPr>
        <p:sp>
          <p:nvSpPr>
            <p:cNvPr id="312" name="Freeform 5">
              <a:extLst>
                <a:ext uri="{FF2B5EF4-FFF2-40B4-BE49-F238E27FC236}">
                  <a16:creationId xmlns:a16="http://schemas.microsoft.com/office/drawing/2014/main" id="{1B44C94C-6B0D-4196-85E2-7C4517E474E3}"/>
                </a:ext>
              </a:extLst>
            </p:cNvPr>
            <p:cNvSpPr>
              <a:spLocks/>
            </p:cNvSpPr>
            <p:nvPr/>
          </p:nvSpPr>
          <p:spPr bwMode="auto">
            <a:xfrm>
              <a:off x="5748338" y="-828675"/>
              <a:ext cx="1885950" cy="2120901"/>
            </a:xfrm>
            <a:custGeom>
              <a:avLst/>
              <a:gdLst>
                <a:gd name="T0" fmla="*/ 0 w 1124"/>
                <a:gd name="T1" fmla="*/ 0 h 1265"/>
                <a:gd name="T2" fmla="*/ 31 w 1124"/>
                <a:gd name="T3" fmla="*/ 1186 h 1265"/>
                <a:gd name="T4" fmla="*/ 1124 w 1124"/>
                <a:gd name="T5" fmla="*/ 383 h 1265"/>
                <a:gd name="T6" fmla="*/ 0 w 1124"/>
                <a:gd name="T7" fmla="*/ 0 h 1265"/>
              </a:gdLst>
              <a:ahLst/>
              <a:cxnLst>
                <a:cxn ang="0">
                  <a:pos x="T0" y="T1"/>
                </a:cxn>
                <a:cxn ang="0">
                  <a:pos x="T2" y="T3"/>
                </a:cxn>
                <a:cxn ang="0">
                  <a:pos x="T4" y="T5"/>
                </a:cxn>
                <a:cxn ang="0">
                  <a:pos x="T6" y="T7"/>
                </a:cxn>
              </a:cxnLst>
              <a:rect l="0" t="0" r="r" b="b"/>
              <a:pathLst>
                <a:path w="1124" h="1265">
                  <a:moveTo>
                    <a:pt x="0" y="0"/>
                  </a:moveTo>
                  <a:cubicBezTo>
                    <a:pt x="31" y="1186"/>
                    <a:pt x="31" y="1186"/>
                    <a:pt x="31" y="1186"/>
                  </a:cubicBezTo>
                  <a:cubicBezTo>
                    <a:pt x="551" y="1265"/>
                    <a:pt x="1045" y="902"/>
                    <a:pt x="1124" y="383"/>
                  </a:cubicBezTo>
                  <a:cubicBezTo>
                    <a:pt x="847" y="283"/>
                    <a:pt x="549" y="19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3" name="Freeform 6">
              <a:extLst>
                <a:ext uri="{FF2B5EF4-FFF2-40B4-BE49-F238E27FC236}">
                  <a16:creationId xmlns:a16="http://schemas.microsoft.com/office/drawing/2014/main" id="{A2B360D5-2C93-46B9-BEE0-8CD1602BFCD1}"/>
                </a:ext>
              </a:extLst>
            </p:cNvPr>
            <p:cNvSpPr>
              <a:spLocks/>
            </p:cNvSpPr>
            <p:nvPr/>
          </p:nvSpPr>
          <p:spPr bwMode="auto">
            <a:xfrm>
              <a:off x="5737225" y="-841375"/>
              <a:ext cx="1747838" cy="1966913"/>
            </a:xfrm>
            <a:custGeom>
              <a:avLst/>
              <a:gdLst>
                <a:gd name="T0" fmla="*/ 0 w 1042"/>
                <a:gd name="T1" fmla="*/ 0 h 1173"/>
                <a:gd name="T2" fmla="*/ 35 w 1042"/>
                <a:gd name="T3" fmla="*/ 1100 h 1173"/>
                <a:gd name="T4" fmla="*/ 1042 w 1042"/>
                <a:gd name="T5" fmla="*/ 359 h 1173"/>
                <a:gd name="T6" fmla="*/ 1042 w 1042"/>
                <a:gd name="T7" fmla="*/ 358 h 1173"/>
                <a:gd name="T8" fmla="*/ 0 w 1042"/>
                <a:gd name="T9" fmla="*/ 0 h 1173"/>
              </a:gdLst>
              <a:ahLst/>
              <a:cxnLst>
                <a:cxn ang="0">
                  <a:pos x="T0" y="T1"/>
                </a:cxn>
                <a:cxn ang="0">
                  <a:pos x="T2" y="T3"/>
                </a:cxn>
                <a:cxn ang="0">
                  <a:pos x="T4" y="T5"/>
                </a:cxn>
                <a:cxn ang="0">
                  <a:pos x="T6" y="T7"/>
                </a:cxn>
                <a:cxn ang="0">
                  <a:pos x="T8" y="T9"/>
                </a:cxn>
              </a:cxnLst>
              <a:rect l="0" t="0" r="r" b="b"/>
              <a:pathLst>
                <a:path w="1042" h="1173">
                  <a:moveTo>
                    <a:pt x="0" y="0"/>
                  </a:moveTo>
                  <a:cubicBezTo>
                    <a:pt x="35" y="1100"/>
                    <a:pt x="35" y="1100"/>
                    <a:pt x="35" y="1100"/>
                  </a:cubicBezTo>
                  <a:cubicBezTo>
                    <a:pt x="518" y="1173"/>
                    <a:pt x="969" y="842"/>
                    <a:pt x="1042" y="359"/>
                  </a:cubicBezTo>
                  <a:cubicBezTo>
                    <a:pt x="1042" y="359"/>
                    <a:pt x="1042" y="359"/>
                    <a:pt x="1042" y="358"/>
                  </a:cubicBezTo>
                  <a:cubicBezTo>
                    <a:pt x="785" y="266"/>
                    <a:pt x="510" y="176"/>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4" name="Line 7">
              <a:extLst>
                <a:ext uri="{FF2B5EF4-FFF2-40B4-BE49-F238E27FC236}">
                  <a16:creationId xmlns:a16="http://schemas.microsoft.com/office/drawing/2014/main" id="{F77FE6AF-CD5A-43DF-9041-BEB621715013}"/>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Line 8">
              <a:extLst>
                <a:ext uri="{FF2B5EF4-FFF2-40B4-BE49-F238E27FC236}">
                  <a16:creationId xmlns:a16="http://schemas.microsoft.com/office/drawing/2014/main" id="{B19010FB-53FB-4234-903F-75681D9DCC0D}"/>
                </a:ext>
              </a:extLst>
            </p:cNvPr>
            <p:cNvSpPr>
              <a:spLocks noChangeShapeType="1"/>
            </p:cNvSpPr>
            <p:nvPr/>
          </p:nvSpPr>
          <p:spPr bwMode="auto">
            <a:xfrm>
              <a:off x="5797550" y="10461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9">
              <a:extLst>
                <a:ext uri="{FF2B5EF4-FFF2-40B4-BE49-F238E27FC236}">
                  <a16:creationId xmlns:a16="http://schemas.microsoft.com/office/drawing/2014/main" id="{61F4FBC4-AFBC-4EA6-A67A-FE31A8281C0B}"/>
                </a:ext>
              </a:extLst>
            </p:cNvPr>
            <p:cNvSpPr>
              <a:spLocks/>
            </p:cNvSpPr>
            <p:nvPr/>
          </p:nvSpPr>
          <p:spPr bwMode="auto">
            <a:xfrm>
              <a:off x="5794375" y="-254000"/>
              <a:ext cx="1722438" cy="1358900"/>
            </a:xfrm>
            <a:custGeom>
              <a:avLst/>
              <a:gdLst>
                <a:gd name="T0" fmla="*/ 984 w 1027"/>
                <a:gd name="T1" fmla="*/ 0 h 810"/>
                <a:gd name="T2" fmla="*/ 982 w 1027"/>
                <a:gd name="T3" fmla="*/ 7 h 810"/>
                <a:gd name="T4" fmla="*/ 641 w 1027"/>
                <a:gd name="T5" fmla="*/ 571 h 810"/>
                <a:gd name="T6" fmla="*/ 1 w 1027"/>
                <a:gd name="T7" fmla="*/ 728 h 810"/>
                <a:gd name="T8" fmla="*/ 0 w 1027"/>
                <a:gd name="T9" fmla="*/ 728 h 810"/>
                <a:gd name="T10" fmla="*/ 2 w 1027"/>
                <a:gd name="T11" fmla="*/ 775 h 810"/>
                <a:gd name="T12" fmla="*/ 668 w 1027"/>
                <a:gd name="T13" fmla="*/ 608 h 810"/>
                <a:gd name="T14" fmla="*/ 669 w 1027"/>
                <a:gd name="T15" fmla="*/ 607 h 810"/>
                <a:gd name="T16" fmla="*/ 1027 w 1027"/>
                <a:gd name="T17" fmla="*/ 15 h 810"/>
                <a:gd name="T18" fmla="*/ 984 w 1027"/>
                <a:gd name="T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7" h="810">
                  <a:moveTo>
                    <a:pt x="984" y="0"/>
                  </a:moveTo>
                  <a:cubicBezTo>
                    <a:pt x="982" y="7"/>
                    <a:pt x="982" y="7"/>
                    <a:pt x="982" y="7"/>
                  </a:cubicBezTo>
                  <a:cubicBezTo>
                    <a:pt x="947" y="234"/>
                    <a:pt x="827" y="434"/>
                    <a:pt x="641" y="571"/>
                  </a:cubicBezTo>
                  <a:cubicBezTo>
                    <a:pt x="456" y="707"/>
                    <a:pt x="228" y="763"/>
                    <a:pt x="1" y="728"/>
                  </a:cubicBezTo>
                  <a:cubicBezTo>
                    <a:pt x="0" y="728"/>
                    <a:pt x="0" y="728"/>
                    <a:pt x="0" y="728"/>
                  </a:cubicBezTo>
                  <a:cubicBezTo>
                    <a:pt x="2" y="775"/>
                    <a:pt x="2" y="775"/>
                    <a:pt x="2" y="775"/>
                  </a:cubicBezTo>
                  <a:cubicBezTo>
                    <a:pt x="241" y="810"/>
                    <a:pt x="474" y="751"/>
                    <a:pt x="668" y="608"/>
                  </a:cubicBezTo>
                  <a:cubicBezTo>
                    <a:pt x="669" y="607"/>
                    <a:pt x="669" y="607"/>
                    <a:pt x="669" y="607"/>
                  </a:cubicBezTo>
                  <a:cubicBezTo>
                    <a:pt x="864" y="464"/>
                    <a:pt x="991" y="254"/>
                    <a:pt x="1027" y="15"/>
                  </a:cubicBezTo>
                  <a:lnTo>
                    <a:pt x="984" y="0"/>
                  </a:lnTo>
                  <a:close/>
                </a:path>
              </a:pathLst>
            </a:custGeom>
            <a:solidFill>
              <a:srgbClr val="FFF5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0">
              <a:extLst>
                <a:ext uri="{FF2B5EF4-FFF2-40B4-BE49-F238E27FC236}">
                  <a16:creationId xmlns:a16="http://schemas.microsoft.com/office/drawing/2014/main" id="{449D9610-76E2-4EFE-AD1F-CD61647D8138}"/>
                </a:ext>
              </a:extLst>
            </p:cNvPr>
            <p:cNvSpPr>
              <a:spLocks/>
            </p:cNvSpPr>
            <p:nvPr/>
          </p:nvSpPr>
          <p:spPr bwMode="auto">
            <a:xfrm>
              <a:off x="6556375" y="192088"/>
              <a:ext cx="192088" cy="247650"/>
            </a:xfrm>
            <a:custGeom>
              <a:avLst/>
              <a:gdLst>
                <a:gd name="T0" fmla="*/ 3 w 115"/>
                <a:gd name="T1" fmla="*/ 5 h 148"/>
                <a:gd name="T2" fmla="*/ 10 w 115"/>
                <a:gd name="T3" fmla="*/ 92 h 148"/>
                <a:gd name="T4" fmla="*/ 28 w 115"/>
                <a:gd name="T5" fmla="*/ 129 h 148"/>
                <a:gd name="T6" fmla="*/ 63 w 115"/>
                <a:gd name="T7" fmla="*/ 148 h 148"/>
                <a:gd name="T8" fmla="*/ 88 w 115"/>
                <a:gd name="T9" fmla="*/ 142 h 148"/>
                <a:gd name="T10" fmla="*/ 106 w 115"/>
                <a:gd name="T11" fmla="*/ 132 h 148"/>
                <a:gd name="T12" fmla="*/ 112 w 115"/>
                <a:gd name="T13" fmla="*/ 98 h 148"/>
                <a:gd name="T14" fmla="*/ 58 w 115"/>
                <a:gd name="T15" fmla="*/ 31 h 148"/>
                <a:gd name="T16" fmla="*/ 21 w 115"/>
                <a:gd name="T17" fmla="*/ 11 h 148"/>
                <a:gd name="T18" fmla="*/ 4 w 115"/>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48">
                  <a:moveTo>
                    <a:pt x="3" y="5"/>
                  </a:moveTo>
                  <a:cubicBezTo>
                    <a:pt x="0" y="34"/>
                    <a:pt x="3" y="64"/>
                    <a:pt x="10" y="92"/>
                  </a:cubicBezTo>
                  <a:cubicBezTo>
                    <a:pt x="14" y="106"/>
                    <a:pt x="19" y="119"/>
                    <a:pt x="28" y="129"/>
                  </a:cubicBezTo>
                  <a:cubicBezTo>
                    <a:pt x="36" y="140"/>
                    <a:pt x="49" y="148"/>
                    <a:pt x="63" y="148"/>
                  </a:cubicBezTo>
                  <a:cubicBezTo>
                    <a:pt x="71" y="148"/>
                    <a:pt x="80" y="145"/>
                    <a:pt x="88" y="142"/>
                  </a:cubicBezTo>
                  <a:cubicBezTo>
                    <a:pt x="95" y="140"/>
                    <a:pt x="101" y="137"/>
                    <a:pt x="106" y="132"/>
                  </a:cubicBezTo>
                  <a:cubicBezTo>
                    <a:pt x="114" y="124"/>
                    <a:pt x="115" y="110"/>
                    <a:pt x="112" y="98"/>
                  </a:cubicBezTo>
                  <a:cubicBezTo>
                    <a:pt x="105" y="70"/>
                    <a:pt x="82" y="48"/>
                    <a:pt x="58" y="31"/>
                  </a:cubicBezTo>
                  <a:cubicBezTo>
                    <a:pt x="47" y="23"/>
                    <a:pt x="35" y="15"/>
                    <a:pt x="21" y="11"/>
                  </a:cubicBezTo>
                  <a:cubicBezTo>
                    <a:pt x="15" y="9"/>
                    <a:pt x="7" y="7"/>
                    <a:pt x="4"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1">
              <a:extLst>
                <a:ext uri="{FF2B5EF4-FFF2-40B4-BE49-F238E27FC236}">
                  <a16:creationId xmlns:a16="http://schemas.microsoft.com/office/drawing/2014/main" id="{138FCBC3-9B41-4920-8F02-11586D7EBC1D}"/>
                </a:ext>
              </a:extLst>
            </p:cNvPr>
            <p:cNvSpPr>
              <a:spLocks/>
            </p:cNvSpPr>
            <p:nvPr/>
          </p:nvSpPr>
          <p:spPr bwMode="auto">
            <a:xfrm>
              <a:off x="6867525" y="-88900"/>
              <a:ext cx="266700" cy="176213"/>
            </a:xfrm>
            <a:custGeom>
              <a:avLst/>
              <a:gdLst>
                <a:gd name="T0" fmla="*/ 2 w 159"/>
                <a:gd name="T1" fmla="*/ 8 h 105"/>
                <a:gd name="T2" fmla="*/ 54 w 159"/>
                <a:gd name="T3" fmla="*/ 79 h 105"/>
                <a:gd name="T4" fmla="*/ 88 w 159"/>
                <a:gd name="T5" fmla="*/ 101 h 105"/>
                <a:gd name="T6" fmla="*/ 128 w 159"/>
                <a:gd name="T7" fmla="*/ 98 h 105"/>
                <a:gd name="T8" fmla="*/ 146 w 159"/>
                <a:gd name="T9" fmla="*/ 79 h 105"/>
                <a:gd name="T10" fmla="*/ 156 w 159"/>
                <a:gd name="T11" fmla="*/ 62 h 105"/>
                <a:gd name="T12" fmla="*/ 143 w 159"/>
                <a:gd name="T13" fmla="*/ 30 h 105"/>
                <a:gd name="T14" fmla="*/ 62 w 159"/>
                <a:gd name="T15" fmla="*/ 2 h 105"/>
                <a:gd name="T16" fmla="*/ 20 w 159"/>
                <a:gd name="T17" fmla="*/ 4 h 105"/>
                <a:gd name="T18" fmla="*/ 0 w 159"/>
                <a:gd name="T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 h="105">
                  <a:moveTo>
                    <a:pt x="2" y="8"/>
                  </a:moveTo>
                  <a:cubicBezTo>
                    <a:pt x="14" y="35"/>
                    <a:pt x="32" y="59"/>
                    <a:pt x="54" y="79"/>
                  </a:cubicBezTo>
                  <a:cubicBezTo>
                    <a:pt x="64" y="88"/>
                    <a:pt x="75" y="96"/>
                    <a:pt x="88" y="101"/>
                  </a:cubicBezTo>
                  <a:cubicBezTo>
                    <a:pt x="101" y="105"/>
                    <a:pt x="116" y="105"/>
                    <a:pt x="128" y="98"/>
                  </a:cubicBezTo>
                  <a:cubicBezTo>
                    <a:pt x="135" y="94"/>
                    <a:pt x="141" y="86"/>
                    <a:pt x="146" y="79"/>
                  </a:cubicBezTo>
                  <a:cubicBezTo>
                    <a:pt x="150" y="74"/>
                    <a:pt x="155" y="68"/>
                    <a:pt x="156" y="62"/>
                  </a:cubicBezTo>
                  <a:cubicBezTo>
                    <a:pt x="159" y="50"/>
                    <a:pt x="152" y="38"/>
                    <a:pt x="143" y="30"/>
                  </a:cubicBezTo>
                  <a:cubicBezTo>
                    <a:pt x="123" y="9"/>
                    <a:pt x="91" y="4"/>
                    <a:pt x="62" y="2"/>
                  </a:cubicBezTo>
                  <a:cubicBezTo>
                    <a:pt x="48" y="1"/>
                    <a:pt x="34" y="0"/>
                    <a:pt x="20" y="4"/>
                  </a:cubicBezTo>
                  <a:cubicBezTo>
                    <a:pt x="13" y="5"/>
                    <a:pt x="6" y="8"/>
                    <a:pt x="0" y="4"/>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2">
              <a:extLst>
                <a:ext uri="{FF2B5EF4-FFF2-40B4-BE49-F238E27FC236}">
                  <a16:creationId xmlns:a16="http://schemas.microsoft.com/office/drawing/2014/main" id="{3499D3DF-83EF-424B-817D-38BFACD395A2}"/>
                </a:ext>
              </a:extLst>
            </p:cNvPr>
            <p:cNvSpPr>
              <a:spLocks/>
            </p:cNvSpPr>
            <p:nvPr/>
          </p:nvSpPr>
          <p:spPr bwMode="auto">
            <a:xfrm>
              <a:off x="6384925" y="-436562"/>
              <a:ext cx="220663" cy="163513"/>
            </a:xfrm>
            <a:custGeom>
              <a:avLst/>
              <a:gdLst>
                <a:gd name="T0" fmla="*/ 1 w 132"/>
                <a:gd name="T1" fmla="*/ 4 h 98"/>
                <a:gd name="T2" fmla="*/ 40 w 132"/>
                <a:gd name="T3" fmla="*/ 69 h 98"/>
                <a:gd name="T4" fmla="*/ 67 w 132"/>
                <a:gd name="T5" fmla="*/ 91 h 98"/>
                <a:gd name="T6" fmla="*/ 101 w 132"/>
                <a:gd name="T7" fmla="*/ 93 h 98"/>
                <a:gd name="T8" fmla="*/ 119 w 132"/>
                <a:gd name="T9" fmla="*/ 78 h 98"/>
                <a:gd name="T10" fmla="*/ 129 w 132"/>
                <a:gd name="T11" fmla="*/ 64 h 98"/>
                <a:gd name="T12" fmla="*/ 121 w 132"/>
                <a:gd name="T13" fmla="*/ 35 h 98"/>
                <a:gd name="T14" fmla="*/ 53 w 132"/>
                <a:gd name="T15" fmla="*/ 4 h 98"/>
                <a:gd name="T16" fmla="*/ 17 w 132"/>
                <a:gd name="T17" fmla="*/ 2 h 98"/>
                <a:gd name="T18" fmla="*/ 0 w 132"/>
                <a:gd name="T1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98">
                  <a:moveTo>
                    <a:pt x="1" y="4"/>
                  </a:moveTo>
                  <a:cubicBezTo>
                    <a:pt x="10" y="28"/>
                    <a:pt x="23" y="50"/>
                    <a:pt x="40" y="69"/>
                  </a:cubicBezTo>
                  <a:cubicBezTo>
                    <a:pt x="47" y="78"/>
                    <a:pt x="56" y="86"/>
                    <a:pt x="67" y="91"/>
                  </a:cubicBezTo>
                  <a:cubicBezTo>
                    <a:pt x="78" y="96"/>
                    <a:pt x="91" y="98"/>
                    <a:pt x="101" y="93"/>
                  </a:cubicBezTo>
                  <a:cubicBezTo>
                    <a:pt x="108" y="89"/>
                    <a:pt x="114" y="84"/>
                    <a:pt x="119" y="78"/>
                  </a:cubicBezTo>
                  <a:cubicBezTo>
                    <a:pt x="123" y="74"/>
                    <a:pt x="127" y="70"/>
                    <a:pt x="129" y="64"/>
                  </a:cubicBezTo>
                  <a:cubicBezTo>
                    <a:pt x="132" y="54"/>
                    <a:pt x="127" y="43"/>
                    <a:pt x="121" y="35"/>
                  </a:cubicBezTo>
                  <a:cubicBezTo>
                    <a:pt x="105" y="16"/>
                    <a:pt x="78" y="8"/>
                    <a:pt x="53" y="4"/>
                  </a:cubicBezTo>
                  <a:cubicBezTo>
                    <a:pt x="41" y="2"/>
                    <a:pt x="29" y="0"/>
                    <a:pt x="17" y="2"/>
                  </a:cubicBezTo>
                  <a:cubicBezTo>
                    <a:pt x="11" y="3"/>
                    <a:pt x="4" y="4"/>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3">
              <a:extLst>
                <a:ext uri="{FF2B5EF4-FFF2-40B4-BE49-F238E27FC236}">
                  <a16:creationId xmlns:a16="http://schemas.microsoft.com/office/drawing/2014/main" id="{B5512E5C-5AAA-4527-B175-BEE823B881D7}"/>
                </a:ext>
              </a:extLst>
            </p:cNvPr>
            <p:cNvSpPr>
              <a:spLocks/>
            </p:cNvSpPr>
            <p:nvPr/>
          </p:nvSpPr>
          <p:spPr bwMode="auto">
            <a:xfrm>
              <a:off x="6189663" y="-290512"/>
              <a:ext cx="188913" cy="217488"/>
            </a:xfrm>
            <a:custGeom>
              <a:avLst/>
              <a:gdLst>
                <a:gd name="T0" fmla="*/ 0 w 112"/>
                <a:gd name="T1" fmla="*/ 4 h 130"/>
                <a:gd name="T2" fmla="*/ 14 w 112"/>
                <a:gd name="T3" fmla="*/ 83 h 130"/>
                <a:gd name="T4" fmla="*/ 33 w 112"/>
                <a:gd name="T5" fmla="*/ 115 h 130"/>
                <a:gd name="T6" fmla="*/ 67 w 112"/>
                <a:gd name="T7" fmla="*/ 129 h 130"/>
                <a:gd name="T8" fmla="*/ 90 w 112"/>
                <a:gd name="T9" fmla="*/ 121 h 130"/>
                <a:gd name="T10" fmla="*/ 105 w 112"/>
                <a:gd name="T11" fmla="*/ 111 h 130"/>
                <a:gd name="T12" fmla="*/ 107 w 112"/>
                <a:gd name="T13" fmla="*/ 79 h 130"/>
                <a:gd name="T14" fmla="*/ 52 w 112"/>
                <a:gd name="T15" fmla="*/ 23 h 130"/>
                <a:gd name="T16" fmla="*/ 17 w 112"/>
                <a:gd name="T17" fmla="*/ 8 h 130"/>
                <a:gd name="T18" fmla="*/ 0 w 11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0">
                  <a:moveTo>
                    <a:pt x="0" y="4"/>
                  </a:moveTo>
                  <a:cubicBezTo>
                    <a:pt x="0" y="31"/>
                    <a:pt x="5" y="58"/>
                    <a:pt x="14" y="83"/>
                  </a:cubicBezTo>
                  <a:cubicBezTo>
                    <a:pt x="19" y="95"/>
                    <a:pt x="25" y="106"/>
                    <a:pt x="33" y="115"/>
                  </a:cubicBezTo>
                  <a:cubicBezTo>
                    <a:pt x="42" y="124"/>
                    <a:pt x="54" y="130"/>
                    <a:pt x="67" y="129"/>
                  </a:cubicBezTo>
                  <a:cubicBezTo>
                    <a:pt x="75" y="128"/>
                    <a:pt x="82" y="125"/>
                    <a:pt x="90" y="121"/>
                  </a:cubicBezTo>
                  <a:cubicBezTo>
                    <a:pt x="95" y="118"/>
                    <a:pt x="101" y="115"/>
                    <a:pt x="105" y="111"/>
                  </a:cubicBezTo>
                  <a:cubicBezTo>
                    <a:pt x="112" y="102"/>
                    <a:pt x="111" y="89"/>
                    <a:pt x="107" y="79"/>
                  </a:cubicBezTo>
                  <a:cubicBezTo>
                    <a:pt x="99" y="54"/>
                    <a:pt x="75" y="37"/>
                    <a:pt x="52" y="23"/>
                  </a:cubicBezTo>
                  <a:cubicBezTo>
                    <a:pt x="41" y="17"/>
                    <a:pt x="29" y="10"/>
                    <a:pt x="17" y="8"/>
                  </a:cubicBezTo>
                  <a:cubicBezTo>
                    <a:pt x="11" y="6"/>
                    <a:pt x="3" y="5"/>
                    <a:pt x="0"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4">
              <a:extLst>
                <a:ext uri="{FF2B5EF4-FFF2-40B4-BE49-F238E27FC236}">
                  <a16:creationId xmlns:a16="http://schemas.microsoft.com/office/drawing/2014/main" id="{A78D997C-6157-4D61-9978-A555320AB58D}"/>
                </a:ext>
              </a:extLst>
            </p:cNvPr>
            <p:cNvSpPr>
              <a:spLocks/>
            </p:cNvSpPr>
            <p:nvPr/>
          </p:nvSpPr>
          <p:spPr bwMode="auto">
            <a:xfrm>
              <a:off x="5949950" y="-130175"/>
              <a:ext cx="138113" cy="217488"/>
            </a:xfrm>
            <a:custGeom>
              <a:avLst/>
              <a:gdLst>
                <a:gd name="T0" fmla="*/ 11 w 82"/>
                <a:gd name="T1" fmla="*/ 4 h 130"/>
                <a:gd name="T2" fmla="*/ 2 w 82"/>
                <a:gd name="T3" fmla="*/ 75 h 130"/>
                <a:gd name="T4" fmla="*/ 9 w 82"/>
                <a:gd name="T5" fmla="*/ 107 h 130"/>
                <a:gd name="T6" fmla="*/ 33 w 82"/>
                <a:gd name="T7" fmla="*/ 128 h 130"/>
                <a:gd name="T8" fmla="*/ 55 w 82"/>
                <a:gd name="T9" fmla="*/ 128 h 130"/>
                <a:gd name="T10" fmla="*/ 70 w 82"/>
                <a:gd name="T11" fmla="*/ 123 h 130"/>
                <a:gd name="T12" fmla="*/ 82 w 82"/>
                <a:gd name="T13" fmla="*/ 97 h 130"/>
                <a:gd name="T14" fmla="*/ 50 w 82"/>
                <a:gd name="T15" fmla="*/ 34 h 130"/>
                <a:gd name="T16" fmla="*/ 24 w 82"/>
                <a:gd name="T17" fmla="*/ 12 h 130"/>
                <a:gd name="T18" fmla="*/ 13 w 82"/>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0">
                  <a:moveTo>
                    <a:pt x="11" y="4"/>
                  </a:moveTo>
                  <a:cubicBezTo>
                    <a:pt x="4" y="27"/>
                    <a:pt x="0" y="51"/>
                    <a:pt x="2" y="75"/>
                  </a:cubicBezTo>
                  <a:cubicBezTo>
                    <a:pt x="2" y="86"/>
                    <a:pt x="4" y="97"/>
                    <a:pt x="9" y="107"/>
                  </a:cubicBezTo>
                  <a:cubicBezTo>
                    <a:pt x="14" y="117"/>
                    <a:pt x="23" y="125"/>
                    <a:pt x="33" y="128"/>
                  </a:cubicBezTo>
                  <a:cubicBezTo>
                    <a:pt x="40" y="130"/>
                    <a:pt x="48" y="129"/>
                    <a:pt x="55" y="128"/>
                  </a:cubicBezTo>
                  <a:cubicBezTo>
                    <a:pt x="60" y="127"/>
                    <a:pt x="66" y="126"/>
                    <a:pt x="70" y="123"/>
                  </a:cubicBezTo>
                  <a:cubicBezTo>
                    <a:pt x="79" y="117"/>
                    <a:pt x="82" y="107"/>
                    <a:pt x="82" y="97"/>
                  </a:cubicBezTo>
                  <a:cubicBezTo>
                    <a:pt x="81" y="73"/>
                    <a:pt x="66" y="52"/>
                    <a:pt x="50" y="34"/>
                  </a:cubicBezTo>
                  <a:cubicBezTo>
                    <a:pt x="42" y="26"/>
                    <a:pt x="34" y="17"/>
                    <a:pt x="24" y="12"/>
                  </a:cubicBezTo>
                  <a:cubicBezTo>
                    <a:pt x="20" y="9"/>
                    <a:pt x="14" y="6"/>
                    <a:pt x="13"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5">
              <a:extLst>
                <a:ext uri="{FF2B5EF4-FFF2-40B4-BE49-F238E27FC236}">
                  <a16:creationId xmlns:a16="http://schemas.microsoft.com/office/drawing/2014/main" id="{3D87E54B-8034-463D-9CA7-446FCE87EFA9}"/>
                </a:ext>
              </a:extLst>
            </p:cNvPr>
            <p:cNvSpPr>
              <a:spLocks/>
            </p:cNvSpPr>
            <p:nvPr/>
          </p:nvSpPr>
          <p:spPr bwMode="auto">
            <a:xfrm>
              <a:off x="6151563" y="411163"/>
              <a:ext cx="165100" cy="269875"/>
            </a:xfrm>
            <a:custGeom>
              <a:avLst/>
              <a:gdLst>
                <a:gd name="T0" fmla="*/ 20 w 98"/>
                <a:gd name="T1" fmla="*/ 4 h 161"/>
                <a:gd name="T2" fmla="*/ 1 w 98"/>
                <a:gd name="T3" fmla="*/ 90 h 161"/>
                <a:gd name="T4" fmla="*/ 6 w 98"/>
                <a:gd name="T5" fmla="*/ 130 h 161"/>
                <a:gd name="T6" fmla="*/ 34 w 98"/>
                <a:gd name="T7" fmla="*/ 158 h 161"/>
                <a:gd name="T8" fmla="*/ 60 w 98"/>
                <a:gd name="T9" fmla="*/ 160 h 161"/>
                <a:gd name="T10" fmla="*/ 80 w 98"/>
                <a:gd name="T11" fmla="*/ 156 h 161"/>
                <a:gd name="T12" fmla="*/ 96 w 98"/>
                <a:gd name="T13" fmla="*/ 125 h 161"/>
                <a:gd name="T14" fmla="*/ 64 w 98"/>
                <a:gd name="T15" fmla="*/ 45 h 161"/>
                <a:gd name="T16" fmla="*/ 35 w 98"/>
                <a:gd name="T17" fmla="*/ 15 h 161"/>
                <a:gd name="T18" fmla="*/ 22 w 98"/>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61">
                  <a:moveTo>
                    <a:pt x="20" y="4"/>
                  </a:moveTo>
                  <a:cubicBezTo>
                    <a:pt x="8" y="31"/>
                    <a:pt x="1" y="60"/>
                    <a:pt x="1" y="90"/>
                  </a:cubicBezTo>
                  <a:cubicBezTo>
                    <a:pt x="0" y="103"/>
                    <a:pt x="1" y="117"/>
                    <a:pt x="6" y="130"/>
                  </a:cubicBezTo>
                  <a:cubicBezTo>
                    <a:pt x="11" y="143"/>
                    <a:pt x="21" y="154"/>
                    <a:pt x="34" y="158"/>
                  </a:cubicBezTo>
                  <a:cubicBezTo>
                    <a:pt x="42" y="161"/>
                    <a:pt x="52" y="160"/>
                    <a:pt x="60" y="160"/>
                  </a:cubicBezTo>
                  <a:cubicBezTo>
                    <a:pt x="67" y="159"/>
                    <a:pt x="74" y="159"/>
                    <a:pt x="80" y="156"/>
                  </a:cubicBezTo>
                  <a:cubicBezTo>
                    <a:pt x="91" y="150"/>
                    <a:pt x="95" y="137"/>
                    <a:pt x="96" y="125"/>
                  </a:cubicBezTo>
                  <a:cubicBezTo>
                    <a:pt x="98" y="96"/>
                    <a:pt x="82" y="69"/>
                    <a:pt x="64" y="45"/>
                  </a:cubicBezTo>
                  <a:cubicBezTo>
                    <a:pt x="56" y="34"/>
                    <a:pt x="47" y="23"/>
                    <a:pt x="35" y="15"/>
                  </a:cubicBezTo>
                  <a:cubicBezTo>
                    <a:pt x="29" y="11"/>
                    <a:pt x="23" y="7"/>
                    <a:pt x="22" y="0"/>
                  </a:cubicBezTo>
                </a:path>
              </a:pathLst>
            </a:custGeom>
            <a:solidFill>
              <a:srgbClr val="4E2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5" name="文本框 324">
            <a:extLst>
              <a:ext uri="{FF2B5EF4-FFF2-40B4-BE49-F238E27FC236}">
                <a16:creationId xmlns:a16="http://schemas.microsoft.com/office/drawing/2014/main" id="{F65EBC25-7179-4FF3-A964-06DFDDDD8B1D}"/>
              </a:ext>
            </a:extLst>
          </p:cNvPr>
          <p:cNvSpPr txBox="1"/>
          <p:nvPr/>
        </p:nvSpPr>
        <p:spPr>
          <a:xfrm>
            <a:off x="4881990" y="1322691"/>
            <a:ext cx="3214260"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
        <p:nvSpPr>
          <p:cNvPr id="326" name="文本框 325">
            <a:extLst>
              <a:ext uri="{FF2B5EF4-FFF2-40B4-BE49-F238E27FC236}">
                <a16:creationId xmlns:a16="http://schemas.microsoft.com/office/drawing/2014/main" id="{7D90302D-1525-460B-A9F8-89CEE1C1E4E1}"/>
              </a:ext>
            </a:extLst>
          </p:cNvPr>
          <p:cNvSpPr txBox="1"/>
          <p:nvPr/>
        </p:nvSpPr>
        <p:spPr>
          <a:xfrm>
            <a:off x="4881990" y="2158845"/>
            <a:ext cx="3214260"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
        <p:nvSpPr>
          <p:cNvPr id="327" name="文本框 326">
            <a:extLst>
              <a:ext uri="{FF2B5EF4-FFF2-40B4-BE49-F238E27FC236}">
                <a16:creationId xmlns:a16="http://schemas.microsoft.com/office/drawing/2014/main" id="{40F0AAD1-C0DA-438D-9C54-4C2F76B31E95}"/>
              </a:ext>
            </a:extLst>
          </p:cNvPr>
          <p:cNvSpPr txBox="1"/>
          <p:nvPr/>
        </p:nvSpPr>
        <p:spPr>
          <a:xfrm>
            <a:off x="4881990" y="2994999"/>
            <a:ext cx="3214260"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
        <p:nvSpPr>
          <p:cNvPr id="328" name="文本框 327">
            <a:extLst>
              <a:ext uri="{FF2B5EF4-FFF2-40B4-BE49-F238E27FC236}">
                <a16:creationId xmlns:a16="http://schemas.microsoft.com/office/drawing/2014/main" id="{DFB2EF74-4D5D-4F4D-BA87-1AE75CF089CB}"/>
              </a:ext>
            </a:extLst>
          </p:cNvPr>
          <p:cNvSpPr txBox="1"/>
          <p:nvPr/>
        </p:nvSpPr>
        <p:spPr>
          <a:xfrm>
            <a:off x="4881990" y="3831152"/>
            <a:ext cx="3214260" cy="796474"/>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spcBef>
                <a:spcPts val="600"/>
              </a:spcBef>
              <a:spcAft>
                <a:spcPts val="600"/>
              </a:spcAft>
            </a:pPr>
            <a:r>
              <a:rPr lang="zh-CN" altLang="en-US" sz="1200">
                <a:solidFill>
                  <a:schemeClr val="tx1">
                    <a:lumMod val="75000"/>
                    <a:lumOff val="25000"/>
                  </a:schemeClr>
                </a:solidFill>
              </a:rPr>
              <a:t>请在这里添加内容请在这里添加内容请在这里添加内容请在这里添加内容</a:t>
            </a:r>
            <a:endParaRPr lang="en-US" altLang="zh-CN" sz="1200">
              <a:solidFill>
                <a:schemeClr val="tx1">
                  <a:lumMod val="75000"/>
                  <a:lumOff val="25000"/>
                </a:schemeClr>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Other"/>
  <p:tag name="MH_ORDER" val="6"/>
</p:tagLst>
</file>

<file path=ppt/tags/tag3.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Other"/>
  <p:tag name="MH_ORDER" val="6"/>
</p:tagLst>
</file>

<file path=ppt/tags/tag5.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23214644"/>
  <p:tag name="MH_LIBRARY" val="GRAPHIC"/>
  <p:tag name="MH_TYPE" val="Other"/>
  <p:tag name="MH_ORDER" val="6"/>
</p:tagLst>
</file>

<file path=ppt/theme/theme1.xml><?xml version="1.0" encoding="utf-8"?>
<a:theme xmlns:a="http://schemas.openxmlformats.org/drawingml/2006/main" name="自定义设计方案">
  <a:themeElements>
    <a:clrScheme name="自定义 259">
      <a:dk1>
        <a:sysClr val="windowText" lastClr="000000"/>
      </a:dk1>
      <a:lt1>
        <a:sysClr val="window" lastClr="FFFFFF"/>
      </a:lt1>
      <a:dk2>
        <a:srgbClr val="2F2F2F"/>
      </a:dk2>
      <a:lt2>
        <a:srgbClr val="FFFFF4"/>
      </a:lt2>
      <a:accent1>
        <a:srgbClr val="529343"/>
      </a:accent1>
      <a:accent2>
        <a:srgbClr val="E9556A"/>
      </a:accent2>
      <a:accent3>
        <a:srgbClr val="E5B440"/>
      </a:accent3>
      <a:accent4>
        <a:srgbClr val="DD00DD"/>
      </a:accent4>
      <a:accent5>
        <a:srgbClr val="85ADBC"/>
      </a:accent5>
      <a:accent6>
        <a:srgbClr val="E5B440"/>
      </a:accent6>
      <a:hlink>
        <a:srgbClr val="00D5D5"/>
      </a:hlink>
      <a:folHlink>
        <a:srgbClr val="DD00DD"/>
      </a:folHlink>
    </a:clrScheme>
    <a:fontScheme name="自定义 80">
      <a:majorFont>
        <a:latin typeface="华文楷体"/>
        <a:ea typeface="华文楷体"/>
        <a:cs typeface=""/>
      </a:majorFont>
      <a:minorFont>
        <a:latin typeface="华文楷体"/>
        <a:ea typeface="华文楷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8100">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TotalTime>
  <Words>1713</Words>
  <Application>Microsoft Office PowerPoint</Application>
  <PresentationFormat>全屏显示(16:9)</PresentationFormat>
  <Paragraphs>159</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 Unicode MS</vt:lpstr>
      <vt:lpstr>Browallia New</vt:lpstr>
      <vt:lpstr>华文楷体</vt:lpstr>
      <vt:lpstr>宋体</vt:lpstr>
      <vt:lpstr>微软雅黑</vt:lpstr>
      <vt:lpstr>叶根友毛笔行书2.0版</vt:lpstr>
      <vt:lpstr>Arial</vt:lpstr>
      <vt:lpstr>Arial</vt:lpstr>
      <vt:lpstr>Calibri</vt:lpstr>
      <vt:lpstr>Wingdings 2</vt:lpstr>
      <vt:lpstr>自定义设计方案</vt:lpstr>
      <vt:lpstr>PowerPoint 演示文稿</vt:lpstr>
      <vt:lpstr>PowerPoint 演示文稿</vt:lpstr>
      <vt:lpstr>PowerPoint 演示文稿</vt:lpstr>
      <vt:lpstr>请在这里输入您的标题</vt:lpstr>
      <vt:lpstr>PowerPoint 演示文稿</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请在这里输入您的标题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Windows 用户</cp:lastModifiedBy>
  <cp:revision>1</cp:revision>
  <dcterms:created xsi:type="dcterms:W3CDTF">2017-02-17T23:41:00Z</dcterms:created>
  <dcterms:modified xsi:type="dcterms:W3CDTF">2019-04-16T05:36:59Z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2052-10.1.0.6660</vt:lpwstr>
  </property>
</Properties>
</file>